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8" r:id="rId4"/>
    <p:sldId id="260" r:id="rId5"/>
    <p:sldId id="261" r:id="rId6"/>
    <p:sldId id="262" r:id="rId7"/>
    <p:sldId id="265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5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91" d="100"/>
          <a:sy n="91" d="100"/>
        </p:scale>
        <p:origin x="4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JavaScript/Reference/Functions_and_function_scope/arguments/callee" TargetMode="External"/><Relationship Id="rId4" Type="http://schemas.openxmlformats.org/officeDocument/2006/relationships/hyperlink" Target="https://developer.mozilla.org/en-US/docs/JavaScript/Reference/Functions_and_function_scope/arguments/length" TargetMode="Externa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22179" y="672661"/>
            <a:ext cx="4855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JavaScript</a:t>
            </a:r>
            <a:r>
              <a:rPr lang="zh-CN" altLang="en-US" sz="4000" dirty="0" smtClean="0"/>
              <a:t>语言基础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1986455" y="5097518"/>
            <a:ext cx="23855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Web</a:t>
            </a:r>
            <a:r>
              <a:rPr lang="zh-CN" altLang="en-US" sz="2400" dirty="0" smtClean="0"/>
              <a:t>前端服务组</a:t>
            </a:r>
            <a:endParaRPr lang="en-US" altLang="zh-CN" sz="2400" dirty="0" smtClean="0"/>
          </a:p>
          <a:p>
            <a:r>
              <a:rPr lang="zh-CN" altLang="en-US" sz="2400" dirty="0" smtClean="0"/>
              <a:t>        何杰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8760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2017-11-8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2248" y="809297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4.4</a:t>
            </a:r>
            <a:r>
              <a:rPr lang="zh-CN" altLang="en-US" dirty="0" smtClean="0"/>
              <a:t>函数及作用域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35724" y="1178629"/>
            <a:ext cx="4246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❶ 函数的声明方式</a:t>
            </a:r>
            <a:endParaRPr lang="en-US" altLang="zh-CN" dirty="0" smtClean="0"/>
          </a:p>
          <a:p>
            <a:r>
              <a:rPr lang="en-US" altLang="zh-CN" dirty="0" smtClean="0"/>
              <a:t>      a.</a:t>
            </a:r>
            <a:r>
              <a:rPr lang="zh-CN" altLang="en-US" dirty="0" smtClean="0"/>
              <a:t>函数声明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951" y="1781503"/>
            <a:ext cx="6515100" cy="457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98868" y="228662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b.</a:t>
            </a:r>
            <a:r>
              <a:rPr lang="zh-CN" altLang="en-US" dirty="0" smtClean="0"/>
              <a:t>函数表达式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720" y="2655957"/>
            <a:ext cx="6485331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61847" y="3316873"/>
            <a:ext cx="233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❷函数的一些特性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14784" y="3686205"/>
            <a:ext cx="82238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a.</a:t>
            </a:r>
            <a:r>
              <a:rPr lang="zh-CN" altLang="en-US" dirty="0" smtClean="0"/>
              <a:t>函数的声明参数个数，可以通过</a:t>
            </a:r>
            <a:r>
              <a:rPr lang="en-US" altLang="zh-CN" dirty="0" smtClean="0"/>
              <a:t>FunctionName.length</a:t>
            </a:r>
            <a:r>
              <a:rPr lang="zh-CN" altLang="en-US" dirty="0" smtClean="0"/>
              <a:t>得到</a:t>
            </a:r>
            <a:endParaRPr lang="en-US" altLang="zh-CN" dirty="0" smtClean="0"/>
          </a:p>
          <a:p>
            <a:r>
              <a:rPr lang="en-US" altLang="zh-CN" dirty="0" smtClean="0"/>
              <a:t>b.</a:t>
            </a:r>
            <a:r>
              <a:rPr lang="zh-CN" altLang="en-US" dirty="0" smtClean="0"/>
              <a:t>每个函数内部都有一个隐含的</a:t>
            </a:r>
            <a:r>
              <a:rPr lang="en-US" altLang="zh-CN" dirty="0" smtClean="0"/>
              <a:t>arguments</a:t>
            </a:r>
            <a:r>
              <a:rPr lang="zh-CN" altLang="en-US" dirty="0" smtClean="0"/>
              <a:t>对象，表示函数调用的实际参数情况</a:t>
            </a:r>
            <a:endParaRPr lang="en-US" altLang="zh-CN" dirty="0" smtClean="0"/>
          </a:p>
          <a:p>
            <a:r>
              <a:rPr lang="en-US" altLang="zh-CN" dirty="0" smtClean="0"/>
              <a:t>c.</a:t>
            </a:r>
            <a:r>
              <a:rPr lang="en-US" altLang="zh-CN" dirty="0"/>
              <a:t> a</a:t>
            </a:r>
            <a:r>
              <a:rPr lang="en-US" altLang="zh-CN" dirty="0" smtClean="0"/>
              <a:t>rguments</a:t>
            </a:r>
            <a:r>
              <a:rPr lang="zh-CN" altLang="en-US" dirty="0" smtClean="0"/>
              <a:t>的可用属性有</a:t>
            </a:r>
            <a:r>
              <a:rPr lang="en-US" altLang="zh-CN" dirty="0" smtClean="0">
                <a:hlinkClick r:id="rId4"/>
              </a:rPr>
              <a:t>arguments.length</a:t>
            </a:r>
            <a:r>
              <a:rPr lang="en-US" altLang="zh-CN" dirty="0" smtClean="0"/>
              <a:t>,</a:t>
            </a:r>
            <a:r>
              <a:rPr lang="en-US" altLang="zh-CN" dirty="0">
                <a:hlinkClick r:id="rId5"/>
              </a:rPr>
              <a:t> </a:t>
            </a:r>
            <a:r>
              <a:rPr lang="en-US" altLang="zh-CN" dirty="0" smtClean="0">
                <a:hlinkClick r:id="rId5"/>
              </a:rPr>
              <a:t>arguments.callee</a:t>
            </a:r>
            <a:endParaRPr lang="en-US" altLang="zh-CN" dirty="0" smtClean="0"/>
          </a:p>
          <a:p>
            <a:r>
              <a:rPr lang="en-US" altLang="zh-CN" dirty="0" smtClean="0"/>
              <a:t>d.</a:t>
            </a:r>
            <a:r>
              <a:rPr lang="zh-CN" altLang="en-US" dirty="0" smtClean="0"/>
              <a:t>函数可作为返回值</a:t>
            </a:r>
            <a:endParaRPr lang="en-US" altLang="zh-CN" dirty="0" smtClean="0"/>
          </a:p>
          <a:p>
            <a:r>
              <a:rPr lang="en-US" altLang="zh-CN" dirty="0" smtClean="0"/>
              <a:t>e.</a:t>
            </a:r>
            <a:r>
              <a:rPr lang="zh-CN" altLang="en-US" dirty="0" smtClean="0"/>
              <a:t>函数声明提升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91119" y="5348199"/>
            <a:ext cx="6897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❸作用域问题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a.Javscript</a:t>
            </a:r>
            <a:r>
              <a:rPr lang="zh-CN" altLang="en-US" dirty="0" smtClean="0"/>
              <a:t>中分为全局作用域和局部作用域，没有块级作用域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3269" y="756745"/>
            <a:ext cx="345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4.5 </a:t>
            </a:r>
            <a:r>
              <a:rPr lang="zh-CN" altLang="en-US" dirty="0" smtClean="0"/>
              <a:t>宿主对象和内置对象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04850" y="1126490"/>
            <a:ext cx="10563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alibri" panose="020F0502020204030204" charset="0"/>
              </a:rPr>
              <a:t>① </a:t>
            </a:r>
            <a:r>
              <a:rPr lang="zh-CN" altLang="en-US" dirty="0" smtClean="0">
                <a:sym typeface="+mn-ea"/>
              </a:rPr>
              <a:t>内置对象</a:t>
            </a:r>
            <a:r>
              <a:rPr lang="en-US" altLang="zh-CN"/>
              <a:t>由ECMAScript提供实现的、独立于宿主环境的所有对象，在ECMAScript程序开始执行时出现;                    </a:t>
            </a:r>
            <a:r>
              <a:rPr lang="zh-CN" altLang="zh-CN"/>
              <a:t>有</a:t>
            </a:r>
            <a:r>
              <a:rPr lang="en-US" altLang="zh-CN"/>
              <a:t>window</a:t>
            </a:r>
            <a:r>
              <a:rPr lang="zh-CN" altLang="en-US"/>
              <a:t>对象和</a:t>
            </a:r>
            <a:r>
              <a:rPr lang="en-US" altLang="zh-CN"/>
              <a:t>Math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77875" y="1918970"/>
            <a:ext cx="10417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Calibri" panose="020F0502020204030204" charset="0"/>
              </a:rPr>
              <a:t>② </a:t>
            </a:r>
            <a:r>
              <a:rPr lang="zh-CN" altLang="en-US"/>
              <a:t>宿主对象由ECMAScript实现的宿主环境提供的对象。即所有的BOM对象和DOM对象都是宿主对象。</a:t>
            </a:r>
            <a:endParaRPr lang="en-US" altLang="zh-CN"/>
          </a:p>
          <a:p>
            <a:r>
              <a:rPr lang="zh-CN" altLang="en-US"/>
              <a:t>       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270" y="2294890"/>
            <a:ext cx="6219190" cy="3935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8605" y="728980"/>
            <a:ext cx="2570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4.6</a:t>
            </a:r>
            <a:r>
              <a:rPr lang="zh-CN" altLang="zh-CN"/>
              <a:t> 常用的全局函数</a:t>
            </a:r>
            <a:endParaRPr lang="zh-CN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370" y="728980"/>
            <a:ext cx="9805035" cy="59620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5435" y="777875"/>
            <a:ext cx="316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4.7 </a:t>
            </a:r>
            <a:r>
              <a:rPr lang="zh-CN" altLang="zh-CN"/>
              <a:t>面向对象编程</a:t>
            </a:r>
            <a:endParaRPr lang="zh-CN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41680" y="1243330"/>
            <a:ext cx="107092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   prototype是javascript实现与管理继承的一种机制，也是面向对象的设计思想.构造函数的原型存储着引用对象的一个指针，该指针指向与一个原型对象，对象内部存储着函数的原始属性和方法；我们可以借助prototype属性，可以访问原型内部的属性和方法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8605" y="790575"/>
            <a:ext cx="20897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4.8 </a:t>
            </a:r>
            <a:r>
              <a:rPr lang="zh-CN" altLang="en-US"/>
              <a:t>常见的</a:t>
            </a:r>
            <a:r>
              <a:rPr lang="en-US" altLang="zh-CN"/>
              <a:t>dom</a:t>
            </a:r>
            <a:r>
              <a:rPr lang="zh-CN" altLang="en-US"/>
              <a:t>操作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475" y="1673225"/>
            <a:ext cx="8438515" cy="49999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4875" y="1071880"/>
            <a:ext cx="10135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DOM</a:t>
            </a:r>
            <a:r>
              <a:rPr lang="zh-CN" altLang="en-US"/>
              <a:t>元素的所有属性和方法参见http://www.w3school.com.cn/jsref/dom_obj_all.asp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7144" y="735723"/>
            <a:ext cx="356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一、在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文件中使用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标签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9089" y="1261241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标签的内置与外链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45628" y="1786759"/>
            <a:ext cx="9932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script</a:t>
            </a:r>
            <a:r>
              <a:rPr lang="zh-CN" altLang="en-US" dirty="0" smtClean="0"/>
              <a:t>标签在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文件中，有两种存在方式。一种是以标签的</a:t>
            </a:r>
            <a:r>
              <a:rPr lang="en-US" altLang="zh-CN" dirty="0" err="1" smtClean="0">
                <a:solidFill>
                  <a:srgbClr val="FF0000"/>
                </a:solidFill>
              </a:rPr>
              <a:t>src</a:t>
            </a:r>
            <a:r>
              <a:rPr lang="zh-CN" altLang="en-US" dirty="0" smtClean="0"/>
              <a:t>属性外链绝对路径或相对路径的形式，另一种是封闭标签内包含代码的形式。推荐外链的形式，做到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标签与脚本代码分离。以便于后期的代码维护。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99089" y="3318220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标签的位置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29709" y="3936071"/>
            <a:ext cx="9637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script</a:t>
            </a:r>
            <a:r>
              <a:rPr lang="zh-CN" altLang="en-US" dirty="0" smtClean="0"/>
              <a:t>标签作为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节点存在于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文档中，一般位于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标签内，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标签之后，按照依赖关系从上到下放置。也可把业务逻辑代码置于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中，放在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的最后一个直接子元素标签后。</a:t>
            </a:r>
            <a:endParaRPr lang="en-US" altLang="zh-CN" dirty="0" smtClean="0"/>
          </a:p>
          <a:p>
            <a:r>
              <a:rPr lang="zh-CN" altLang="en-US" dirty="0" smtClean="0"/>
              <a:t>推荐把脚本标签置于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的最后一个直接子元素之后，以提高页面的响应速度。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0717" y="756745"/>
            <a:ext cx="501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的数据类型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52" y="1126077"/>
            <a:ext cx="9650631" cy="52431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0207" y="798785"/>
            <a:ext cx="364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关于数据类型的几点说明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67254" y="1313793"/>
            <a:ext cx="1001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①除了以上几种类型外，还有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两种类型，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类型只有一个值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类型也只有一个值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，且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派生于</a:t>
            </a:r>
            <a:r>
              <a:rPr lang="en-US" altLang="zh-CN" dirty="0" smtClean="0"/>
              <a:t>null</a:t>
            </a:r>
            <a:r>
              <a:rPr lang="zh-CN" altLang="en-US" dirty="0"/>
              <a:t>，</a:t>
            </a:r>
            <a:r>
              <a:rPr lang="en-US" altLang="zh-CN" dirty="0" smtClean="0"/>
              <a:t>Undefined == null </a:t>
            </a:r>
            <a:r>
              <a:rPr lang="zh-CN" altLang="en-US" dirty="0" smtClean="0"/>
              <a:t>会返回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67101" y="2593904"/>
            <a:ext cx="9816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②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的典型用法</a:t>
            </a:r>
            <a:r>
              <a:rPr lang="en-US" altLang="zh-CN" dirty="0" smtClean="0"/>
              <a:t>(</a:t>
            </a:r>
            <a:r>
              <a:rPr lang="zh-CN" altLang="en-US" dirty="0"/>
              <a:t>没有对象，即该处不应该有值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a.</a:t>
            </a:r>
            <a:r>
              <a:rPr lang="zh-CN" altLang="en-US" dirty="0"/>
              <a:t>作为函数的参数，表示该函数的参数不是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b.</a:t>
            </a:r>
            <a:r>
              <a:rPr lang="zh-CN" altLang="en-US" dirty="0"/>
              <a:t>作为对象原型链的终点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67101" y="4309241"/>
            <a:ext cx="93121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③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的典型用法</a:t>
            </a:r>
            <a:r>
              <a:rPr lang="en-US" altLang="zh-CN" dirty="0" smtClean="0"/>
              <a:t>(</a:t>
            </a:r>
            <a:r>
              <a:rPr lang="zh-CN" altLang="en-US" dirty="0"/>
              <a:t>此处应该有一个值，但是还没有定义</a:t>
            </a:r>
            <a:r>
              <a:rPr lang="en-US" altLang="zh-CN" dirty="0" smtClean="0"/>
              <a:t>):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a.</a:t>
            </a:r>
            <a:r>
              <a:rPr lang="zh-CN" altLang="en-US" dirty="0"/>
              <a:t>变量被声明了，但没有赋值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b.</a:t>
            </a:r>
            <a:r>
              <a:rPr lang="zh-CN" altLang="en-US" dirty="0"/>
              <a:t>调用函数时，应该提供的参数没有</a:t>
            </a:r>
            <a:r>
              <a:rPr lang="zh-CN" altLang="en-US" dirty="0" smtClean="0"/>
              <a:t>提供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c.</a:t>
            </a:r>
            <a:r>
              <a:rPr lang="zh-CN" altLang="en-US" dirty="0"/>
              <a:t>对象</a:t>
            </a:r>
            <a:r>
              <a:rPr lang="zh-CN" altLang="en-US" dirty="0" smtClean="0"/>
              <a:t>没有</a:t>
            </a:r>
            <a:r>
              <a:rPr lang="zh-CN" altLang="en-US" dirty="0"/>
              <a:t>定义</a:t>
            </a:r>
            <a:r>
              <a:rPr lang="zh-CN" altLang="en-US" dirty="0" smtClean="0"/>
              <a:t>的属性</a:t>
            </a:r>
            <a:endParaRPr lang="en-US" altLang="zh-CN" dirty="0" smtClean="0"/>
          </a:p>
          <a:p>
            <a:r>
              <a:rPr lang="en-US" altLang="zh-CN" dirty="0" smtClean="0"/>
              <a:t>	d.</a:t>
            </a:r>
            <a:r>
              <a:rPr lang="zh-CN" altLang="en-US" dirty="0"/>
              <a:t>函数没有返回值时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1739" y="777766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表达式和语句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46233" y="1147098"/>
            <a:ext cx="973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表达式</a:t>
            </a:r>
            <a:r>
              <a:rPr lang="zh-CN" altLang="en-US" dirty="0" smtClean="0"/>
              <a:t>会产生一个值，能够放置在任何需要值的地方。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30" y="1884033"/>
            <a:ext cx="5724525" cy="7905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6233" y="3499945"/>
            <a:ext cx="400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语句</a:t>
            </a:r>
            <a:r>
              <a:rPr lang="zh-CN" altLang="en-US" dirty="0" smtClean="0"/>
              <a:t>会执行一个行为，比如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语句等。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855" y="4273933"/>
            <a:ext cx="5638800" cy="1400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2248" y="77776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3.2 </a:t>
            </a:r>
            <a:r>
              <a:rPr lang="zh-CN" altLang="en-US" dirty="0"/>
              <a:t>运算符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057" y="777765"/>
            <a:ext cx="6699669" cy="59278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65325" y="1168117"/>
            <a:ext cx="2921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逻辑运算符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a.</a:t>
            </a:r>
            <a:r>
              <a:rPr lang="zh-CN" altLang="en-US" dirty="0" smtClean="0"/>
              <a:t>逻辑或 </a:t>
            </a:r>
            <a:r>
              <a:rPr lang="en-US" altLang="zh-CN" dirty="0" smtClean="0"/>
              <a:t> || </a:t>
            </a:r>
            <a:endParaRPr lang="en-US" altLang="zh-CN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b.</a:t>
            </a:r>
            <a:r>
              <a:rPr lang="zh-CN" altLang="en-US" dirty="0" smtClean="0"/>
              <a:t>逻辑且  </a:t>
            </a:r>
            <a:r>
              <a:rPr lang="en-US" altLang="zh-CN" dirty="0" smtClean="0"/>
              <a:t>&amp;&amp;</a:t>
            </a:r>
            <a:endParaRPr lang="en-US" altLang="zh-CN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c.</a:t>
            </a:r>
            <a:r>
              <a:rPr lang="zh-CN" altLang="en-US" dirty="0" smtClean="0"/>
              <a:t>逻辑非 </a:t>
            </a:r>
            <a:r>
              <a:rPr lang="en-US" altLang="zh-CN" dirty="0" smtClean="0"/>
              <a:t>  !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80938" y="3394842"/>
            <a:ext cx="19444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位运算符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a.</a:t>
            </a:r>
            <a:r>
              <a:rPr lang="zh-CN" altLang="en-US" dirty="0" smtClean="0"/>
              <a:t>按位与     </a:t>
            </a:r>
            <a:r>
              <a:rPr lang="en-US" altLang="zh-CN" dirty="0" smtClean="0"/>
              <a:t>&amp;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b.</a:t>
            </a:r>
            <a:r>
              <a:rPr lang="zh-CN" altLang="en-US" dirty="0" smtClean="0"/>
              <a:t>按位或     </a:t>
            </a:r>
            <a:r>
              <a:rPr lang="en-US" altLang="zh-CN" dirty="0" smtClean="0"/>
              <a:t>|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c.</a:t>
            </a:r>
            <a:r>
              <a:rPr lang="zh-CN" altLang="en-US" dirty="0" smtClean="0"/>
              <a:t>按位异或  </a:t>
            </a:r>
            <a:r>
              <a:rPr lang="en-US" altLang="zh-CN" dirty="0" smtClean="0"/>
              <a:t>^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d.</a:t>
            </a:r>
            <a:r>
              <a:rPr lang="zh-CN" altLang="en-US" dirty="0" smtClean="0"/>
              <a:t>按位非      </a:t>
            </a:r>
            <a:r>
              <a:rPr lang="en-US" altLang="zh-CN" dirty="0" smtClean="0"/>
              <a:t>~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e.</a:t>
            </a:r>
            <a:r>
              <a:rPr lang="zh-CN" altLang="en-US" dirty="0" smtClean="0"/>
              <a:t>左移          </a:t>
            </a:r>
            <a:r>
              <a:rPr lang="en-US" altLang="zh-CN" dirty="0" smtClean="0"/>
              <a:t>&lt;&lt;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f.</a:t>
            </a:r>
            <a:r>
              <a:rPr lang="zh-CN" altLang="en-US" dirty="0" smtClean="0"/>
              <a:t>右移          </a:t>
            </a:r>
            <a:r>
              <a:rPr lang="en-US" altLang="zh-CN" dirty="0" smtClean="0"/>
              <a:t>&gt;&gt;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2249" y="756744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10905" y="1126076"/>
            <a:ext cx="3961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类型是唯一没有固定大小的原始数据类型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可用单引号或双引号包围。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467" y="0"/>
            <a:ext cx="7029450" cy="67476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96" y="2141739"/>
            <a:ext cx="4508937" cy="2241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2248" y="777766"/>
            <a:ext cx="117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48461" y="1147098"/>
            <a:ext cx="5856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❶  创建对象的方式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a.</a:t>
            </a:r>
            <a:r>
              <a:rPr lang="zh-CN" altLang="en-US" dirty="0" smtClean="0"/>
              <a:t>以</a:t>
            </a:r>
            <a:r>
              <a:rPr lang="en-US" altLang="zh-CN" dirty="0" smtClean="0"/>
              <a:t>new</a:t>
            </a:r>
            <a:r>
              <a:rPr lang="zh-CN" altLang="en-US" dirty="0" smtClean="0"/>
              <a:t>操作符方式创建对象 。</a:t>
            </a:r>
            <a:r>
              <a:rPr lang="en-US" altLang="zh-CN" dirty="0" smtClean="0"/>
              <a:t>var obj = new Object();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b.</a:t>
            </a:r>
            <a:r>
              <a:rPr lang="zh-CN" altLang="en-US" dirty="0" smtClean="0"/>
              <a:t>以对象字面量方式创建对象。</a:t>
            </a:r>
            <a:r>
              <a:rPr lang="en-US" altLang="zh-CN" dirty="0" smtClean="0"/>
              <a:t>var obj = {};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8461" y="2744275"/>
            <a:ext cx="6840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❷ 对象属性的访问方式</a:t>
            </a:r>
            <a:endParaRPr lang="en-US" altLang="zh-CN" dirty="0" smtClean="0"/>
          </a:p>
          <a:p>
            <a:r>
              <a:rPr lang="en-US" altLang="zh-CN" dirty="0" smtClean="0"/>
              <a:t>       a.</a:t>
            </a:r>
            <a:r>
              <a:rPr lang="zh-CN" altLang="en-US" dirty="0" smtClean="0"/>
              <a:t>使用“</a:t>
            </a:r>
            <a:r>
              <a:rPr lang="en-US" altLang="zh-CN" dirty="0" smtClean="0"/>
              <a:t>.</a:t>
            </a:r>
            <a:r>
              <a:rPr lang="zh-CN" altLang="en-US" dirty="0" smtClean="0"/>
              <a:t>”操作符访问符来访问。如</a:t>
            </a:r>
            <a:r>
              <a:rPr lang="en-US" altLang="zh-CN" dirty="0" smtClean="0"/>
              <a:t>obj.toString();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b.</a:t>
            </a:r>
            <a:r>
              <a:rPr lang="zh-CN" altLang="en-US" dirty="0" smtClean="0"/>
              <a:t>使用下标操作符“</a:t>
            </a:r>
            <a:r>
              <a:rPr lang="en-US" altLang="zh-CN" dirty="0" smtClean="0"/>
              <a:t>[]</a:t>
            </a:r>
            <a:r>
              <a:rPr lang="zh-CN" altLang="en-US" dirty="0" smtClean="0"/>
              <a:t>”来访问。如</a:t>
            </a:r>
            <a:r>
              <a:rPr lang="en-US" altLang="zh-CN" dirty="0" smtClean="0"/>
              <a:t>obj[“toString”]();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50993" y="4450001"/>
            <a:ext cx="6051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❸对象属性的扩展方法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a.</a:t>
            </a:r>
            <a:r>
              <a:rPr lang="zh-CN" altLang="en-US" dirty="0" smtClean="0"/>
              <a:t>使用对象变量名加属性名来扩展。如</a:t>
            </a:r>
            <a:r>
              <a:rPr lang="en-US" altLang="zh-CN" dirty="0" smtClean="0"/>
              <a:t>obj.name=“dog”;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86665" y="5770179"/>
            <a:ext cx="598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❹对象属性的遍历方法   </a:t>
            </a:r>
            <a:r>
              <a:rPr lang="en-US" altLang="zh-CN" dirty="0" smtClean="0"/>
              <a:t>for  … in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1737" y="73572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4.3  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41737" y="1303284"/>
            <a:ext cx="5801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❶ 数组的创建方式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a.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操作符创建数组。</a:t>
            </a:r>
            <a:r>
              <a:rPr lang="en-US" altLang="zh-CN" dirty="0" smtClean="0"/>
              <a:t>var arr = new Array(1,2,3);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b.</a:t>
            </a:r>
            <a:r>
              <a:rPr lang="zh-CN" altLang="en-US" dirty="0" smtClean="0"/>
              <a:t>以数组直接量创建数组。</a:t>
            </a:r>
            <a:r>
              <a:rPr lang="en-US" altLang="zh-CN" dirty="0" smtClean="0"/>
              <a:t>Var arr =[1,2,3];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448" y="735723"/>
            <a:ext cx="6064469" cy="58227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13" y="3425059"/>
            <a:ext cx="4581525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1903</Words>
  <Application>WPS 演示</Application>
  <PresentationFormat>宽屏</PresentationFormat>
  <Paragraphs>117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sing</cp:lastModifiedBy>
  <cp:revision>95</cp:revision>
  <dcterms:created xsi:type="dcterms:W3CDTF">2015-05-05T08:02:00Z</dcterms:created>
  <dcterms:modified xsi:type="dcterms:W3CDTF">2017-11-09T12:48:37Z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