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373380" y="2611120"/>
            <a:ext cx="7200900" cy="822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800" b="1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胜意科技新同事入职培训</a:t>
            </a:r>
            <a:endParaRPr lang="zh-CN" altLang="en-US" sz="4800" b="1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win7</cp:lastModifiedBy>
  <cp:revision>8</cp:revision>
  <dcterms:created xsi:type="dcterms:W3CDTF">2015-05-05T08:02:00Z</dcterms:created>
  <dcterms:modified xsi:type="dcterms:W3CDTF">2017-10-15T06:12:45Z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