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JavaScript/Reference/Functions_and_function_scope/arguments/callee" TargetMode="External"/><Relationship Id="rId4" Type="http://schemas.openxmlformats.org/officeDocument/2006/relationships/hyperlink" Target="https://developer.mozilla.org/en-US/docs/JavaScript/Reference/Functions_and_function_scope/arguments/length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2179" y="672661"/>
            <a:ext cx="485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JavaScript</a:t>
            </a:r>
            <a:r>
              <a:rPr lang="zh-CN" altLang="en-US" sz="4000" dirty="0" smtClean="0"/>
              <a:t>语言基础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86455" y="5097518"/>
            <a:ext cx="2385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前端服务组</a:t>
            </a:r>
            <a:endParaRPr lang="en-US" altLang="zh-CN" sz="2400" dirty="0" smtClean="0"/>
          </a:p>
          <a:p>
            <a:r>
              <a:rPr lang="zh-CN" altLang="en-US" sz="2400" dirty="0" smtClean="0"/>
              <a:t>        何杰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8760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2017-11-8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809297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4.4</a:t>
            </a:r>
            <a:r>
              <a:rPr lang="zh-CN" altLang="en-US" dirty="0" smtClean="0"/>
              <a:t>函数及作用域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5724" y="1178629"/>
            <a:ext cx="424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函数的声明方式</a:t>
            </a:r>
            <a:endParaRPr lang="en-US" altLang="zh-CN" dirty="0" smtClean="0"/>
          </a:p>
          <a:p>
            <a:r>
              <a:rPr lang="en-US" altLang="zh-CN" dirty="0" smtClean="0"/>
              <a:t>      a.</a:t>
            </a:r>
            <a:r>
              <a:rPr lang="zh-CN" altLang="en-US" dirty="0" smtClean="0"/>
              <a:t>函数声明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51" y="1781503"/>
            <a:ext cx="6515100" cy="45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8868" y="22866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函数表达式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20" y="2655957"/>
            <a:ext cx="6485331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847" y="3316873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❷函数的一些特性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4784" y="3686205"/>
            <a:ext cx="8223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函数的声明参数个数，可以通过</a:t>
            </a:r>
            <a:r>
              <a:rPr lang="en-US" altLang="zh-CN" dirty="0" smtClean="0"/>
              <a:t>FunctionName.length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每个函数内部都有一个隐含的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对象，表示函数调用的实际参数情况</a:t>
            </a:r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en-US" altLang="zh-CN" dirty="0"/>
              <a:t> 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的可用属性有</a:t>
            </a:r>
            <a:r>
              <a:rPr lang="en-US" altLang="zh-CN" dirty="0" smtClean="0">
                <a:hlinkClick r:id="rId4"/>
              </a:rPr>
              <a:t>arguments.length</a:t>
            </a:r>
            <a:r>
              <a:rPr lang="en-US" altLang="zh-CN" dirty="0" smtClean="0"/>
              <a:t>,</a:t>
            </a:r>
            <a:r>
              <a:rPr lang="en-US" altLang="zh-CN" dirty="0">
                <a:hlinkClick r:id="rId5"/>
              </a:rPr>
              <a:t> </a:t>
            </a:r>
            <a:r>
              <a:rPr lang="en-US" altLang="zh-CN" dirty="0" smtClean="0">
                <a:hlinkClick r:id="rId5"/>
              </a:rPr>
              <a:t>arguments.callee</a:t>
            </a:r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函数可作为返回值</a:t>
            </a:r>
            <a:endParaRPr lang="en-US" altLang="zh-CN" dirty="0" smtClean="0"/>
          </a:p>
          <a:p>
            <a:r>
              <a:rPr lang="en-US" altLang="zh-CN" dirty="0" smtClean="0"/>
              <a:t>e.</a:t>
            </a:r>
            <a:r>
              <a:rPr lang="zh-CN" altLang="en-US" dirty="0" smtClean="0"/>
              <a:t>函数声明提升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1119" y="5348199"/>
            <a:ext cx="689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❸作用域问题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a.Javscript</a:t>
            </a:r>
            <a:r>
              <a:rPr lang="zh-CN" altLang="en-US" dirty="0" smtClean="0"/>
              <a:t>中分为全局作用域和局部作用域，没有块级作用域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269" y="756745"/>
            <a:ext cx="345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宿主对象和内置对象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4850" y="1126490"/>
            <a:ext cx="10563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libri" panose="020F0502020204030204" charset="0"/>
              </a:rPr>
              <a:t>① </a:t>
            </a:r>
            <a:r>
              <a:rPr lang="zh-CN" altLang="en-US" dirty="0" smtClean="0">
                <a:sym typeface="+mn-ea"/>
              </a:rPr>
              <a:t>内置对象</a:t>
            </a:r>
            <a:r>
              <a:rPr lang="en-US" altLang="zh-CN"/>
              <a:t>由ECMAScript提供实现的、独立于宿主环境的所有对象，在ECMAScript程序开始执行时出现;                    </a:t>
            </a:r>
            <a:r>
              <a:rPr lang="zh-CN" altLang="zh-CN"/>
              <a:t>有</a:t>
            </a:r>
            <a:r>
              <a:rPr lang="en-US" altLang="zh-CN"/>
              <a:t>window</a:t>
            </a:r>
            <a:r>
              <a:rPr lang="zh-CN" altLang="en-US"/>
              <a:t>对象和</a:t>
            </a:r>
            <a:r>
              <a:rPr lang="en-US" altLang="zh-CN"/>
              <a:t>Math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7875" y="1918970"/>
            <a:ext cx="1041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 </a:t>
            </a:r>
            <a:r>
              <a:rPr lang="zh-CN" altLang="en-US"/>
              <a:t>宿主对象由ECMAScript实现的宿主环境提供的对象。即所有的BOM对象和DOM对象都是宿主对象。</a:t>
            </a:r>
            <a:endParaRPr lang="en-US" altLang="zh-CN"/>
          </a:p>
          <a:p>
            <a:r>
              <a:rPr lang="zh-CN" altLang="en-US"/>
              <a:t>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294890"/>
            <a:ext cx="6219190" cy="393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728980"/>
            <a:ext cx="257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4.6</a:t>
            </a:r>
            <a:r>
              <a:rPr lang="zh-CN" altLang="zh-CN"/>
              <a:t> 常用的全局函数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70" y="728980"/>
            <a:ext cx="9805035" cy="5962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435" y="777875"/>
            <a:ext cx="316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4.7 </a:t>
            </a:r>
            <a:r>
              <a:rPr lang="zh-CN" altLang="zh-CN"/>
              <a:t>面向对象编程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1680" y="1243330"/>
            <a:ext cx="10709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prototype是javascript实现与管理继承的一种机制，也是面向对象的设计思想.构造函数的原型存储着引用对象的一个指针，该指针指向与一个原型对象，对象内部存储着函数的原始属性和方法；我们可以借助prototype属性，可以访问原型内部的属性和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422525"/>
            <a:ext cx="623824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790575"/>
            <a:ext cx="2089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4.8 </a:t>
            </a:r>
            <a:r>
              <a:rPr lang="zh-CN" altLang="en-US"/>
              <a:t>常见的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673225"/>
            <a:ext cx="8438515" cy="4999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75" y="1071880"/>
            <a:ext cx="1013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DOM</a:t>
            </a:r>
            <a:r>
              <a:rPr lang="zh-CN" altLang="en-US"/>
              <a:t>元素的所有属性和方法参见http://www.w3school.com.cn/jsref/dom_obj_all.asp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44" y="735723"/>
            <a:ext cx="35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89" y="126124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标签的内置与外链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5628" y="1786759"/>
            <a:ext cx="993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script</a:t>
            </a:r>
            <a:r>
              <a:rPr lang="zh-CN" altLang="en-US" dirty="0" smtClean="0"/>
              <a:t>标签在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文件中，有两种存在方式。一种是以标签的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zh-CN" altLang="en-US" dirty="0" smtClean="0"/>
              <a:t>属性外链绝对路径或相对路径的形式，另一种是封闭标签内包含代码的形式。推荐外链的形式，做到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标签与脚本代码分离。以便于后期的代码维护。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089" y="331822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标签的位置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9709" y="3936071"/>
            <a:ext cx="963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script</a:t>
            </a:r>
            <a:r>
              <a:rPr lang="zh-CN" altLang="en-US" dirty="0" smtClean="0"/>
              <a:t>标签作为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节点存在于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文档中，一般位于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标签内，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标签之后，按照依赖关系从上到下放置。也可把业务逻辑代码置于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中，放在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的最后一个直接子元素标签后。</a:t>
            </a:r>
            <a:endParaRPr lang="en-US" altLang="zh-CN" dirty="0" smtClean="0"/>
          </a:p>
          <a:p>
            <a:r>
              <a:rPr lang="zh-CN" altLang="en-US" dirty="0" smtClean="0"/>
              <a:t>推荐把脚本标签置于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的最后一个直接子元素之后，以提高页面的响应速度。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17" y="756745"/>
            <a:ext cx="50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126077"/>
            <a:ext cx="9650631" cy="5243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07" y="798785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关于数据类型的几点说明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254" y="1313793"/>
            <a:ext cx="100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①除了以上几种类型外，还有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两种类型，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类型只有一个值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类型也只有一个值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派生于</a:t>
            </a:r>
            <a:r>
              <a:rPr lang="en-US" altLang="zh-CN" dirty="0" smtClean="0"/>
              <a:t>null</a:t>
            </a:r>
            <a:r>
              <a:rPr lang="zh-CN" altLang="en-US" dirty="0"/>
              <a:t>，</a:t>
            </a:r>
            <a:r>
              <a:rPr lang="en-US" altLang="zh-CN" dirty="0" smtClean="0"/>
              <a:t>Undefined == null 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101" y="2593904"/>
            <a:ext cx="981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没有对象，即该处不应该有值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作为函数的参数，表示该函数的参数不是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作为对象原型链的终点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7101" y="4309241"/>
            <a:ext cx="9312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此处应该有一个值，但是还没有定义</a:t>
            </a:r>
            <a:r>
              <a:rPr lang="en-US" altLang="zh-CN" dirty="0" smtClean="0"/>
              <a:t>):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变量被声明了，但没有赋值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调用函数时，应该提供的参数没有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/>
              <a:t>对象</a:t>
            </a:r>
            <a:r>
              <a:rPr lang="zh-CN" altLang="en-US" dirty="0" smtClean="0"/>
              <a:t>没有</a:t>
            </a:r>
            <a:r>
              <a:rPr lang="zh-CN" altLang="en-US" dirty="0"/>
              <a:t>定义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r>
              <a:rPr lang="en-US" altLang="zh-CN" dirty="0" smtClean="0"/>
              <a:t>	d.</a:t>
            </a:r>
            <a:r>
              <a:rPr lang="zh-CN" altLang="en-US" dirty="0"/>
              <a:t>函数没有返回值时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739" y="77776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表达式和语句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233" y="1147098"/>
            <a:ext cx="973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会产生一个值，能够放置在任何需要值的地方。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30" y="1884033"/>
            <a:ext cx="5724525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33" y="3499945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会执行一个行为，比如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语句等。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5" y="4273933"/>
            <a:ext cx="5638800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77776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57" y="777765"/>
            <a:ext cx="6699669" cy="5927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65325" y="1168117"/>
            <a:ext cx="292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逻辑运算符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</a:t>
            </a:r>
            <a:r>
              <a:rPr lang="zh-CN" altLang="en-US" dirty="0" smtClean="0"/>
              <a:t>逻辑或 </a:t>
            </a:r>
            <a:r>
              <a:rPr lang="en-US" altLang="zh-CN" dirty="0" smtClean="0"/>
              <a:t> ||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逻辑且  </a:t>
            </a:r>
            <a:r>
              <a:rPr lang="en-US" altLang="zh-CN" dirty="0" smtClean="0"/>
              <a:t>&amp;&amp;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逻辑非 </a:t>
            </a:r>
            <a:r>
              <a:rPr lang="en-US" altLang="zh-CN" dirty="0" smtClean="0"/>
              <a:t>  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80938" y="3394842"/>
            <a:ext cx="19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</a:t>
            </a:r>
            <a:r>
              <a:rPr lang="zh-CN" altLang="en-US" dirty="0" smtClean="0"/>
              <a:t>按位与     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b.</a:t>
            </a:r>
            <a:r>
              <a:rPr lang="zh-CN" altLang="en-US" dirty="0" smtClean="0"/>
              <a:t>按位或     </a:t>
            </a:r>
            <a:r>
              <a:rPr lang="en-US" altLang="zh-CN" dirty="0" smtClean="0"/>
              <a:t>|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c.</a:t>
            </a:r>
            <a:r>
              <a:rPr lang="zh-CN" altLang="en-US" dirty="0" smtClean="0"/>
              <a:t>按位异或  </a:t>
            </a:r>
            <a:r>
              <a:rPr lang="en-US" altLang="zh-CN" dirty="0" smtClean="0"/>
              <a:t>^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d.</a:t>
            </a:r>
            <a:r>
              <a:rPr lang="zh-CN" altLang="en-US" dirty="0" smtClean="0"/>
              <a:t>按位非      </a:t>
            </a:r>
            <a:r>
              <a:rPr lang="en-US" altLang="zh-CN" dirty="0" smtClean="0"/>
              <a:t>~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e.</a:t>
            </a:r>
            <a:r>
              <a:rPr lang="zh-CN" altLang="en-US" dirty="0" smtClean="0"/>
              <a:t>左移          </a:t>
            </a:r>
            <a:r>
              <a:rPr lang="en-US" altLang="zh-CN" dirty="0" smtClean="0"/>
              <a:t>&lt;&lt;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f.</a:t>
            </a:r>
            <a:r>
              <a:rPr lang="zh-CN" altLang="en-US" dirty="0" smtClean="0"/>
              <a:t>右移         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9" y="75674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0905" y="1126076"/>
            <a:ext cx="39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类型是唯一没有固定大小的原始数据类型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可用单引号或双引号包围。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67" y="0"/>
            <a:ext cx="7029450" cy="6747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6" y="2141739"/>
            <a:ext cx="4508937" cy="224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248" y="777766"/>
            <a:ext cx="11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8461" y="1147098"/>
            <a:ext cx="585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❶  创建对象的方式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a.</a:t>
            </a:r>
            <a:r>
              <a:rPr lang="zh-CN" altLang="en-US" dirty="0" smtClean="0"/>
              <a:t>以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操作符方式创建对象 。</a:t>
            </a:r>
            <a:r>
              <a:rPr lang="en-US" altLang="zh-CN" dirty="0" smtClean="0"/>
              <a:t>var obj = new Object();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以对象字面量方式创建对象。</a:t>
            </a:r>
            <a:r>
              <a:rPr lang="en-US" altLang="zh-CN" dirty="0" smtClean="0"/>
              <a:t>var obj = {};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461" y="2744275"/>
            <a:ext cx="68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 对象属性的访问方式</a:t>
            </a:r>
            <a:endParaRPr lang="en-US" altLang="zh-CN" dirty="0" smtClean="0"/>
          </a:p>
          <a:p>
            <a:r>
              <a:rPr lang="en-US" altLang="zh-CN" dirty="0" smtClean="0"/>
              <a:t>       a.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”操作符访问符来访问。如</a:t>
            </a:r>
            <a:r>
              <a:rPr lang="en-US" altLang="zh-CN" dirty="0" smtClean="0"/>
              <a:t>obj.toString();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使用下标操作符“</a:t>
            </a:r>
            <a:r>
              <a:rPr lang="en-US" altLang="zh-CN" dirty="0" smtClean="0"/>
              <a:t>[]</a:t>
            </a:r>
            <a:r>
              <a:rPr lang="zh-CN" altLang="en-US" dirty="0" smtClean="0"/>
              <a:t>”来访问。如</a:t>
            </a:r>
            <a:r>
              <a:rPr lang="en-US" altLang="zh-CN" dirty="0" smtClean="0"/>
              <a:t>obj[“toString”]();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0993" y="4450001"/>
            <a:ext cx="605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❸对象属性的扩展方法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使用对象变量名加属性名来扩展。如</a:t>
            </a:r>
            <a:r>
              <a:rPr lang="en-US" altLang="zh-CN" dirty="0" smtClean="0"/>
              <a:t>obj.name=“dog”;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665" y="5770179"/>
            <a:ext cx="5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❹对象属性的遍历方法   </a:t>
            </a:r>
            <a:r>
              <a:rPr lang="en-US" altLang="zh-CN" dirty="0" smtClean="0"/>
              <a:t>for  … 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737" y="735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7" y="1303284"/>
            <a:ext cx="580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数组的创建方式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操作符创建数组。</a:t>
            </a:r>
            <a:r>
              <a:rPr lang="en-US" altLang="zh-CN" dirty="0" smtClean="0"/>
              <a:t>var arr = new Array(1,2,3);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b.</a:t>
            </a:r>
            <a:r>
              <a:rPr lang="zh-CN" altLang="en-US" dirty="0" smtClean="0"/>
              <a:t>以数组直接量创建数组。</a:t>
            </a:r>
            <a:r>
              <a:rPr lang="en-US" altLang="zh-CN" dirty="0" smtClean="0"/>
              <a:t>Var arr =[1,2,3];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48" y="735723"/>
            <a:ext cx="6064469" cy="582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3" y="3425059"/>
            <a:ext cx="45815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sing</cp:lastModifiedBy>
  <cp:revision>97</cp:revision>
  <dcterms:created xsi:type="dcterms:W3CDTF">2015-05-05T08:02:00Z</dcterms:created>
  <dcterms:modified xsi:type="dcterms:W3CDTF">2017-11-11T06:09:33Z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