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2179" y="672661"/>
            <a:ext cx="485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JavaScript</a:t>
            </a:r>
            <a:r>
              <a:rPr lang="zh-CN" altLang="en-US" sz="4000" dirty="0" smtClean="0"/>
              <a:t>语言基础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986455" y="5097518"/>
            <a:ext cx="2385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前端服务组</a:t>
            </a:r>
            <a:endParaRPr lang="en-US" altLang="zh-CN" sz="2400" dirty="0" smtClean="0"/>
          </a:p>
          <a:p>
            <a:r>
              <a:rPr lang="zh-CN" altLang="en-US" sz="2400" dirty="0" smtClean="0"/>
              <a:t>        何杰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8760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2017-11-8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4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3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0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83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7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76" y="22281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DOM</a:t>
            </a:r>
            <a:r>
              <a:rPr lang="zh-CN" altLang="en-US" dirty="0" smtClean="0">
                <a:solidFill>
                  <a:srgbClr val="FF0000"/>
                </a:solidFill>
              </a:rPr>
              <a:t>操作章节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144" y="735723"/>
            <a:ext cx="35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一、在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89" y="126124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标签的内置与外链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5628" y="1786759"/>
            <a:ext cx="993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script</a:t>
            </a:r>
            <a:r>
              <a:rPr lang="zh-CN" altLang="en-US" dirty="0" smtClean="0"/>
              <a:t>标签在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文件中，有两种存在方式。一种是以标签的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zh-CN" altLang="en-US" dirty="0" smtClean="0"/>
              <a:t>属性外链绝对路径或相对路径的形式，另一种是封闭标签内包含代码的形式。推荐外链的形式，做到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标签与脚本代码分离。以便于后期的代码维护。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089" y="331822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标签的位置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29709" y="3936071"/>
            <a:ext cx="963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script</a:t>
            </a:r>
            <a:r>
              <a:rPr lang="zh-CN" altLang="en-US" dirty="0" smtClean="0"/>
              <a:t>标签作为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节点存在于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文档中，一般位于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标签内，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标签之后，按照依赖关系从上到下放置。也可把业务逻辑代码置于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中，放在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的最后一个直接子元素标签后。</a:t>
            </a:r>
            <a:endParaRPr lang="en-US" altLang="zh-CN" dirty="0" smtClean="0"/>
          </a:p>
          <a:p>
            <a:r>
              <a:rPr lang="zh-CN" altLang="en-US" dirty="0" smtClean="0"/>
              <a:t>推荐把脚本标签置于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的最后一个直接子元素之后，以提高页面的响应速度。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717" y="756745"/>
            <a:ext cx="501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2" y="1126077"/>
            <a:ext cx="9650631" cy="5243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207" y="798785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关于数据类型的几点说明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7254" y="1313793"/>
            <a:ext cx="100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①除了以上几种类型外，还有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两种类型，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类型只有一个值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类型也只有一个值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派生于</a:t>
            </a:r>
            <a:r>
              <a:rPr lang="en-US" altLang="zh-CN" dirty="0" smtClean="0"/>
              <a:t>null</a:t>
            </a:r>
            <a:r>
              <a:rPr lang="zh-CN" altLang="en-US" dirty="0"/>
              <a:t>，</a:t>
            </a:r>
            <a:r>
              <a:rPr lang="en-US" altLang="zh-CN" dirty="0" smtClean="0"/>
              <a:t>Undefined == null 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7101" y="2593904"/>
            <a:ext cx="981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没有</a:t>
            </a:r>
            <a:r>
              <a:rPr lang="zh-CN" altLang="en-US" dirty="0"/>
              <a:t>对象，</a:t>
            </a:r>
            <a:r>
              <a:rPr lang="zh-CN" altLang="en-US" dirty="0"/>
              <a:t>即该处不应该有值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作为函数的参数，表示该函数的参数不是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作为对象原型链的终点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7101" y="4309241"/>
            <a:ext cx="9312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的典型用法</a:t>
            </a:r>
            <a:r>
              <a:rPr lang="en-US" altLang="zh-CN" dirty="0" smtClean="0"/>
              <a:t>(</a:t>
            </a:r>
            <a:r>
              <a:rPr lang="zh-CN" altLang="en-US" dirty="0"/>
              <a:t>此处应该有一个值，但是还没有定义</a:t>
            </a:r>
            <a:r>
              <a:rPr lang="en-US" altLang="zh-CN" dirty="0" smtClean="0"/>
              <a:t>):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a.</a:t>
            </a:r>
            <a:r>
              <a:rPr lang="zh-CN" altLang="en-US" dirty="0"/>
              <a:t>变量被声明了，但没有赋值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b.</a:t>
            </a:r>
            <a:r>
              <a:rPr lang="zh-CN" altLang="en-US" dirty="0"/>
              <a:t>调用函数时，应该提供的参数没有</a:t>
            </a:r>
            <a:r>
              <a:rPr lang="zh-CN" altLang="en-US" dirty="0" smtClean="0"/>
              <a:t>提供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c.</a:t>
            </a:r>
            <a:r>
              <a:rPr lang="zh-CN" altLang="en-US" dirty="0"/>
              <a:t>对象</a:t>
            </a:r>
            <a:r>
              <a:rPr lang="zh-CN" altLang="en-US" dirty="0" smtClean="0"/>
              <a:t>没有</a:t>
            </a:r>
            <a:r>
              <a:rPr lang="zh-CN" altLang="en-US" dirty="0"/>
              <a:t>定义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en-US" altLang="zh-CN" dirty="0" smtClean="0"/>
              <a:t>	d.</a:t>
            </a:r>
            <a:r>
              <a:rPr lang="zh-CN" altLang="en-US" dirty="0"/>
              <a:t>函数没有返回值时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739" y="777766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表达式和语句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233" y="1147098"/>
            <a:ext cx="973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会产生一个值，能够放置在任何需要值的地方。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0" y="1884033"/>
            <a:ext cx="5724525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33" y="3499945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r>
              <a:rPr lang="zh-CN" altLang="en-US" dirty="0" smtClean="0"/>
              <a:t>会执行一个行为，比如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语句等。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55" y="4273933"/>
            <a:ext cx="56388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8" y="77776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3.2 </a:t>
            </a:r>
            <a:r>
              <a:rPr lang="zh-CN" altLang="en-US" dirty="0"/>
              <a:t>运算符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57" y="777765"/>
            <a:ext cx="6699669" cy="59278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65325" y="1168117"/>
            <a:ext cx="2921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逻辑运算符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a.</a:t>
            </a:r>
            <a:r>
              <a:rPr lang="zh-CN" altLang="en-US" dirty="0" smtClean="0"/>
              <a:t>逻辑或 </a:t>
            </a:r>
            <a:r>
              <a:rPr lang="en-US" altLang="zh-CN" dirty="0" smtClean="0"/>
              <a:t> ||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逻辑且  </a:t>
            </a:r>
            <a:r>
              <a:rPr lang="en-US" altLang="zh-CN" dirty="0" smtClean="0"/>
              <a:t>&amp;&amp;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逻辑非 </a:t>
            </a:r>
            <a:r>
              <a:rPr lang="en-US" altLang="zh-CN" dirty="0" smtClean="0"/>
              <a:t>  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80938" y="3394842"/>
            <a:ext cx="19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a.</a:t>
            </a:r>
            <a:r>
              <a:rPr lang="zh-CN" altLang="en-US" dirty="0" smtClean="0"/>
              <a:t>按位与     </a:t>
            </a:r>
            <a:r>
              <a:rPr lang="en-US" altLang="zh-CN" dirty="0" smtClean="0"/>
              <a:t>&amp;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b.</a:t>
            </a:r>
            <a:r>
              <a:rPr lang="zh-CN" altLang="en-US" dirty="0" smtClean="0"/>
              <a:t>按位或     </a:t>
            </a:r>
            <a:r>
              <a:rPr lang="en-US" altLang="zh-CN" dirty="0" smtClean="0"/>
              <a:t>|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c.</a:t>
            </a:r>
            <a:r>
              <a:rPr lang="zh-CN" altLang="en-US" dirty="0" smtClean="0"/>
              <a:t>按位异或  </a:t>
            </a:r>
            <a:r>
              <a:rPr lang="en-US" altLang="zh-CN" dirty="0" smtClean="0"/>
              <a:t>^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d.</a:t>
            </a:r>
            <a:r>
              <a:rPr lang="zh-CN" altLang="en-US" dirty="0" smtClean="0"/>
              <a:t>按位非      </a:t>
            </a:r>
            <a:r>
              <a:rPr lang="en-US" altLang="zh-CN" dirty="0" smtClean="0"/>
              <a:t>~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e.</a:t>
            </a:r>
            <a:r>
              <a:rPr lang="zh-CN" altLang="en-US" dirty="0" smtClean="0"/>
              <a:t>左移          </a:t>
            </a:r>
            <a:r>
              <a:rPr lang="en-US" altLang="zh-CN" dirty="0" smtClean="0"/>
              <a:t>&lt;&lt;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f.</a:t>
            </a:r>
            <a:r>
              <a:rPr lang="zh-CN" altLang="en-US" dirty="0" smtClean="0"/>
              <a:t>右移         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249" y="75674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0905" y="1126076"/>
            <a:ext cx="39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类型是唯一没有固定大小的原始数据类型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可用单引号或双引号包围。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67" y="0"/>
            <a:ext cx="7029450" cy="67476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6" y="2141739"/>
            <a:ext cx="4508937" cy="2241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2248" y="777766"/>
            <a:ext cx="11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461" y="1147098"/>
            <a:ext cx="585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❶  创建对象的方式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a.</a:t>
            </a:r>
            <a:r>
              <a:rPr lang="zh-CN" altLang="en-US" dirty="0" smtClean="0"/>
              <a:t>以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操作符方式创建对象 。</a:t>
            </a:r>
            <a:r>
              <a:rPr lang="en-US" altLang="zh-CN" dirty="0" smtClean="0"/>
              <a:t>var obj = new Object();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以对象字面量方式创建对象。</a:t>
            </a:r>
            <a:r>
              <a:rPr lang="en-US" altLang="zh-CN" dirty="0" smtClean="0"/>
              <a:t>var obj = {};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461" y="2744275"/>
            <a:ext cx="684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 对象属性的访问方式</a:t>
            </a:r>
            <a:endParaRPr lang="en-US" altLang="zh-CN" dirty="0" smtClean="0"/>
          </a:p>
          <a:p>
            <a:r>
              <a:rPr lang="en-US" altLang="zh-CN" dirty="0" smtClean="0"/>
              <a:t>       a.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”操作符访问符来访问。如</a:t>
            </a:r>
            <a:r>
              <a:rPr lang="en-US" altLang="zh-CN" dirty="0" smtClean="0"/>
              <a:t>obj.toString();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b.</a:t>
            </a:r>
            <a:r>
              <a:rPr lang="zh-CN" altLang="en-US" dirty="0" smtClean="0"/>
              <a:t>使用下标操作符“</a:t>
            </a:r>
            <a:r>
              <a:rPr lang="en-US" altLang="zh-CN" dirty="0" smtClean="0"/>
              <a:t>[]</a:t>
            </a:r>
            <a:r>
              <a:rPr lang="zh-CN" altLang="en-US" dirty="0" smtClean="0"/>
              <a:t>”来访问。如</a:t>
            </a:r>
            <a:r>
              <a:rPr lang="en-US" altLang="zh-CN" dirty="0" smtClean="0"/>
              <a:t>obj[“toString”]();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0993" y="4450001"/>
            <a:ext cx="605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❸对象属性的扩展方法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使用对象变量名加属性名来扩展。如</a:t>
            </a:r>
            <a:r>
              <a:rPr lang="en-US" altLang="zh-CN" dirty="0" smtClean="0"/>
              <a:t>obj.name=“dog”;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6665" y="5770179"/>
            <a:ext cx="5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❹对象属性的遍历方法   </a:t>
            </a:r>
            <a:r>
              <a:rPr lang="en-US" altLang="zh-CN" dirty="0" smtClean="0"/>
              <a:t>for  … in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737" y="7357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7" y="1303284"/>
            <a:ext cx="580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 数组的创建方式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a.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操作符创建数组。</a:t>
            </a:r>
            <a:r>
              <a:rPr lang="en-US" altLang="zh-CN" dirty="0" smtClean="0"/>
              <a:t>var arr = new Array(1,2,3);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b.</a:t>
            </a:r>
            <a:r>
              <a:rPr lang="zh-CN" altLang="en-US" dirty="0" smtClean="0"/>
              <a:t>以数组直接量创建数组。</a:t>
            </a:r>
            <a:r>
              <a:rPr lang="en-US" altLang="zh-CN" dirty="0" smtClean="0"/>
              <a:t>Var arr =[1,2,3];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48" y="735723"/>
            <a:ext cx="6064469" cy="582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13" y="3425059"/>
            <a:ext cx="4581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526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vetech</cp:lastModifiedBy>
  <cp:revision>70</cp:revision>
  <dcterms:created xsi:type="dcterms:W3CDTF">2015-05-05T08:02:00Z</dcterms:created>
  <dcterms:modified xsi:type="dcterms:W3CDTF">2017-11-06T12:41:41Z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