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vete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55" y="-36195"/>
            <a:ext cx="12233910" cy="6930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1075" y="1266190"/>
            <a:ext cx="4591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web</a:t>
            </a:r>
            <a:r>
              <a:rPr lang="zh-CN" altLang="en-US" sz="3200"/>
              <a:t>前端组技术分享会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424680" y="213233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Javascript</a:t>
            </a:r>
            <a:r>
              <a:rPr lang="zh-CN" altLang="en-US"/>
              <a:t>篇     第一期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37710" y="2878455"/>
            <a:ext cx="1934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ES6 </a:t>
            </a:r>
            <a:r>
              <a:rPr lang="zh-CN" altLang="en-US" sz="2400"/>
              <a:t>新特性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" y="7620"/>
            <a:ext cx="12182475" cy="6845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914400"/>
            <a:ext cx="4143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 Set</a:t>
            </a:r>
            <a:r>
              <a:rPr lang="zh-CN" altLang="en-US"/>
              <a:t>和</a:t>
            </a:r>
            <a:r>
              <a:rPr lang="en-US" altLang="zh-CN"/>
              <a:t>Map</a:t>
            </a:r>
            <a:r>
              <a:rPr lang="zh-CN" altLang="en-US"/>
              <a:t>数据结构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9.1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" y="5080"/>
            <a:ext cx="12184380" cy="6883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225" y="937895"/>
            <a:ext cx="8126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let</a:t>
            </a:r>
            <a:r>
              <a:rPr lang="zh-CN" altLang="en-US"/>
              <a:t>和</a:t>
            </a:r>
            <a:r>
              <a:rPr lang="en-US" altLang="zh-CN"/>
              <a:t>const</a:t>
            </a:r>
            <a:r>
              <a:rPr lang="zh-CN" altLang="en-US"/>
              <a:t>命令</a:t>
            </a:r>
            <a:endParaRPr lang="zh-CN" altLang="en-US"/>
          </a:p>
          <a:p>
            <a:r>
              <a:rPr lang="en-US" altLang="zh-CN"/>
              <a:t>    1.1 let</a:t>
            </a:r>
            <a:r>
              <a:rPr lang="zh-CN" altLang="en-US"/>
              <a:t>声明的变量只在它所在的代码块内有效</a:t>
            </a:r>
            <a:r>
              <a:rPr lang="en-US" altLang="zh-CN"/>
              <a:t>(</a:t>
            </a:r>
            <a:r>
              <a:rPr lang="zh-CN" altLang="en-US"/>
              <a:t>块级作用域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    </a:t>
            </a:r>
            <a:r>
              <a:rPr lang="en-US" altLang="zh-CN"/>
              <a:t>1.2 let</a:t>
            </a:r>
            <a:r>
              <a:rPr lang="zh-CN" altLang="en-US"/>
              <a:t>声明的变量不存在不存在变量提升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1.3 let</a:t>
            </a:r>
            <a:r>
              <a:rPr lang="zh-CN" altLang="en-US"/>
              <a:t>和</a:t>
            </a:r>
            <a:r>
              <a:rPr lang="en-US" altLang="zh-CN"/>
              <a:t>const</a:t>
            </a:r>
            <a:r>
              <a:rPr lang="zh-CN" altLang="en-US"/>
              <a:t>命令形成的暂时性死区</a:t>
            </a:r>
            <a:r>
              <a:rPr lang="en-US" altLang="zh-CN"/>
              <a:t>(TDZ)</a:t>
            </a:r>
            <a:endParaRPr lang="en-US" altLang="zh-CN"/>
          </a:p>
          <a:p>
            <a:r>
              <a:rPr lang="en-US" altLang="zh-CN"/>
              <a:t>    1.4 const</a:t>
            </a:r>
            <a:r>
              <a:rPr lang="zh-CN" altLang="en-US"/>
              <a:t>命令声明一个常量，且必须在声明时赋值，其他特性上同</a:t>
            </a:r>
            <a:r>
              <a:rPr lang="en-US" altLang="zh-CN"/>
              <a:t>let</a:t>
            </a:r>
            <a:endParaRPr lang="en-US" altLang="zh-CN"/>
          </a:p>
          <a:p>
            <a:r>
              <a:rPr lang="en-US" altLang="zh-CN"/>
              <a:t>    1.5 let</a:t>
            </a:r>
            <a:r>
              <a:rPr lang="zh-CN" altLang="en-US"/>
              <a:t>和</a:t>
            </a:r>
            <a:r>
              <a:rPr lang="en-US" altLang="zh-CN"/>
              <a:t>const</a:t>
            </a:r>
            <a:r>
              <a:rPr lang="zh-CN" altLang="en-US"/>
              <a:t>命令申明的变量不再属于全局对象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" y="5080"/>
            <a:ext cx="12174855" cy="6894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7185" y="802640"/>
            <a:ext cx="8643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变量的结构赋值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2.1 按照一定模式，从数组和对象中提取值，对变量进行赋值，称为解构</a:t>
            </a:r>
            <a:endParaRPr lang="en-US" altLang="zh-CN"/>
          </a:p>
          <a:p>
            <a:r>
              <a:rPr lang="en-US" altLang="zh-CN"/>
              <a:t>    2.2 </a:t>
            </a:r>
            <a:r>
              <a:rPr lang="zh-CN" altLang="en-US"/>
              <a:t>数组的解构赋值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2.3 </a:t>
            </a:r>
            <a:r>
              <a:rPr lang="zh-CN" altLang="en-US"/>
              <a:t>对象的解构赋值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2.4 </a:t>
            </a:r>
            <a:r>
              <a:rPr lang="zh-CN" altLang="en-US"/>
              <a:t>字符串的结构赋值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2.5 </a:t>
            </a:r>
            <a:r>
              <a:rPr lang="zh-CN" altLang="en-US"/>
              <a:t>结构赋值的默认值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2.6 </a:t>
            </a:r>
            <a:r>
              <a:rPr lang="zh-CN" altLang="en-US"/>
              <a:t>结构赋值可用于函数参数，返回多个数值，遍历</a:t>
            </a:r>
            <a:r>
              <a:rPr lang="en-US" altLang="zh-CN"/>
              <a:t>Map</a:t>
            </a:r>
            <a:r>
              <a:rPr lang="zh-CN" altLang="en-US"/>
              <a:t>结构等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-3810"/>
            <a:ext cx="12228830" cy="6894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" y="871220"/>
            <a:ext cx="75457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字符串的扩展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3.1 </a:t>
            </a:r>
            <a:r>
              <a:rPr lang="zh-CN" altLang="en-US"/>
              <a:t>新增</a:t>
            </a:r>
            <a:r>
              <a:rPr lang="en-US" altLang="zh-CN"/>
              <a:t>includes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3.2 </a:t>
            </a:r>
            <a:r>
              <a:rPr lang="zh-CN" altLang="en-US"/>
              <a:t>新增</a:t>
            </a:r>
            <a:r>
              <a:rPr lang="en-US" altLang="zh-CN"/>
              <a:t>startsWidth,endsWidth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3.3 </a:t>
            </a:r>
            <a:r>
              <a:rPr lang="zh-CN" altLang="en-US"/>
              <a:t>新增</a:t>
            </a:r>
            <a:r>
              <a:rPr lang="en-US" altLang="zh-CN"/>
              <a:t>repeat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     3.4 </a:t>
            </a:r>
            <a:r>
              <a:rPr lang="zh-CN" altLang="en-US"/>
              <a:t>新增</a:t>
            </a:r>
            <a:r>
              <a:rPr lang="en-US" altLang="zh-CN"/>
              <a:t>padStart</a:t>
            </a:r>
            <a:r>
              <a:rPr lang="zh-CN" altLang="en-US"/>
              <a:t>，</a:t>
            </a:r>
            <a:r>
              <a:rPr lang="en-US" altLang="zh-CN"/>
              <a:t>padEnd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3.5 </a:t>
            </a:r>
            <a:r>
              <a:rPr lang="zh-CN" altLang="en-US"/>
              <a:t>模板字符串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080" y="-12700"/>
            <a:ext cx="12202160" cy="6903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660" y="801370"/>
            <a:ext cx="9226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</a:t>
            </a:r>
            <a:r>
              <a:rPr lang="zh-CN" altLang="en-US"/>
              <a:t>数值</a:t>
            </a:r>
            <a:r>
              <a:rPr lang="en-US" altLang="zh-CN"/>
              <a:t>(Number)</a:t>
            </a:r>
            <a:r>
              <a:rPr lang="zh-CN" altLang="en-US"/>
              <a:t>的扩展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4.1 </a:t>
            </a:r>
            <a:r>
              <a:rPr lang="zh-CN" altLang="en-US"/>
              <a:t>新增的方法</a:t>
            </a:r>
            <a:r>
              <a:rPr lang="en-US" altLang="zh-CN"/>
              <a:t>:</a:t>
            </a:r>
            <a:r>
              <a:rPr lang="en-US" altLang="zh-CN"/>
              <a:t>Number.isFinte,NUmber.isNaN,NUmber.isInteger</a:t>
            </a:r>
            <a:endParaRPr lang="en-US" altLang="zh-CN"/>
          </a:p>
          <a:p>
            <a:r>
              <a:rPr lang="en-US" altLang="zh-CN"/>
              <a:t>    4.2 全局方法parseInt()和parseFloat()，移植到Number对象上面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4765" y="-11430"/>
            <a:ext cx="12259945" cy="6864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042035"/>
            <a:ext cx="7753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 </a:t>
            </a:r>
            <a:r>
              <a:rPr lang="zh-CN" altLang="en-US"/>
              <a:t>函数的扩展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5.1 </a:t>
            </a:r>
            <a:r>
              <a:rPr lang="zh-CN" altLang="en-US"/>
              <a:t>函数参数的默认值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5.2 </a:t>
            </a:r>
            <a:r>
              <a:rPr lang="zh-CN" altLang="en-US"/>
              <a:t>严格模式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5.3 name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5.4 </a:t>
            </a:r>
            <a:r>
              <a:rPr lang="zh-CN" altLang="en-US"/>
              <a:t>箭头函数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15" y="-30480"/>
            <a:ext cx="12212320" cy="6883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4335" y="851535"/>
            <a:ext cx="11553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en-US" altLang="zh-CN"/>
              <a:t>. </a:t>
            </a:r>
            <a:r>
              <a:rPr lang="zh-CN" altLang="en-US"/>
              <a:t>数组的扩展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6.1 </a:t>
            </a:r>
            <a:r>
              <a:rPr lang="zh-CN" altLang="en-US"/>
              <a:t>扩展运算符 </a:t>
            </a:r>
            <a:r>
              <a:rPr lang="en-US" altLang="zh-CN"/>
              <a:t>(...)</a:t>
            </a:r>
            <a:endParaRPr lang="en-US" altLang="zh-CN"/>
          </a:p>
          <a:p>
            <a:r>
              <a:rPr lang="en-US" altLang="zh-CN"/>
              <a:t>   6.2</a:t>
            </a:r>
            <a:r>
              <a:rPr lang="zh-CN" altLang="en-US"/>
              <a:t> </a:t>
            </a:r>
            <a:r>
              <a:rPr lang="en-US" altLang="zh-CN"/>
              <a:t>Array.from</a:t>
            </a:r>
            <a:r>
              <a:rPr lang="zh-CN" altLang="en-US"/>
              <a:t>将类数组对象转化为数组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6.3 Arrray.of</a:t>
            </a:r>
            <a:r>
              <a:rPr lang="zh-CN" altLang="en-US"/>
              <a:t>构造新数组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6.4 Array.find ,Array.findIndex </a:t>
            </a:r>
            <a:r>
              <a:rPr lang="zh-CN" altLang="en-US"/>
              <a:t>，</a:t>
            </a:r>
            <a:r>
              <a:rPr lang="en-US" altLang="zh-CN"/>
              <a:t>Array.fill</a:t>
            </a:r>
            <a:r>
              <a:rPr lang="zh-CN" altLang="en-US"/>
              <a:t>，</a:t>
            </a:r>
            <a:r>
              <a:rPr lang="en-US" altLang="zh-CN"/>
              <a:t>Array.includes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6.5 </a:t>
            </a:r>
            <a:r>
              <a:rPr lang="zh-CN" altLang="en-US"/>
              <a:t> </a:t>
            </a:r>
            <a:r>
              <a:rPr lang="en-US" altLang="zh-CN"/>
              <a:t>Array.entries,Array.key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3655" y="-2540"/>
            <a:ext cx="12239625" cy="6912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310" y="920115"/>
            <a:ext cx="86487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7. </a:t>
            </a:r>
            <a:r>
              <a:rPr lang="zh-CN" altLang="en-US"/>
              <a:t>对象的扩展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7.1 </a:t>
            </a:r>
            <a:r>
              <a:rPr lang="zh-CN" altLang="en-US"/>
              <a:t>属性的简洁表示法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7.2 </a:t>
            </a:r>
            <a:r>
              <a:rPr lang="zh-CN" altLang="en-US"/>
              <a:t>属性名表达式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7.3 </a:t>
            </a:r>
            <a:r>
              <a:rPr lang="zh-CN" altLang="en-US"/>
              <a:t>方法的</a:t>
            </a:r>
            <a:r>
              <a:rPr lang="en-US" altLang="zh-CN"/>
              <a:t>name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7.4 Object.is ,Object.assign 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7.5 Object.keys,Object.entries</a:t>
            </a:r>
            <a:endParaRPr lang="en-US" altLang="zh-CN"/>
          </a:p>
          <a:p>
            <a:r>
              <a:rPr lang="en-US" altLang="zh-CN"/>
              <a:t>    7.6 </a:t>
            </a:r>
            <a:r>
              <a:rPr lang="zh-CN" altLang="en-US"/>
              <a:t>对象的扩展运算符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35" y="-3175"/>
            <a:ext cx="12193270" cy="6865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2925" y="924560"/>
            <a:ext cx="4438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8. Symbol</a:t>
            </a:r>
            <a:endParaRPr lang="en-US" altLang="zh-CN"/>
          </a:p>
          <a:p>
            <a:r>
              <a:rPr lang="en-US" altLang="zh-CN"/>
              <a:t>   8.1 Symbol </a:t>
            </a:r>
            <a:r>
              <a:rPr lang="zh-CN" altLang="en-US"/>
              <a:t>是第七种数据类型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8.2 Symbol</a:t>
            </a:r>
            <a:r>
              <a:rPr lang="zh-CN" altLang="en-US"/>
              <a:t>作为属性名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8.3 </a:t>
            </a:r>
            <a:r>
              <a:rPr lang="zh-CN" altLang="en-US"/>
              <a:t>对象属性名的遍历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8.4 Symbol.for,Symbol.keyFor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演示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32</cp:revision>
  <dcterms:created xsi:type="dcterms:W3CDTF">2015-05-05T08:02:00Z</dcterms:created>
  <dcterms:modified xsi:type="dcterms:W3CDTF">2018-04-07T13:26:47Z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