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vete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-36195"/>
            <a:ext cx="12233910" cy="693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1075" y="1266190"/>
            <a:ext cx="4591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web</a:t>
            </a:r>
            <a:r>
              <a:rPr lang="zh-CN" altLang="en-US" sz="3200"/>
              <a:t>前端组技术分享会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4424680" y="213233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Javascript</a:t>
            </a:r>
            <a:r>
              <a:rPr lang="zh-CN" altLang="en-US"/>
              <a:t>篇     第一期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7710" y="2878455"/>
            <a:ext cx="193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ES6 </a:t>
            </a:r>
            <a:r>
              <a:rPr lang="zh-CN" altLang="en-US" sz="2400"/>
              <a:t>新特性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7620"/>
            <a:ext cx="12182475" cy="684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14400"/>
            <a:ext cx="104482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 Set</a:t>
            </a:r>
            <a:r>
              <a:rPr lang="zh-CN" altLang="en-US"/>
              <a:t>和</a:t>
            </a:r>
            <a:r>
              <a:rPr lang="en-US" altLang="zh-CN"/>
              <a:t>Map</a:t>
            </a:r>
            <a:r>
              <a:rPr lang="zh-CN" altLang="en-US"/>
              <a:t>数据结构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9.1 Set</a:t>
            </a:r>
            <a:r>
              <a:rPr lang="zh-CN" altLang="en-US"/>
              <a:t>数据结构，类似于数组，值是唯一的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9.2 Set</a:t>
            </a:r>
            <a:r>
              <a:rPr lang="zh-CN" altLang="en-US"/>
              <a:t>的方法和属性</a:t>
            </a:r>
            <a:r>
              <a:rPr lang="en-US" altLang="zh-CN"/>
              <a:t>:add,delete,has,clear,size</a:t>
            </a:r>
            <a:endParaRPr lang="en-US" altLang="zh-CN"/>
          </a:p>
          <a:p>
            <a:r>
              <a:rPr lang="en-US" altLang="zh-CN"/>
              <a:t>   9.3 Set</a:t>
            </a:r>
            <a:r>
              <a:rPr lang="zh-CN" altLang="en-US"/>
              <a:t>的遍历方法</a:t>
            </a:r>
            <a:r>
              <a:rPr lang="en-US" altLang="zh-CN"/>
              <a:t>,keys,values,entries,forEach</a:t>
            </a:r>
            <a:endParaRPr lang="en-US" altLang="zh-CN"/>
          </a:p>
          <a:p>
            <a:r>
              <a:rPr lang="en-US" altLang="zh-CN"/>
              <a:t>   9.4 WeakSet</a:t>
            </a:r>
            <a:r>
              <a:rPr lang="zh-CN" altLang="en-US"/>
              <a:t>与</a:t>
            </a:r>
            <a:r>
              <a:rPr lang="en-US" altLang="zh-CN"/>
              <a:t>Set</a:t>
            </a:r>
            <a:r>
              <a:rPr lang="zh-CN" altLang="en-US"/>
              <a:t>的区别：成员值只能是对象，且</a:t>
            </a:r>
            <a:r>
              <a:rPr lang="en-US" altLang="zh-CN"/>
              <a:t>WeakSet</a:t>
            </a:r>
            <a:r>
              <a:rPr lang="zh-CN" altLang="en-US"/>
              <a:t>的对象是弱引用，无</a:t>
            </a:r>
            <a:r>
              <a:rPr lang="en-US" altLang="zh-CN"/>
              <a:t>size</a:t>
            </a:r>
            <a:r>
              <a:rPr lang="zh-CN" altLang="en-US"/>
              <a:t>属性，不能遍历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9.5 Map </a:t>
            </a:r>
            <a:r>
              <a:rPr lang="zh-CN" altLang="en-US"/>
              <a:t>类似于</a:t>
            </a:r>
            <a:r>
              <a:rPr lang="en-US" altLang="zh-CN"/>
              <a:t>Object</a:t>
            </a:r>
            <a:r>
              <a:rPr lang="zh-CN" altLang="en-US"/>
              <a:t>但</a:t>
            </a:r>
            <a:r>
              <a:rPr lang="en-US" altLang="zh-CN"/>
              <a:t>key</a:t>
            </a:r>
            <a:r>
              <a:rPr lang="zh-CN" altLang="en-US"/>
              <a:t>可以是任何数据类型，包括对象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9.6 </a:t>
            </a:r>
            <a:r>
              <a:rPr lang="en-US" altLang="zh-CN">
                <a:sym typeface="+mn-ea"/>
              </a:rPr>
              <a:t>Map </a:t>
            </a:r>
            <a:r>
              <a:rPr lang="zh-CN" altLang="en-US">
                <a:sym typeface="+mn-ea"/>
              </a:rPr>
              <a:t>结构的方法和属性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遍历方法</a:t>
            </a:r>
            <a:r>
              <a:rPr lang="en-US" altLang="zh-CN">
                <a:sym typeface="+mn-ea"/>
              </a:rPr>
              <a:t>,keys,values,entries,forEach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9.7  WeakMap key</a:t>
            </a:r>
            <a:r>
              <a:rPr lang="zh-CN" altLang="en-US">
                <a:sym typeface="+mn-ea"/>
              </a:rPr>
              <a:t>值只能是对象，对象是弱引用，无</a:t>
            </a:r>
            <a:r>
              <a:rPr lang="en-US" altLang="zh-CN">
                <a:sym typeface="+mn-ea"/>
              </a:rPr>
              <a:t>size</a:t>
            </a:r>
            <a:r>
              <a:rPr lang="zh-CN" altLang="en-US">
                <a:sym typeface="+mn-ea"/>
              </a:rPr>
              <a:t>属性，不能遍历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  </a:t>
            </a:r>
            <a:endParaRPr lang="zh-CN" altLang="en-US"/>
          </a:p>
          <a:p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-1905"/>
            <a:ext cx="12173585" cy="6864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375" y="1039495"/>
            <a:ext cx="9086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10. proxy</a:t>
            </a:r>
            <a:endParaRPr lang="en-US" altLang="zh-CN"/>
          </a:p>
          <a:p>
            <a:r>
              <a:rPr lang="en-US" altLang="zh-CN"/>
              <a:t>    10.1 proxy</a:t>
            </a:r>
            <a:r>
              <a:rPr lang="zh-CN" altLang="en-US"/>
              <a:t>用于修改某些操作的默认行为，在目标对象前架设一层拦截，外界对该对象的访问都要经过这层拦截，因此可对外界的访问进行过滤和改写。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15875"/>
            <a:ext cx="12192635" cy="6884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7675" y="802005"/>
            <a:ext cx="110966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11. Reflect 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11.1      Reflect.apply(target, thisArg, args)</a:t>
            </a:r>
            <a:endParaRPr lang="en-US" altLang="zh-CN"/>
          </a:p>
          <a:p>
            <a:pPr lvl="2"/>
            <a:r>
              <a:rPr lang="en-US" altLang="zh-CN"/>
              <a:t> Reflect.construct(target, args)  不使用new ，构造对象</a:t>
            </a:r>
            <a:endParaRPr lang="en-US" altLang="zh-CN"/>
          </a:p>
          <a:p>
            <a:pPr lvl="2"/>
            <a:r>
              <a:rPr lang="en-US" altLang="zh-CN"/>
              <a:t> Reflect.get(target, name, receiver)</a:t>
            </a:r>
            <a:endParaRPr lang="en-US" altLang="zh-CN"/>
          </a:p>
          <a:p>
            <a:pPr lvl="2"/>
            <a:r>
              <a:rPr lang="en-US" altLang="zh-CN"/>
              <a:t> Reflect.set(target, name, value, receiver)</a:t>
            </a:r>
            <a:endParaRPr lang="en-US" altLang="zh-CN"/>
          </a:p>
          <a:p>
            <a:pPr lvl="2"/>
            <a:r>
              <a:rPr lang="en-US" altLang="zh-CN"/>
              <a:t> Reflect.defineProperty(target, name, desc)</a:t>
            </a:r>
            <a:endParaRPr lang="en-US" altLang="zh-CN"/>
          </a:p>
          <a:p>
            <a:pPr lvl="2"/>
            <a:r>
              <a:rPr lang="en-US" altLang="zh-CN"/>
              <a:t> Reflect.deleteProperty(target, name)</a:t>
            </a:r>
            <a:endParaRPr lang="en-US" altLang="zh-CN"/>
          </a:p>
          <a:p>
            <a:pPr lvl="2"/>
            <a:r>
              <a:rPr lang="en-US" altLang="zh-CN"/>
              <a:t> Reflect.has(target, name)</a:t>
            </a:r>
            <a:endParaRPr lang="en-US" altLang="zh-CN"/>
          </a:p>
          <a:p>
            <a:pPr lvl="2"/>
            <a:r>
              <a:rPr lang="en-US" altLang="zh-CN"/>
              <a:t> Reflect.ownKeys(target)</a:t>
            </a:r>
            <a:endParaRPr lang="en-US" altLang="zh-CN"/>
          </a:p>
          <a:p>
            <a:pPr lvl="2"/>
            <a:r>
              <a:rPr lang="en-US" altLang="zh-CN"/>
              <a:t> Reflect.isExtensible(target)</a:t>
            </a:r>
            <a:endParaRPr lang="en-US" altLang="zh-CN"/>
          </a:p>
          <a:p>
            <a:pPr lvl="2"/>
            <a:r>
              <a:rPr lang="en-US" altLang="zh-CN"/>
              <a:t> Reflect.preventExtensions(target)</a:t>
            </a:r>
            <a:endParaRPr lang="en-US" altLang="zh-CN"/>
          </a:p>
          <a:p>
            <a:pPr lvl="2"/>
            <a:r>
              <a:rPr lang="en-US" altLang="zh-CN"/>
              <a:t> Reflect.getOwnPropertyDescriptor(target, name)</a:t>
            </a:r>
            <a:endParaRPr lang="en-US" altLang="zh-CN"/>
          </a:p>
          <a:p>
            <a:pPr lvl="2"/>
            <a:r>
              <a:rPr lang="en-US" altLang="zh-CN"/>
              <a:t> Reflect.getPrototypeOf(target)</a:t>
            </a:r>
            <a:endParaRPr lang="en-US" altLang="zh-CN"/>
          </a:p>
          <a:p>
            <a:pPr lvl="2"/>
            <a:r>
              <a:rPr lang="en-US" altLang="zh-CN"/>
              <a:t> Reflect.setPrototypeOf(target, prototype)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-2540"/>
            <a:ext cx="12192635" cy="6874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850" y="834390"/>
            <a:ext cx="11553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12. promise </a:t>
            </a:r>
            <a:r>
              <a:rPr lang="zh-CN" altLang="en-US"/>
              <a:t>异步编程对象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12.1 promise</a:t>
            </a:r>
            <a:r>
              <a:rPr lang="zh-CN" altLang="en-US"/>
              <a:t>对象的三种状态 </a:t>
            </a:r>
            <a:r>
              <a:rPr lang="en-US" altLang="zh-CN"/>
              <a:t>pending,resolved,rejected,</a:t>
            </a:r>
            <a:r>
              <a:rPr lang="zh-CN" altLang="en-US"/>
              <a:t>且状态不受外界影响，不被外界改变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12.2 promise</a:t>
            </a:r>
            <a:r>
              <a:rPr lang="zh-CN" altLang="en-US"/>
              <a:t>的状态一旦改变就不能再改变。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4605" y="-12700"/>
            <a:ext cx="12287250" cy="6847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275" y="879475"/>
            <a:ext cx="8277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13.async( </a:t>
            </a:r>
            <a:r>
              <a:rPr lang="zh-CN" altLang="en-US"/>
              <a:t>同步</a:t>
            </a:r>
            <a:r>
              <a:rPr lang="en-US" altLang="zh-CN"/>
              <a:t>)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13.1 async 函数，使得异步操作变得更加方便</a:t>
            </a:r>
            <a:endParaRPr lang="en-US" altLang="zh-CN"/>
          </a:p>
          <a:p>
            <a:r>
              <a:rPr lang="en-US" altLang="zh-CN"/>
              <a:t>   13.2 </a:t>
            </a:r>
            <a:r>
              <a:rPr lang="en-US" altLang="zh-CN">
                <a:sym typeface="+mn-ea"/>
              </a:rPr>
              <a:t>async 函数,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5" y="-1270"/>
            <a:ext cx="12182475" cy="6854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075" y="732790"/>
            <a:ext cx="976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14.  class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14.1 class </a:t>
            </a:r>
            <a:r>
              <a:rPr lang="zh-CN" altLang="en-US"/>
              <a:t>的基本用法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14.2 class</a:t>
            </a:r>
            <a:r>
              <a:rPr lang="zh-CN" altLang="en-US"/>
              <a:t>的继承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5080"/>
            <a:ext cx="12184380" cy="688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3225" y="937895"/>
            <a:ext cx="812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en-US" altLang="zh-CN"/>
              <a:t>    1.1 let</a:t>
            </a:r>
            <a:r>
              <a:rPr lang="zh-CN" altLang="en-US"/>
              <a:t>声明的变量只在它所在的代码块内有效</a:t>
            </a:r>
            <a:r>
              <a:rPr lang="en-US" altLang="zh-CN"/>
              <a:t>(</a:t>
            </a:r>
            <a:r>
              <a:rPr lang="zh-CN" altLang="en-US"/>
              <a:t>块级作用域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    </a:t>
            </a:r>
            <a:r>
              <a:rPr lang="en-US" altLang="zh-CN"/>
              <a:t>1.2 let</a:t>
            </a:r>
            <a:r>
              <a:rPr lang="zh-CN" altLang="en-US"/>
              <a:t>声明的变量不存在不存在变量提升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1.3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命令形成的暂时性死区</a:t>
            </a:r>
            <a:r>
              <a:rPr lang="en-US" altLang="zh-CN"/>
              <a:t>(TDZ)</a:t>
            </a:r>
            <a:endParaRPr lang="en-US" altLang="zh-CN"/>
          </a:p>
          <a:p>
            <a:r>
              <a:rPr lang="en-US" altLang="zh-CN"/>
              <a:t>    1.4 const</a:t>
            </a:r>
            <a:r>
              <a:rPr lang="zh-CN" altLang="en-US"/>
              <a:t>命令声明一个常量，且必须在声明时赋值，其他特性上同</a:t>
            </a:r>
            <a:r>
              <a:rPr lang="en-US" altLang="zh-CN"/>
              <a:t>let</a:t>
            </a:r>
            <a:endParaRPr lang="en-US" altLang="zh-CN"/>
          </a:p>
          <a:p>
            <a:r>
              <a:rPr lang="en-US" altLang="zh-CN"/>
              <a:t>    1.5 let</a:t>
            </a:r>
            <a:r>
              <a:rPr lang="zh-CN" altLang="en-US"/>
              <a:t>和</a:t>
            </a:r>
            <a:r>
              <a:rPr lang="en-US" altLang="zh-CN"/>
              <a:t>const</a:t>
            </a:r>
            <a:r>
              <a:rPr lang="zh-CN" altLang="en-US"/>
              <a:t>命令申明的变量不再属于全局对象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5080"/>
            <a:ext cx="12174855" cy="6894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7185" y="802640"/>
            <a:ext cx="8643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变量的结构赋值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2.1 按照一定模式，从数组和对象中提取值，对变量进行赋值，称为解构</a:t>
            </a:r>
            <a:endParaRPr lang="en-US" altLang="zh-CN"/>
          </a:p>
          <a:p>
            <a:r>
              <a:rPr lang="en-US" altLang="zh-CN"/>
              <a:t>    2.2 </a:t>
            </a:r>
            <a:r>
              <a:rPr lang="zh-CN" altLang="en-US"/>
              <a:t>数组的解构赋值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2.3 </a:t>
            </a:r>
            <a:r>
              <a:rPr lang="zh-CN" altLang="en-US"/>
              <a:t>对象的解构赋值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2.4 </a:t>
            </a:r>
            <a:r>
              <a:rPr lang="zh-CN" altLang="en-US"/>
              <a:t>字符串的结构赋值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2.5 </a:t>
            </a:r>
            <a:r>
              <a:rPr lang="zh-CN" altLang="en-US"/>
              <a:t>结构赋值的默认值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2.6 </a:t>
            </a:r>
            <a:r>
              <a:rPr lang="zh-CN" altLang="en-US"/>
              <a:t>结构赋值可用于函数参数，返回多个数值，遍历</a:t>
            </a:r>
            <a:r>
              <a:rPr lang="en-US" altLang="zh-CN"/>
              <a:t>Map</a:t>
            </a:r>
            <a:r>
              <a:rPr lang="zh-CN" altLang="en-US"/>
              <a:t>结构等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-3810"/>
            <a:ext cx="12228830" cy="6894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6710" y="871220"/>
            <a:ext cx="7545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字符串的扩展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3.1 </a:t>
            </a:r>
            <a:r>
              <a:rPr lang="zh-CN" altLang="en-US"/>
              <a:t>新增</a:t>
            </a:r>
            <a:r>
              <a:rPr lang="en-US" altLang="zh-CN"/>
              <a:t>includes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3.2 </a:t>
            </a:r>
            <a:r>
              <a:rPr lang="zh-CN" altLang="en-US"/>
              <a:t>新增</a:t>
            </a:r>
            <a:r>
              <a:rPr lang="en-US" altLang="zh-CN"/>
              <a:t>startsWidth,endsWidth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3.3 </a:t>
            </a:r>
            <a:r>
              <a:rPr lang="zh-CN" altLang="en-US"/>
              <a:t>新增</a:t>
            </a:r>
            <a:r>
              <a:rPr lang="en-US" altLang="zh-CN"/>
              <a:t>repeat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en-US" altLang="zh-CN"/>
              <a:t>     3.4 </a:t>
            </a:r>
            <a:r>
              <a:rPr lang="zh-CN" altLang="en-US"/>
              <a:t>新增</a:t>
            </a:r>
            <a:r>
              <a:rPr lang="en-US" altLang="zh-CN"/>
              <a:t>padStart</a:t>
            </a:r>
            <a:r>
              <a:rPr lang="zh-CN" altLang="en-US"/>
              <a:t>，</a:t>
            </a:r>
            <a:r>
              <a:rPr lang="en-US" altLang="zh-CN"/>
              <a:t>padEnd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en-US" altLang="zh-CN"/>
              <a:t>3.5 </a:t>
            </a:r>
            <a:r>
              <a:rPr lang="zh-CN" altLang="en-US"/>
              <a:t>模板字符串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080" y="-12700"/>
            <a:ext cx="12202160" cy="69030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660" y="801370"/>
            <a:ext cx="9226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数值</a:t>
            </a:r>
            <a:r>
              <a:rPr lang="en-US" altLang="zh-CN"/>
              <a:t>(Number)</a:t>
            </a:r>
            <a:r>
              <a:rPr lang="zh-CN" altLang="en-US"/>
              <a:t>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4.1 </a:t>
            </a:r>
            <a:r>
              <a:rPr lang="zh-CN" altLang="en-US"/>
              <a:t>新增的方法</a:t>
            </a:r>
            <a:r>
              <a:rPr lang="en-US" altLang="zh-CN"/>
              <a:t>:Number.isFinte,NUmber.isNaN,NUmber.isInteger</a:t>
            </a:r>
            <a:endParaRPr lang="en-US" altLang="zh-CN"/>
          </a:p>
          <a:p>
            <a:r>
              <a:rPr lang="en-US" altLang="zh-CN"/>
              <a:t>    4.2 全局方法parseInt()和parseFloat()，移植到Number对象上面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765" y="-11430"/>
            <a:ext cx="12259945" cy="6864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042035"/>
            <a:ext cx="7753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函数的扩展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5.1 </a:t>
            </a:r>
            <a:r>
              <a:rPr lang="zh-CN" altLang="en-US"/>
              <a:t>函数参数的默认值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5.2 </a:t>
            </a:r>
            <a:r>
              <a:rPr lang="zh-CN" altLang="en-US"/>
              <a:t>严格模式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5.3 name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5.4 </a:t>
            </a:r>
            <a:r>
              <a:rPr lang="zh-CN" altLang="en-US"/>
              <a:t>箭头函数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-30480"/>
            <a:ext cx="12212320" cy="688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335" y="851535"/>
            <a:ext cx="11553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6. </a:t>
            </a:r>
            <a:r>
              <a:rPr lang="zh-CN" altLang="en-US"/>
              <a:t>数组的扩展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6.1 </a:t>
            </a:r>
            <a:r>
              <a:rPr lang="zh-CN" altLang="en-US"/>
              <a:t>扩展运算符 </a:t>
            </a:r>
            <a:r>
              <a:rPr lang="en-US" altLang="zh-CN"/>
              <a:t>(...)</a:t>
            </a:r>
            <a:endParaRPr lang="en-US" altLang="zh-CN"/>
          </a:p>
          <a:p>
            <a:r>
              <a:rPr lang="en-US" altLang="zh-CN"/>
              <a:t>   6.2</a:t>
            </a:r>
            <a:r>
              <a:rPr lang="zh-CN" altLang="en-US"/>
              <a:t> </a:t>
            </a:r>
            <a:r>
              <a:rPr lang="en-US" altLang="zh-CN"/>
              <a:t>Array.from</a:t>
            </a:r>
            <a:r>
              <a:rPr lang="zh-CN" altLang="en-US"/>
              <a:t>将类数组对象转化为数组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6.3 Arrray.of</a:t>
            </a:r>
            <a:r>
              <a:rPr lang="zh-CN" altLang="en-US"/>
              <a:t>构造新数组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6.4 Array.find ,Array.findIndex </a:t>
            </a:r>
            <a:r>
              <a:rPr lang="zh-CN" altLang="en-US"/>
              <a:t>，</a:t>
            </a:r>
            <a:r>
              <a:rPr lang="en-US" altLang="zh-CN"/>
              <a:t>Array.fill</a:t>
            </a:r>
            <a:r>
              <a:rPr lang="zh-CN" altLang="en-US"/>
              <a:t>，</a:t>
            </a:r>
            <a:r>
              <a:rPr lang="en-US" altLang="zh-CN"/>
              <a:t>Array.includes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6.5 </a:t>
            </a:r>
            <a:r>
              <a:rPr lang="zh-CN" altLang="en-US"/>
              <a:t> </a:t>
            </a:r>
            <a:r>
              <a:rPr lang="en-US" altLang="zh-CN"/>
              <a:t>Array.entries,Array.key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3655" y="-2540"/>
            <a:ext cx="12239625" cy="6912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310" y="920115"/>
            <a:ext cx="8648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7. </a:t>
            </a:r>
            <a:r>
              <a:rPr lang="zh-CN" altLang="en-US"/>
              <a:t>对象的扩展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7.1 </a:t>
            </a:r>
            <a:r>
              <a:rPr lang="zh-CN" altLang="en-US"/>
              <a:t>属性的简洁表示法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7.2 </a:t>
            </a:r>
            <a:r>
              <a:rPr lang="zh-CN" altLang="en-US"/>
              <a:t>属性名表达式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7.3 </a:t>
            </a:r>
            <a:r>
              <a:rPr lang="zh-CN" altLang="en-US"/>
              <a:t>方法的</a:t>
            </a:r>
            <a:r>
              <a:rPr lang="en-US" altLang="zh-CN"/>
              <a:t>name</a:t>
            </a:r>
            <a:r>
              <a:rPr lang="zh-CN" altLang="en-US"/>
              <a:t>属性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7.4 Object.is ,Object.assign 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7.5 Object.keys,Object.entries</a:t>
            </a:r>
            <a:endParaRPr lang="en-US" altLang="zh-CN"/>
          </a:p>
          <a:p>
            <a:r>
              <a:rPr lang="en-US" altLang="zh-CN"/>
              <a:t>    7.6 </a:t>
            </a:r>
            <a:r>
              <a:rPr lang="zh-CN" altLang="en-US"/>
              <a:t>对象的扩展运算符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vete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" y="-3175"/>
            <a:ext cx="12193270" cy="6865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925" y="924560"/>
            <a:ext cx="4438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8. Symbol</a:t>
            </a:r>
            <a:endParaRPr lang="en-US" altLang="zh-CN"/>
          </a:p>
          <a:p>
            <a:r>
              <a:rPr lang="en-US" altLang="zh-CN"/>
              <a:t>   8.1 Symbol </a:t>
            </a:r>
            <a:r>
              <a:rPr lang="zh-CN" altLang="en-US"/>
              <a:t>是第七种数据类型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8.2 Symbol</a:t>
            </a:r>
            <a:r>
              <a:rPr lang="zh-CN" altLang="en-US"/>
              <a:t>作为属性名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8.3 </a:t>
            </a:r>
            <a:r>
              <a:rPr lang="zh-CN" altLang="en-US"/>
              <a:t>对象属性名的遍历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8.4 Symbol.for,Symbol.keyFor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2235</Words>
  <Application>WPS 演示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50</cp:revision>
  <dcterms:created xsi:type="dcterms:W3CDTF">2015-05-05T08:02:00Z</dcterms:created>
  <dcterms:modified xsi:type="dcterms:W3CDTF">2018-04-11T14:45:34Z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