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62" r:id="rId5"/>
    <p:sldId id="264" r:id="rId6"/>
    <p:sldId id="263" r:id="rId7"/>
    <p:sldId id="269" r:id="rId8"/>
    <p:sldId id="266" r:id="rId9"/>
    <p:sldId id="271"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0673E-249A-4462-B9FE-1DB26E381D46}" v="5" dt="2023-11-23T13:49:29.687"/>
    <p1510:client id="{4C4B1C7C-E8ED-4E84-BCD5-6AD5F70D1777}" v="5" dt="2023-11-28T15:16:55.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ROGER" userId="S::michael.roger@st.com::e9c6d79c-76af-4878-95ea-3a9f82d56f67" providerId="AD" clId="Web-{4C4B1C7C-E8ED-4E84-BCD5-6AD5F70D1777}"/>
    <pc:docChg chg="modSld">
      <pc:chgData name="Michael ROGER" userId="S::michael.roger@st.com::e9c6d79c-76af-4878-95ea-3a9f82d56f67" providerId="AD" clId="Web-{4C4B1C7C-E8ED-4E84-BCD5-6AD5F70D1777}" dt="2023-11-28T15:16:55.229" v="4" actId="20577"/>
      <pc:docMkLst>
        <pc:docMk/>
      </pc:docMkLst>
      <pc:sldChg chg="modSp">
        <pc:chgData name="Michael ROGER" userId="S::michael.roger@st.com::e9c6d79c-76af-4878-95ea-3a9f82d56f67" providerId="AD" clId="Web-{4C4B1C7C-E8ED-4E84-BCD5-6AD5F70D1777}" dt="2023-11-28T15:16:55.229" v="4" actId="20577"/>
        <pc:sldMkLst>
          <pc:docMk/>
          <pc:sldMk cId="2945527383" sldId="270"/>
        </pc:sldMkLst>
        <pc:spChg chg="mod">
          <ac:chgData name="Michael ROGER" userId="S::michael.roger@st.com::e9c6d79c-76af-4878-95ea-3a9f82d56f67" providerId="AD" clId="Web-{4C4B1C7C-E8ED-4E84-BCD5-6AD5F70D1777}" dt="2023-11-28T15:16:55.229" v="4" actId="20577"/>
          <ac:spMkLst>
            <pc:docMk/>
            <pc:sldMk cId="2945527383" sldId="270"/>
            <ac:spMk id="4" creationId="{BD914A99-7044-46AB-819C-A2F7A31BB4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43B43-F286-48C1-BBED-D571E17C6AE3}"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7A20C-0A41-4975-BF38-102D39C80972}" type="slidenum">
              <a:rPr lang="en-US" smtClean="0"/>
              <a:t>‹#›</a:t>
            </a:fld>
            <a:endParaRPr lang="en-US"/>
          </a:p>
        </p:txBody>
      </p:sp>
    </p:spTree>
    <p:extLst>
      <p:ext uri="{BB962C8B-B14F-4D97-AF65-F5344CB8AC3E}">
        <p14:creationId xmlns:p14="http://schemas.microsoft.com/office/powerpoint/2010/main" val="286422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58E59B-3326-4FD4-8806-9EAC0DB7D607}" type="slidenum">
              <a:rPr lang="en-US" smtClean="0"/>
              <a:t>1</a:t>
            </a:fld>
            <a:endParaRPr lang="en-US"/>
          </a:p>
        </p:txBody>
      </p:sp>
    </p:spTree>
    <p:extLst>
      <p:ext uri="{BB962C8B-B14F-4D97-AF65-F5344CB8AC3E}">
        <p14:creationId xmlns:p14="http://schemas.microsoft.com/office/powerpoint/2010/main" val="172444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58E59B-3326-4FD4-8806-9EAC0DB7D607}" type="slidenum">
              <a:rPr lang="en-US" smtClean="0"/>
              <a:t>2</a:t>
            </a:fld>
            <a:endParaRPr lang="en-US"/>
          </a:p>
        </p:txBody>
      </p:sp>
    </p:spTree>
    <p:extLst>
      <p:ext uri="{BB962C8B-B14F-4D97-AF65-F5344CB8AC3E}">
        <p14:creationId xmlns:p14="http://schemas.microsoft.com/office/powerpoint/2010/main" val="260494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58E59B-3326-4FD4-8806-9EAC0DB7D607}" type="slidenum">
              <a:rPr lang="en-US" smtClean="0"/>
              <a:t>3</a:t>
            </a:fld>
            <a:endParaRPr lang="en-US"/>
          </a:p>
        </p:txBody>
      </p:sp>
    </p:spTree>
    <p:extLst>
      <p:ext uri="{BB962C8B-B14F-4D97-AF65-F5344CB8AC3E}">
        <p14:creationId xmlns:p14="http://schemas.microsoft.com/office/powerpoint/2010/main" val="3976164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58E59B-3326-4FD4-8806-9EAC0DB7D607}" type="slidenum">
              <a:rPr lang="en-US" smtClean="0"/>
              <a:t>4</a:t>
            </a:fld>
            <a:endParaRPr lang="en-US"/>
          </a:p>
        </p:txBody>
      </p:sp>
    </p:spTree>
    <p:extLst>
      <p:ext uri="{BB962C8B-B14F-4D97-AF65-F5344CB8AC3E}">
        <p14:creationId xmlns:p14="http://schemas.microsoft.com/office/powerpoint/2010/main" val="2302768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58E59B-3326-4FD4-8806-9EAC0DB7D607}" type="slidenum">
              <a:rPr lang="en-US" smtClean="0"/>
              <a:t>5</a:t>
            </a:fld>
            <a:endParaRPr lang="en-US"/>
          </a:p>
        </p:txBody>
      </p:sp>
    </p:spTree>
    <p:extLst>
      <p:ext uri="{BB962C8B-B14F-4D97-AF65-F5344CB8AC3E}">
        <p14:creationId xmlns:p14="http://schemas.microsoft.com/office/powerpoint/2010/main" val="3203395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58E59B-3326-4FD4-8806-9EAC0DB7D607}" type="slidenum">
              <a:rPr lang="en-US" smtClean="0"/>
              <a:t>6</a:t>
            </a:fld>
            <a:endParaRPr lang="en-US"/>
          </a:p>
        </p:txBody>
      </p:sp>
    </p:spTree>
    <p:extLst>
      <p:ext uri="{BB962C8B-B14F-4D97-AF65-F5344CB8AC3E}">
        <p14:creationId xmlns:p14="http://schemas.microsoft.com/office/powerpoint/2010/main" val="2607071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58E59B-3326-4FD4-8806-9EAC0DB7D607}" type="slidenum">
              <a:rPr lang="en-US" smtClean="0"/>
              <a:t>7</a:t>
            </a:fld>
            <a:endParaRPr lang="en-US"/>
          </a:p>
        </p:txBody>
      </p:sp>
    </p:spTree>
    <p:extLst>
      <p:ext uri="{BB962C8B-B14F-4D97-AF65-F5344CB8AC3E}">
        <p14:creationId xmlns:p14="http://schemas.microsoft.com/office/powerpoint/2010/main" val="2611045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t.com/trademarks" TargetMode="External"/><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p:bg>
      <p:bgPr>
        <a:solidFill>
          <a:srgbClr val="0023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C7E-853C-4EAC-941C-F7D4C872CEDA}"/>
              </a:ext>
            </a:extLst>
          </p:cNvPr>
          <p:cNvSpPr>
            <a:spLocks noGrp="1"/>
          </p:cNvSpPr>
          <p:nvPr>
            <p:ph type="ctrTitle" hasCustomPrompt="1"/>
          </p:nvPr>
        </p:nvSpPr>
        <p:spPr>
          <a:xfrm>
            <a:off x="6095999" y="2312988"/>
            <a:ext cx="5795963" cy="2702071"/>
          </a:xfrm>
        </p:spPr>
        <p:txBody>
          <a:bodyPr anchor="ctr"/>
          <a:lstStyle>
            <a:lvl1pPr algn="l">
              <a:defRPr sz="3600" b="1">
                <a:solidFill>
                  <a:schemeClr val="bg1"/>
                </a:solidFill>
              </a:defRPr>
            </a:lvl1pPr>
          </a:lstStyle>
          <a:p>
            <a:r>
              <a:rPr lang="en-US"/>
              <a:t>Presentation title</a:t>
            </a:r>
            <a:endParaRPr lang="fr-FR"/>
          </a:p>
        </p:txBody>
      </p:sp>
      <p:sp>
        <p:nvSpPr>
          <p:cNvPr id="3" name="Subtitle 2">
            <a:extLst>
              <a:ext uri="{FF2B5EF4-FFF2-40B4-BE49-F238E27FC236}">
                <a16:creationId xmlns:a16="http://schemas.microsoft.com/office/drawing/2014/main" id="{F38F8A67-080E-4CD5-8528-5627C41B2D72}"/>
              </a:ext>
            </a:extLst>
          </p:cNvPr>
          <p:cNvSpPr>
            <a:spLocks noGrp="1"/>
          </p:cNvSpPr>
          <p:nvPr>
            <p:ph type="subTitle" idx="1" hasCustomPrompt="1"/>
          </p:nvPr>
        </p:nvSpPr>
        <p:spPr>
          <a:xfrm>
            <a:off x="6095999" y="5015060"/>
            <a:ext cx="5795963" cy="1077764"/>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Presenter</a:t>
            </a:r>
            <a:endParaRPr lang="fr-FR"/>
          </a:p>
        </p:txBody>
      </p:sp>
      <p:sp>
        <p:nvSpPr>
          <p:cNvPr id="9" name="Rectangle 8">
            <a:extLst>
              <a:ext uri="{FF2B5EF4-FFF2-40B4-BE49-F238E27FC236}">
                <a16:creationId xmlns:a16="http://schemas.microsoft.com/office/drawing/2014/main" id="{B564B28F-A25E-4825-B94D-B2AD0EA2A9F6}"/>
              </a:ext>
            </a:extLst>
          </p:cNvPr>
          <p:cNvSpPr/>
          <p:nvPr/>
        </p:nvSpPr>
        <p:spPr>
          <a:xfrm>
            <a:off x="-228" y="0"/>
            <a:ext cx="43905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020E53B0-4A6F-4EA6-BAD9-3F10842526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5552" y="0"/>
            <a:ext cx="2366448" cy="1824288"/>
          </a:xfrm>
          <a:prstGeom prst="rect">
            <a:avLst/>
          </a:prstGeom>
        </p:spPr>
      </p:pic>
      <p:sp>
        <p:nvSpPr>
          <p:cNvPr id="26" name="Picture Placeholder 14">
            <a:extLst>
              <a:ext uri="{FF2B5EF4-FFF2-40B4-BE49-F238E27FC236}">
                <a16:creationId xmlns:a16="http://schemas.microsoft.com/office/drawing/2014/main" id="{21F7501C-E215-48DE-9901-1589EACC1FF6}"/>
              </a:ext>
            </a:extLst>
          </p:cNvPr>
          <p:cNvSpPr>
            <a:spLocks noGrp="1"/>
          </p:cNvSpPr>
          <p:nvPr>
            <p:ph type="pic" sz="quarter" idx="12" hasCustomPrompt="1"/>
          </p:nvPr>
        </p:nvSpPr>
        <p:spPr>
          <a:xfrm>
            <a:off x="438828" y="0"/>
            <a:ext cx="6280432" cy="6858000"/>
          </a:xfrm>
          <a:custGeom>
            <a:avLst/>
            <a:gdLst>
              <a:gd name="connsiteX0" fmla="*/ 0 w 6280432"/>
              <a:gd name="connsiteY0" fmla="*/ 0 h 6858000"/>
              <a:gd name="connsiteX1" fmla="*/ 6280432 w 6280432"/>
              <a:gd name="connsiteY1" fmla="*/ 0 h 6858000"/>
              <a:gd name="connsiteX2" fmla="*/ 6280432 w 6280432"/>
              <a:gd name="connsiteY2" fmla="*/ 2281561 h 6858000"/>
              <a:gd name="connsiteX3" fmla="*/ 5466285 w 6280432"/>
              <a:gd name="connsiteY3" fmla="*/ 2281561 h 6858000"/>
              <a:gd name="connsiteX4" fmla="*/ 5466285 w 6280432"/>
              <a:gd name="connsiteY4" fmla="*/ 6858000 h 6858000"/>
              <a:gd name="connsiteX5" fmla="*/ 0 w 628043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0432" h="6858000">
                <a:moveTo>
                  <a:pt x="0" y="0"/>
                </a:moveTo>
                <a:lnTo>
                  <a:pt x="6280432" y="0"/>
                </a:lnTo>
                <a:lnTo>
                  <a:pt x="6280432" y="2281561"/>
                </a:lnTo>
                <a:lnTo>
                  <a:pt x="5466285" y="2281561"/>
                </a:lnTo>
                <a:lnTo>
                  <a:pt x="5466285" y="6858000"/>
                </a:lnTo>
                <a:lnTo>
                  <a:pt x="0" y="6858000"/>
                </a:lnTo>
                <a:close/>
              </a:path>
            </a:pathLst>
          </a:custGeom>
          <a:solidFill>
            <a:schemeClr val="bg2"/>
          </a:solidFill>
        </p:spPr>
        <p:txBody>
          <a:bodyPr wrap="square" anchor="ctr">
            <a:noAutofit/>
          </a:bodyPr>
          <a:lstStyle>
            <a:lvl1pPr marL="0" indent="0" algn="ctr">
              <a:buFontTx/>
              <a:buNone/>
              <a:defRPr baseline="0">
                <a:solidFill>
                  <a:schemeClr val="tx1"/>
                </a:solidFill>
              </a:defRPr>
            </a:lvl1pPr>
          </a:lstStyle>
          <a:p>
            <a:r>
              <a:rPr lang="en-US"/>
              <a:t>Drag and drop </a:t>
            </a:r>
            <a:br>
              <a:rPr lang="en-US"/>
            </a:br>
            <a:r>
              <a:rPr lang="en-US"/>
              <a:t>a picture here</a:t>
            </a:r>
          </a:p>
        </p:txBody>
      </p:sp>
    </p:spTree>
    <p:extLst>
      <p:ext uri="{BB962C8B-B14F-4D97-AF65-F5344CB8AC3E}">
        <p14:creationId xmlns:p14="http://schemas.microsoft.com/office/powerpoint/2010/main" val="3042728100"/>
      </p:ext>
    </p:extLst>
  </p:cSld>
  <p:clrMapOvr>
    <a:masterClrMapping/>
  </p:clrMapOvr>
  <p:extLst>
    <p:ext uri="{DCECCB84-F9BA-43D5-87BE-67443E8EF086}">
      <p15:sldGuideLst xmlns:p15="http://schemas.microsoft.com/office/powerpoint/2012/main">
        <p15:guide id="1" pos="6516">
          <p15:clr>
            <a:srgbClr val="FBAE40"/>
          </p15:clr>
        </p15:guide>
        <p15:guide id="2" pos="7387">
          <p15:clr>
            <a:srgbClr val="FBAE40"/>
          </p15:clr>
        </p15:guide>
        <p15:guide id="3" orient="horz" pos="3067">
          <p15:clr>
            <a:srgbClr val="FBAE40"/>
          </p15:clr>
        </p15:guide>
        <p15:guide id="4" orient="horz" pos="39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ain title without picture">
    <p:bg>
      <p:bgPr>
        <a:solidFill>
          <a:srgbClr val="0023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C7E-853C-4EAC-941C-F7D4C872CEDA}"/>
              </a:ext>
            </a:extLst>
          </p:cNvPr>
          <p:cNvSpPr>
            <a:spLocks noGrp="1"/>
          </p:cNvSpPr>
          <p:nvPr>
            <p:ph type="ctrTitle" hasCustomPrompt="1"/>
          </p:nvPr>
        </p:nvSpPr>
        <p:spPr>
          <a:xfrm>
            <a:off x="1155701" y="2085976"/>
            <a:ext cx="7807324" cy="2929084"/>
          </a:xfrm>
        </p:spPr>
        <p:txBody>
          <a:bodyPr anchor="ctr"/>
          <a:lstStyle>
            <a:lvl1pPr algn="l">
              <a:defRPr sz="3600" b="1">
                <a:solidFill>
                  <a:schemeClr val="bg1"/>
                </a:solidFill>
              </a:defRPr>
            </a:lvl1pPr>
          </a:lstStyle>
          <a:p>
            <a:r>
              <a:rPr lang="en-US"/>
              <a:t>Presentation title</a:t>
            </a:r>
            <a:endParaRPr lang="fr-FR"/>
          </a:p>
        </p:txBody>
      </p:sp>
      <p:sp>
        <p:nvSpPr>
          <p:cNvPr id="3" name="Subtitle 2">
            <a:extLst>
              <a:ext uri="{FF2B5EF4-FFF2-40B4-BE49-F238E27FC236}">
                <a16:creationId xmlns:a16="http://schemas.microsoft.com/office/drawing/2014/main" id="{F38F8A67-080E-4CD5-8528-5627C41B2D72}"/>
              </a:ext>
            </a:extLst>
          </p:cNvPr>
          <p:cNvSpPr>
            <a:spLocks noGrp="1"/>
          </p:cNvSpPr>
          <p:nvPr>
            <p:ph type="subTitle" idx="1" hasCustomPrompt="1"/>
          </p:nvPr>
        </p:nvSpPr>
        <p:spPr>
          <a:xfrm>
            <a:off x="1155701" y="5015060"/>
            <a:ext cx="7807324" cy="1077764"/>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Presenter</a:t>
            </a:r>
            <a:endParaRPr lang="fr-FR"/>
          </a:p>
        </p:txBody>
      </p:sp>
      <p:pic>
        <p:nvPicPr>
          <p:cNvPr id="15" name="Graphic 14">
            <a:extLst>
              <a:ext uri="{FF2B5EF4-FFF2-40B4-BE49-F238E27FC236}">
                <a16:creationId xmlns:a16="http://schemas.microsoft.com/office/drawing/2014/main" id="{92FC3CE6-78BD-44D0-9BE3-1EF21AC5DD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5552" y="0"/>
            <a:ext cx="2366448" cy="1824288"/>
          </a:xfrm>
          <a:prstGeom prst="rect">
            <a:avLst/>
          </a:prstGeom>
        </p:spPr>
      </p:pic>
      <p:sp>
        <p:nvSpPr>
          <p:cNvPr id="13" name="Freeform: Shape 12">
            <a:extLst>
              <a:ext uri="{FF2B5EF4-FFF2-40B4-BE49-F238E27FC236}">
                <a16:creationId xmlns:a16="http://schemas.microsoft.com/office/drawing/2014/main" id="{DDF7C4B5-15B1-42E4-9F81-B5E59B0C5030}"/>
              </a:ext>
            </a:extLst>
          </p:cNvPr>
          <p:cNvSpPr/>
          <p:nvPr/>
        </p:nvSpPr>
        <p:spPr>
          <a:xfrm>
            <a:off x="-228" y="0"/>
            <a:ext cx="1155928" cy="6858000"/>
          </a:xfrm>
          <a:custGeom>
            <a:avLst/>
            <a:gdLst>
              <a:gd name="connsiteX0" fmla="*/ 0 w 1155928"/>
              <a:gd name="connsiteY0" fmla="*/ 0 h 6858000"/>
              <a:gd name="connsiteX1" fmla="*/ 439056 w 1155928"/>
              <a:gd name="connsiteY1" fmla="*/ 0 h 6858000"/>
              <a:gd name="connsiteX2" fmla="*/ 1155928 w 1155928"/>
              <a:gd name="connsiteY2" fmla="*/ 0 h 6858000"/>
              <a:gd name="connsiteX3" fmla="*/ 1155928 w 1155928"/>
              <a:gd name="connsiteY3" fmla="*/ 1714500 h 6858000"/>
              <a:gd name="connsiteX4" fmla="*/ 439056 w 1155928"/>
              <a:gd name="connsiteY4" fmla="*/ 1714500 h 6858000"/>
              <a:gd name="connsiteX5" fmla="*/ 439056 w 1155928"/>
              <a:gd name="connsiteY5" fmla="*/ 6858000 h 6858000"/>
              <a:gd name="connsiteX6" fmla="*/ 0 w 11559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928" h="6858000">
                <a:moveTo>
                  <a:pt x="0" y="0"/>
                </a:moveTo>
                <a:lnTo>
                  <a:pt x="439056" y="0"/>
                </a:lnTo>
                <a:lnTo>
                  <a:pt x="1155928" y="0"/>
                </a:lnTo>
                <a:lnTo>
                  <a:pt x="1155928" y="1714500"/>
                </a:lnTo>
                <a:lnTo>
                  <a:pt x="439056" y="1714500"/>
                </a:lnTo>
                <a:lnTo>
                  <a:pt x="439056" y="6858000"/>
                </a:lnTo>
                <a:lnTo>
                  <a:pt x="0" y="6858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6950517"/>
      </p:ext>
    </p:extLst>
  </p:cSld>
  <p:clrMapOvr>
    <a:masterClrMapping/>
  </p:clrMapOvr>
  <p:extLst>
    <p:ext uri="{DCECCB84-F9BA-43D5-87BE-67443E8EF086}">
      <p15:sldGuideLst xmlns:p15="http://schemas.microsoft.com/office/powerpoint/2012/main">
        <p15:guide id="1" orient="horz" pos="1709">
          <p15:clr>
            <a:srgbClr val="FBAE40"/>
          </p15:clr>
        </p15:guide>
        <p15:guide id="2" orient="horz" pos="2615">
          <p15:clr>
            <a:srgbClr val="FBAE40"/>
          </p15:clr>
        </p15:guide>
        <p15:guide id="3" pos="5196">
          <p15:clr>
            <a:srgbClr val="FBAE40"/>
          </p15:clr>
        </p15:guide>
        <p15:guide id="4" pos="610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spcBef>
                <a:spcPts val="1200"/>
              </a:spcBef>
              <a:defRPr/>
            </a:lvl1p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p:txBody>
          <a:bodyPr/>
          <a:lstStyle>
            <a:lvl1pPr>
              <a:defRPr/>
            </a:lvl1pPr>
          </a:lstStyle>
          <a:p>
            <a:r>
              <a:rPr lang="en-US"/>
              <a:t>Slide title</a:t>
            </a:r>
          </a:p>
        </p:txBody>
      </p:sp>
      <p:sp>
        <p:nvSpPr>
          <p:cNvPr id="4" name="Date Placeholder 3">
            <a:extLst>
              <a:ext uri="{FF2B5EF4-FFF2-40B4-BE49-F238E27FC236}">
                <a16:creationId xmlns:a16="http://schemas.microsoft.com/office/drawing/2014/main" id="{706EF7C4-3513-40DF-91A6-018C8E9ACF4C}"/>
              </a:ext>
            </a:extLst>
          </p:cNvPr>
          <p:cNvSpPr>
            <a:spLocks noGrp="1"/>
          </p:cNvSpPr>
          <p:nvPr>
            <p:ph type="dt" sz="half" idx="10"/>
          </p:nvPr>
        </p:nvSpPr>
        <p:spPr/>
        <p:txBody>
          <a:bodyPr/>
          <a:lstStyle/>
          <a:p>
            <a:fld id="{33052DD4-CDE3-4E33-AB80-AED4CE4AC39A}" type="datetimeFigureOut">
              <a:rPr lang="en-US" smtClean="0"/>
              <a:t>12/4/2023</a:t>
            </a:fld>
            <a:endParaRPr lang="en-US"/>
          </a:p>
        </p:txBody>
      </p:sp>
      <p:sp>
        <p:nvSpPr>
          <p:cNvPr id="5" name="Footer Placeholder 4">
            <a:extLst>
              <a:ext uri="{FF2B5EF4-FFF2-40B4-BE49-F238E27FC236}">
                <a16:creationId xmlns:a16="http://schemas.microsoft.com/office/drawing/2014/main" id="{4D2B796A-0B1E-46FA-AC86-9A7803DF8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8E223-380C-4295-85FF-7B9C2423BBBE}"/>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3897428650"/>
      </p:ext>
    </p:extLst>
  </p:cSld>
  <p:clrMapOvr>
    <a:masterClrMapping/>
  </p:clrMapOvr>
  <p:extLst>
    <p:ext uri="{DCECCB84-F9BA-43D5-87BE-67443E8EF086}">
      <p15:sldGuideLst xmlns:p15="http://schemas.microsoft.com/office/powerpoint/2012/main">
        <p15:guide id="1" pos="5654">
          <p15:clr>
            <a:srgbClr val="FBAE40"/>
          </p15:clr>
        </p15:guide>
        <p15:guide id="2" pos="726">
          <p15:clr>
            <a:srgbClr val="FBAE40"/>
          </p15:clr>
        </p15:guide>
        <p15:guide id="3" orient="horz" pos="137">
          <p15:clr>
            <a:srgbClr val="FBAE40"/>
          </p15:clr>
        </p15:guide>
        <p15:guide id="4" orient="horz" pos="6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19399" y="419894"/>
            <a:ext cx="9372601" cy="1484312"/>
          </a:xfrm>
          <a:solidFill>
            <a:schemeClr val="accent4"/>
          </a:solidFill>
        </p:spPr>
        <p:txBody>
          <a:bodyPr vert="horz" lIns="91440" tIns="45720" rIns="288000" bIns="45720" rtlCol="0" anchor="ctr">
            <a:noAutofit/>
          </a:bodyPr>
          <a:lstStyle>
            <a:lvl1pPr marL="263525" indent="0" algn="l">
              <a:defRPr lang="en-US" sz="3600" b="1" dirty="0">
                <a:solidFill>
                  <a:schemeClr val="tx1"/>
                </a:solidFill>
              </a:defRPr>
            </a:lvl1pPr>
          </a:lstStyle>
          <a:p>
            <a:pPr lvl="0"/>
            <a:r>
              <a:rPr lang="en-US"/>
              <a:t>Section title</a:t>
            </a:r>
          </a:p>
        </p:txBody>
      </p:sp>
      <p:pic>
        <p:nvPicPr>
          <p:cNvPr id="6" name="Graphic 5">
            <a:extLst>
              <a:ext uri="{FF2B5EF4-FFF2-40B4-BE49-F238E27FC236}">
                <a16:creationId xmlns:a16="http://schemas.microsoft.com/office/drawing/2014/main" id="{2010E20D-C2F4-4C57-9379-900BECBE540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556" y="6094699"/>
            <a:ext cx="990025" cy="763207"/>
          </a:xfrm>
          <a:prstGeom prst="rect">
            <a:avLst/>
          </a:prstGeom>
        </p:spPr>
      </p:pic>
      <p:sp>
        <p:nvSpPr>
          <p:cNvPr id="7" name="Picture Placeholder 6">
            <a:extLst>
              <a:ext uri="{FF2B5EF4-FFF2-40B4-BE49-F238E27FC236}">
                <a16:creationId xmlns:a16="http://schemas.microsoft.com/office/drawing/2014/main" id="{83CCF378-34BF-4EE7-87EE-0F21AAF7F209}"/>
              </a:ext>
            </a:extLst>
          </p:cNvPr>
          <p:cNvSpPr>
            <a:spLocks noGrp="1"/>
          </p:cNvSpPr>
          <p:nvPr>
            <p:ph type="pic" sz="quarter" idx="10" hasCustomPrompt="1"/>
          </p:nvPr>
        </p:nvSpPr>
        <p:spPr>
          <a:xfrm>
            <a:off x="0" y="1304925"/>
            <a:ext cx="12192000" cy="5553075"/>
          </a:xfrm>
          <a:custGeom>
            <a:avLst/>
            <a:gdLst>
              <a:gd name="connsiteX0" fmla="*/ 0 w 12192000"/>
              <a:gd name="connsiteY0" fmla="*/ 5552981 h 5553075"/>
              <a:gd name="connsiteX1" fmla="*/ 12192000 w 12192000"/>
              <a:gd name="connsiteY1" fmla="*/ 5552981 h 5553075"/>
              <a:gd name="connsiteX2" fmla="*/ 12192000 w 12192000"/>
              <a:gd name="connsiteY2" fmla="*/ 5553075 h 5553075"/>
              <a:gd name="connsiteX3" fmla="*/ 0 w 12192000"/>
              <a:gd name="connsiteY3" fmla="*/ 5553075 h 5553075"/>
              <a:gd name="connsiteX4" fmla="*/ 0 w 12192000"/>
              <a:gd name="connsiteY4" fmla="*/ 0 h 5553075"/>
              <a:gd name="connsiteX5" fmla="*/ 2819401 w 12192000"/>
              <a:gd name="connsiteY5" fmla="*/ 0 h 5553075"/>
              <a:gd name="connsiteX6" fmla="*/ 2819401 w 12192000"/>
              <a:gd name="connsiteY6" fmla="*/ 599281 h 5553075"/>
              <a:gd name="connsiteX7" fmla="*/ 12192000 w 12192000"/>
              <a:gd name="connsiteY7" fmla="*/ 599281 h 5553075"/>
              <a:gd name="connsiteX8" fmla="*/ 12192000 w 12192000"/>
              <a:gd name="connsiteY8" fmla="*/ 4787900 h 5553075"/>
              <a:gd name="connsiteX9" fmla="*/ 1683657 w 12192000"/>
              <a:gd name="connsiteY9" fmla="*/ 4787900 h 5553075"/>
              <a:gd name="connsiteX10" fmla="*/ 1683657 w 12192000"/>
              <a:gd name="connsiteY10" fmla="*/ 4631418 h 5553075"/>
              <a:gd name="connsiteX11" fmla="*/ 0 w 12192000"/>
              <a:gd name="connsiteY11" fmla="*/ 4631418 h 55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5553075">
                <a:moveTo>
                  <a:pt x="0" y="5552981"/>
                </a:moveTo>
                <a:lnTo>
                  <a:pt x="12192000" y="5552981"/>
                </a:lnTo>
                <a:lnTo>
                  <a:pt x="12192000" y="5553075"/>
                </a:lnTo>
                <a:lnTo>
                  <a:pt x="0" y="5553075"/>
                </a:lnTo>
                <a:close/>
                <a:moveTo>
                  <a:pt x="0" y="0"/>
                </a:moveTo>
                <a:lnTo>
                  <a:pt x="2819401" y="0"/>
                </a:lnTo>
                <a:lnTo>
                  <a:pt x="2819401" y="599281"/>
                </a:lnTo>
                <a:lnTo>
                  <a:pt x="12192000" y="599281"/>
                </a:lnTo>
                <a:lnTo>
                  <a:pt x="12192000" y="4787900"/>
                </a:lnTo>
                <a:lnTo>
                  <a:pt x="1683657" y="4787900"/>
                </a:lnTo>
                <a:lnTo>
                  <a:pt x="1683657" y="4631418"/>
                </a:lnTo>
                <a:lnTo>
                  <a:pt x="0" y="4631418"/>
                </a:lnTo>
                <a:close/>
              </a:path>
            </a:pathLst>
          </a:custGeom>
          <a:noFill/>
        </p:spPr>
        <p:txBody>
          <a:bodyPr vert="horz" wrap="none" lIns="91440" tIns="45720" rIns="90000" bIns="45720" rtlCol="0" anchor="ctr">
            <a:noAutofit/>
          </a:bodyPr>
          <a:lstStyle>
            <a:lvl1pPr algn="ctr">
              <a:buClr>
                <a:schemeClr val="tx1"/>
              </a:buClr>
              <a:defRPr lang="en-US" baseline="0">
                <a:solidFill>
                  <a:schemeClr val="bg2"/>
                </a:solidFill>
              </a:defRPr>
            </a:lvl1pPr>
          </a:lstStyle>
          <a:p>
            <a:pPr marL="261938" lvl="0" indent="-261938" algn="ctr"/>
            <a:r>
              <a:rPr lang="en-US"/>
              <a:t>Drag and drop a picture here (optional)</a:t>
            </a:r>
          </a:p>
        </p:txBody>
      </p:sp>
    </p:spTree>
    <p:extLst>
      <p:ext uri="{BB962C8B-B14F-4D97-AF65-F5344CB8AC3E}">
        <p14:creationId xmlns:p14="http://schemas.microsoft.com/office/powerpoint/2010/main" val="68647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00037" y="1484313"/>
            <a:ext cx="5719763" cy="4608512"/>
          </a:xfrm>
        </p:spPr>
        <p:txBody>
          <a:bodyPr/>
          <a:lstStyle>
            <a:lvl1pPr marL="261938" indent="-261938">
              <a:buFont typeface="Arial" panose="020B0604020202020204" pitchFamily="34" charset="0"/>
              <a:buChar char="•"/>
              <a:defRPr/>
            </a:lvl1pPr>
            <a:lvl2pPr marL="536575" indent="-266700">
              <a:buFont typeface="Arial" panose="020B0604020202020204" pitchFamily="34" charset="0"/>
              <a:buChar char="•"/>
              <a:defRPr/>
            </a:lvl2pPr>
            <a:lvl3pPr marL="812800" indent="-273050">
              <a:buFont typeface="Arial" panose="020B0604020202020204" pitchFamily="34" charset="0"/>
              <a:buChar char="•"/>
              <a:defRPr/>
            </a:lvl3pPr>
            <a:lvl4pPr marL="987425" indent="-268288">
              <a:buFont typeface="Arial" panose="020B0604020202020204" pitchFamily="34" charset="0"/>
              <a:buChar char="•"/>
              <a:defRPr/>
            </a:lvl4p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096000" y="1484313"/>
            <a:ext cx="5720400" cy="4608512"/>
          </a:xfrm>
        </p:spPr>
        <p:txBody>
          <a:bodyPr/>
          <a:lstStyle>
            <a:lvl1pPr>
              <a:defRPr/>
            </a:lvl1p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hasCustomPrompt="1"/>
          </p:nvPr>
        </p:nvSpPr>
        <p:spPr/>
        <p:txBody>
          <a:bodyPr/>
          <a:lstStyle>
            <a:lvl1pPr>
              <a:defRPr/>
            </a:lvl1pPr>
          </a:lstStyle>
          <a:p>
            <a:r>
              <a:rPr lang="en-US"/>
              <a:t>Slide title</a:t>
            </a:r>
          </a:p>
        </p:txBody>
      </p:sp>
      <p:sp>
        <p:nvSpPr>
          <p:cNvPr id="2" name="Date Placeholder 1">
            <a:extLst>
              <a:ext uri="{FF2B5EF4-FFF2-40B4-BE49-F238E27FC236}">
                <a16:creationId xmlns:a16="http://schemas.microsoft.com/office/drawing/2014/main" id="{53788507-3E03-4FB3-A132-78A9397820B6}"/>
              </a:ext>
            </a:extLst>
          </p:cNvPr>
          <p:cNvSpPr>
            <a:spLocks noGrp="1"/>
          </p:cNvSpPr>
          <p:nvPr>
            <p:ph type="dt" sz="half" idx="10"/>
          </p:nvPr>
        </p:nvSpPr>
        <p:spPr/>
        <p:txBody>
          <a:bodyPr/>
          <a:lstStyle/>
          <a:p>
            <a:fld id="{33052DD4-CDE3-4E33-AB80-AED4CE4AC39A}" type="datetimeFigureOut">
              <a:rPr lang="en-US" smtClean="0"/>
              <a:t>12/4/2023</a:t>
            </a:fld>
            <a:endParaRPr lang="en-US"/>
          </a:p>
        </p:txBody>
      </p:sp>
      <p:sp>
        <p:nvSpPr>
          <p:cNvPr id="7" name="Footer Placeholder 6">
            <a:extLst>
              <a:ext uri="{FF2B5EF4-FFF2-40B4-BE49-F238E27FC236}">
                <a16:creationId xmlns:a16="http://schemas.microsoft.com/office/drawing/2014/main" id="{49E28F68-9BF2-4E8D-9900-2B961920C10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2468ACE-19CE-4D11-BE8C-BF854FA85EA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4156552837"/>
      </p:ext>
    </p:extLst>
  </p:cSld>
  <p:clrMapOvr>
    <a:masterClrMapping/>
  </p:clrMapOvr>
  <p:extLst>
    <p:ext uri="{DCECCB84-F9BA-43D5-87BE-67443E8EF086}">
      <p15:sldGuideLst xmlns:p15="http://schemas.microsoft.com/office/powerpoint/2012/main">
        <p15:guide id="1" orient="horz" pos="674">
          <p15:clr>
            <a:srgbClr val="FBAE40"/>
          </p15:clr>
        </p15:guide>
        <p15:guide id="2" orient="horz" pos="137">
          <p15:clr>
            <a:srgbClr val="FBAE40"/>
          </p15:clr>
        </p15:guide>
        <p15:guide id="3" pos="726">
          <p15:clr>
            <a:srgbClr val="FBAE40"/>
          </p15:clr>
        </p15:guide>
        <p15:guide id="4" pos="565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a:t>Slide title</a:t>
            </a:r>
          </a:p>
        </p:txBody>
      </p:sp>
      <p:sp>
        <p:nvSpPr>
          <p:cNvPr id="2" name="Date Placeholder 1">
            <a:extLst>
              <a:ext uri="{FF2B5EF4-FFF2-40B4-BE49-F238E27FC236}">
                <a16:creationId xmlns:a16="http://schemas.microsoft.com/office/drawing/2014/main" id="{69297BAC-5561-499E-BBCB-6D6E1FD7DF7B}"/>
              </a:ext>
            </a:extLst>
          </p:cNvPr>
          <p:cNvSpPr>
            <a:spLocks noGrp="1"/>
          </p:cNvSpPr>
          <p:nvPr>
            <p:ph type="dt" sz="half" idx="10"/>
          </p:nvPr>
        </p:nvSpPr>
        <p:spPr/>
        <p:txBody>
          <a:bodyPr/>
          <a:lstStyle/>
          <a:p>
            <a:fld id="{33052DD4-CDE3-4E33-AB80-AED4CE4AC39A}" type="datetimeFigureOut">
              <a:rPr lang="en-US" smtClean="0"/>
              <a:t>12/4/2023</a:t>
            </a:fld>
            <a:endParaRPr lang="en-US"/>
          </a:p>
        </p:txBody>
      </p:sp>
      <p:sp>
        <p:nvSpPr>
          <p:cNvPr id="5" name="Footer Placeholder 4">
            <a:extLst>
              <a:ext uri="{FF2B5EF4-FFF2-40B4-BE49-F238E27FC236}">
                <a16:creationId xmlns:a16="http://schemas.microsoft.com/office/drawing/2014/main" id="{01525733-58EA-4C07-864D-B4CB76D0D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75373-7992-498D-9AB1-3D8254424717}"/>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050055051"/>
      </p:ext>
    </p:extLst>
  </p:cSld>
  <p:clrMapOvr>
    <a:masterClrMapping/>
  </p:clrMapOvr>
  <p:extLst>
    <p:ext uri="{DCECCB84-F9BA-43D5-87BE-67443E8EF086}">
      <p15:sldGuideLst xmlns:p15="http://schemas.microsoft.com/office/powerpoint/2012/main">
        <p15:guide id="1" pos="5654">
          <p15:clr>
            <a:srgbClr val="FBAE40"/>
          </p15:clr>
        </p15:guide>
        <p15:guide id="2" orient="horz" pos="2160">
          <p15:clr>
            <a:srgbClr val="FBAE40"/>
          </p15:clr>
        </p15:guide>
        <p15:guide id="3" orient="horz" pos="674">
          <p15:clr>
            <a:srgbClr val="FBAE40"/>
          </p15:clr>
        </p15:guide>
        <p15:guide id="4" orient="horz" pos="137">
          <p15:clr>
            <a:srgbClr val="FBAE40"/>
          </p15:clr>
        </p15:guide>
        <p15:guide id="5" pos="72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125953C-BDCE-466C-B5D1-10A5597F7220}"/>
              </a:ext>
            </a:extLst>
          </p:cNvPr>
          <p:cNvSpPr>
            <a:spLocks noGrp="1"/>
          </p:cNvSpPr>
          <p:nvPr>
            <p:ph type="dt" sz="half" idx="10"/>
          </p:nvPr>
        </p:nvSpPr>
        <p:spPr/>
        <p:txBody>
          <a:bodyPr/>
          <a:lstStyle/>
          <a:p>
            <a:fld id="{33052DD4-CDE3-4E33-AB80-AED4CE4AC39A}" type="datetimeFigureOut">
              <a:rPr lang="en-US" smtClean="0"/>
              <a:t>12/4/2023</a:t>
            </a:fld>
            <a:endParaRPr lang="en-US"/>
          </a:p>
        </p:txBody>
      </p:sp>
      <p:sp>
        <p:nvSpPr>
          <p:cNvPr id="4" name="Footer Placeholder 3">
            <a:extLst>
              <a:ext uri="{FF2B5EF4-FFF2-40B4-BE49-F238E27FC236}">
                <a16:creationId xmlns:a16="http://schemas.microsoft.com/office/drawing/2014/main" id="{35093A61-3D0C-4D22-A38C-FED809C56B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FF57E-942B-4161-B1AA-AAC9C60FE34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22962061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674">
          <p15:clr>
            <a:srgbClr val="FBAE40"/>
          </p15:clr>
        </p15:guide>
        <p15:guide id="3" orient="horz" pos="137">
          <p15:clr>
            <a:srgbClr val="FBAE40"/>
          </p15:clr>
        </p15:guide>
        <p15:guide id="4" pos="72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2E30E9-1079-4CF5-8813-8B65FB05D6D8}"/>
              </a:ext>
            </a:extLst>
          </p:cNvPr>
          <p:cNvGrpSpPr/>
          <p:nvPr userDrawn="1"/>
        </p:nvGrpSpPr>
        <p:grpSpPr>
          <a:xfrm>
            <a:off x="-1" y="0"/>
            <a:ext cx="12192001" cy="6858000"/>
            <a:chOff x="-1" y="0"/>
            <a:chExt cx="12192001" cy="6858000"/>
          </a:xfrm>
        </p:grpSpPr>
        <p:sp>
          <p:nvSpPr>
            <p:cNvPr id="12" name="Rectangle 11">
              <a:extLst>
                <a:ext uri="{FF2B5EF4-FFF2-40B4-BE49-F238E27FC236}">
                  <a16:creationId xmlns:a16="http://schemas.microsoft.com/office/drawing/2014/main" id="{2A1E53E3-FC79-490F-927D-EDA5C06E6818}"/>
                </a:ext>
              </a:extLst>
            </p:cNvPr>
            <p:cNvSpPr/>
            <p:nvPr/>
          </p:nvSpPr>
          <p:spPr>
            <a:xfrm>
              <a:off x="0" y="0"/>
              <a:ext cx="12192000" cy="6854862"/>
            </a:xfrm>
            <a:prstGeom prst="rect">
              <a:avLst/>
            </a:prstGeom>
            <a:solidFill>
              <a:srgbClr val="00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BD6E22D-9F81-4B7A-A71E-BBB4177578ED}"/>
                </a:ext>
              </a:extLst>
            </p:cNvPr>
            <p:cNvGrpSpPr/>
            <p:nvPr userDrawn="1"/>
          </p:nvGrpSpPr>
          <p:grpSpPr>
            <a:xfrm>
              <a:off x="-1" y="4152900"/>
              <a:ext cx="12191999" cy="2705100"/>
              <a:chOff x="1" y="4152900"/>
              <a:chExt cx="12191999" cy="2705100"/>
            </a:xfrm>
          </p:grpSpPr>
          <p:sp>
            <p:nvSpPr>
              <p:cNvPr id="9" name="Freeform 21">
                <a:extLst>
                  <a:ext uri="{FF2B5EF4-FFF2-40B4-BE49-F238E27FC236}">
                    <a16:creationId xmlns:a16="http://schemas.microsoft.com/office/drawing/2014/main" id="{B428783B-02FD-4849-BFB2-D1C2BC8E88B5}"/>
                  </a:ext>
                </a:extLst>
              </p:cNvPr>
              <p:cNvSpPr/>
              <p:nvPr/>
            </p:nvSpPr>
            <p:spPr>
              <a:xfrm>
                <a:off x="1" y="4152900"/>
                <a:ext cx="12191999" cy="2705100"/>
              </a:xfrm>
              <a:custGeom>
                <a:avLst/>
                <a:gdLst>
                  <a:gd name="connsiteX0" fmla="*/ 0 w 12191999"/>
                  <a:gd name="connsiteY0" fmla="*/ 0 h 2705100"/>
                  <a:gd name="connsiteX1" fmla="*/ 1104899 w 12191999"/>
                  <a:gd name="connsiteY1" fmla="*/ 0 h 2705100"/>
                  <a:gd name="connsiteX2" fmla="*/ 1104899 w 12191999"/>
                  <a:gd name="connsiteY2" fmla="*/ 1422400 h 2705100"/>
                  <a:gd name="connsiteX3" fmla="*/ 12191999 w 12191999"/>
                  <a:gd name="connsiteY3" fmla="*/ 1422400 h 2705100"/>
                  <a:gd name="connsiteX4" fmla="*/ 12191999 w 12191999"/>
                  <a:gd name="connsiteY4" fmla="*/ 2705100 h 2705100"/>
                  <a:gd name="connsiteX5" fmla="*/ 1 w 12191999"/>
                  <a:gd name="connsiteY5" fmla="*/ 2705100 h 2705100"/>
                  <a:gd name="connsiteX6" fmla="*/ 1 w 12191999"/>
                  <a:gd name="connsiteY6" fmla="*/ 1543050 h 2705100"/>
                  <a:gd name="connsiteX7" fmla="*/ 0 w 12191999"/>
                  <a:gd name="connsiteY7" fmla="*/ 1543050 h 270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2705100">
                    <a:moveTo>
                      <a:pt x="0" y="0"/>
                    </a:moveTo>
                    <a:lnTo>
                      <a:pt x="1104899" y="0"/>
                    </a:lnTo>
                    <a:lnTo>
                      <a:pt x="1104899" y="1422400"/>
                    </a:lnTo>
                    <a:lnTo>
                      <a:pt x="12191999" y="1422400"/>
                    </a:lnTo>
                    <a:lnTo>
                      <a:pt x="12191999" y="2705100"/>
                    </a:lnTo>
                    <a:lnTo>
                      <a:pt x="1" y="2705100"/>
                    </a:lnTo>
                    <a:lnTo>
                      <a:pt x="1" y="1543050"/>
                    </a:lnTo>
                    <a:lnTo>
                      <a:pt x="0" y="15430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A6B1C6E9-C7C0-445A-8911-23E57FA33B25}"/>
                  </a:ext>
                </a:extLst>
              </p:cNvPr>
              <p:cNvSpPr/>
              <p:nvPr/>
            </p:nvSpPr>
            <p:spPr>
              <a:xfrm>
                <a:off x="219560" y="5822714"/>
                <a:ext cx="9395219" cy="830997"/>
              </a:xfrm>
              <a:prstGeom prst="rect">
                <a:avLst/>
              </a:prstGeom>
            </p:spPr>
            <p:txBody>
              <a:bodyPr wrap="square">
                <a:spAutoFit/>
              </a:bodyPr>
              <a:lstStyle/>
              <a:p>
                <a:r>
                  <a:rPr lang="en-US" sz="1200">
                    <a:solidFill>
                      <a:srgbClr val="00234B"/>
                    </a:solidFill>
                    <a:latin typeface="Arial" panose="020B0604020202020204" pitchFamily="34" charset="0"/>
                  </a:rPr>
                  <a:t>© STMicroelectronics - All rights reserved.</a:t>
                </a:r>
                <a:br>
                  <a:rPr lang="en-US" sz="1200">
                    <a:solidFill>
                      <a:srgbClr val="00234B"/>
                    </a:solidFill>
                    <a:latin typeface="Arial" panose="020B0604020202020204" pitchFamily="34" charset="0"/>
                  </a:rPr>
                </a:br>
                <a:r>
                  <a:rPr lang="en-US" sz="1200" kern="1200">
                    <a:solidFill>
                      <a:srgbClr val="00234B"/>
                    </a:solidFill>
                    <a:latin typeface="Arial" panose="020B0604020202020204" pitchFamily="34" charset="0"/>
                    <a:ea typeface="+mn-ea"/>
                    <a:cs typeface="+mn-cs"/>
                  </a:rPr>
                  <a:t>ST logo is a trademark or a registered trademark of STMicroelectronics International NV or its affiliates in the EU and/or other countries. For additional information about ST trademarks, please refer to </a:t>
                </a:r>
                <a:r>
                  <a:rPr lang="en-US" sz="1200" kern="1200">
                    <a:solidFill>
                      <a:srgbClr val="00234B"/>
                    </a:solidFill>
                    <a:latin typeface="Arial" panose="020B0604020202020204" pitchFamily="34" charset="0"/>
                    <a:ea typeface="+mn-ea"/>
                    <a:cs typeface="+mn-cs"/>
                    <a:hlinkClick r:id="rId2">
                      <a:extLst>
                        <a:ext uri="{A12FA001-AC4F-418D-AE19-62706E023703}">
                          <ahyp:hlinkClr xmlns:ahyp="http://schemas.microsoft.com/office/drawing/2018/hyperlinkcolor" val="tx"/>
                        </a:ext>
                      </a:extLst>
                    </a:hlinkClick>
                  </a:rPr>
                  <a:t>www.st.com/trademarks</a:t>
                </a:r>
                <a:r>
                  <a:rPr lang="en-US" sz="1200" kern="1200">
                    <a:solidFill>
                      <a:srgbClr val="00234B"/>
                    </a:solidFill>
                    <a:latin typeface="Arial" panose="020B0604020202020204" pitchFamily="34" charset="0"/>
                    <a:ea typeface="+mn-ea"/>
                    <a:cs typeface="+mn-cs"/>
                  </a:rPr>
                  <a:t>. </a:t>
                </a:r>
                <a:br>
                  <a:rPr lang="en-US" sz="1200" kern="1200">
                    <a:solidFill>
                      <a:srgbClr val="00234B"/>
                    </a:solidFill>
                    <a:latin typeface="Arial" panose="020B0604020202020204" pitchFamily="34" charset="0"/>
                    <a:ea typeface="+mn-ea"/>
                    <a:cs typeface="+mn-cs"/>
                  </a:rPr>
                </a:br>
                <a:r>
                  <a:rPr lang="en-US" sz="1200" kern="1200">
                    <a:solidFill>
                      <a:srgbClr val="00234B"/>
                    </a:solidFill>
                    <a:latin typeface="Arial" panose="020B0604020202020204" pitchFamily="34" charset="0"/>
                    <a:ea typeface="+mn-ea"/>
                    <a:cs typeface="+mn-cs"/>
                  </a:rPr>
                  <a:t>All other product or service names are the property of their respective owners.</a:t>
                </a:r>
              </a:p>
            </p:txBody>
          </p:sp>
          <p:pic>
            <p:nvPicPr>
              <p:cNvPr id="11" name="Graphic 10">
                <a:extLst>
                  <a:ext uri="{FF2B5EF4-FFF2-40B4-BE49-F238E27FC236}">
                    <a16:creationId xmlns:a16="http://schemas.microsoft.com/office/drawing/2014/main" id="{B3C9C090-4752-447B-8BD0-B0518657236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5600" y="5621565"/>
                <a:ext cx="1599819" cy="1233297"/>
              </a:xfrm>
              <a:prstGeom prst="rect">
                <a:avLst/>
              </a:prstGeom>
            </p:spPr>
          </p:pic>
        </p:grpSp>
      </p:grpSp>
      <p:pic>
        <p:nvPicPr>
          <p:cNvPr id="5" name="Picture 4">
            <a:extLst>
              <a:ext uri="{FF2B5EF4-FFF2-40B4-BE49-F238E27FC236}">
                <a16:creationId xmlns:a16="http://schemas.microsoft.com/office/drawing/2014/main" id="{07C8CE8D-FE25-40F5-A966-5717F85ACF9F}"/>
              </a:ext>
            </a:extLst>
          </p:cNvPr>
          <p:cNvPicPr>
            <a:picLocks noChangeAspect="1"/>
          </p:cNvPicPr>
          <p:nvPr userDrawn="1"/>
        </p:nvPicPr>
        <p:blipFill>
          <a:blip r:embed="rId5"/>
          <a:stretch>
            <a:fillRect/>
          </a:stretch>
        </p:blipFill>
        <p:spPr>
          <a:xfrm>
            <a:off x="2959336" y="1565049"/>
            <a:ext cx="6273328" cy="2280102"/>
          </a:xfrm>
          <a:prstGeom prst="rect">
            <a:avLst/>
          </a:prstGeom>
        </p:spPr>
      </p:pic>
    </p:spTree>
    <p:extLst>
      <p:ext uri="{BB962C8B-B14F-4D97-AF65-F5344CB8AC3E}">
        <p14:creationId xmlns:p14="http://schemas.microsoft.com/office/powerpoint/2010/main" val="280148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1" name="ColorPatch">
            <a:extLst>
              <a:ext uri="{FF2B5EF4-FFF2-40B4-BE49-F238E27FC236}">
                <a16:creationId xmlns:a16="http://schemas.microsoft.com/office/drawing/2014/main" id="{65F4699E-59A4-43A4-9A5C-D8BFD4B1E6D9}"/>
              </a:ext>
            </a:extLst>
          </p:cNvPr>
          <p:cNvSpPr/>
          <p:nvPr userDrawn="1"/>
        </p:nvSpPr>
        <p:spPr>
          <a:xfrm>
            <a:off x="-685800" y="5486400"/>
            <a:ext cx="317500" cy="317500"/>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0" name="ColorPatch">
            <a:extLst>
              <a:ext uri="{FF2B5EF4-FFF2-40B4-BE49-F238E27FC236}">
                <a16:creationId xmlns:a16="http://schemas.microsoft.com/office/drawing/2014/main" id="{1B167F27-4BE8-4B9C-A3D6-12AB9D6515A0}"/>
              </a:ext>
            </a:extLst>
          </p:cNvPr>
          <p:cNvSpPr/>
          <p:nvPr userDrawn="1"/>
        </p:nvSpPr>
        <p:spPr>
          <a:xfrm>
            <a:off x="-685800" y="5143500"/>
            <a:ext cx="317500" cy="317500"/>
          </a:xfrm>
          <a:prstGeom prst="rect">
            <a:avLst/>
          </a:prstGeom>
          <a:solidFill>
            <a:srgbClr val="D1D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9" name="ColorPatch">
            <a:extLst>
              <a:ext uri="{FF2B5EF4-FFF2-40B4-BE49-F238E27FC236}">
                <a16:creationId xmlns:a16="http://schemas.microsoft.com/office/drawing/2014/main" id="{62C30C2F-9D3D-402B-9C93-7BB3D257A941}"/>
              </a:ext>
            </a:extLst>
          </p:cNvPr>
          <p:cNvSpPr/>
          <p:nvPr userDrawn="1"/>
        </p:nvSpPr>
        <p:spPr>
          <a:xfrm>
            <a:off x="-685800" y="4800600"/>
            <a:ext cx="317500" cy="317500"/>
          </a:xfrm>
          <a:prstGeom prst="rect">
            <a:avLst/>
          </a:prstGeom>
          <a:solidFill>
            <a:srgbClr val="A2A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8" name="ColorPatch">
            <a:extLst>
              <a:ext uri="{FF2B5EF4-FFF2-40B4-BE49-F238E27FC236}">
                <a16:creationId xmlns:a16="http://schemas.microsoft.com/office/drawing/2014/main" id="{D6517BE0-9063-4916-BC84-EDE406E9CDE4}"/>
              </a:ext>
            </a:extLst>
          </p:cNvPr>
          <p:cNvSpPr/>
          <p:nvPr userDrawn="1"/>
        </p:nvSpPr>
        <p:spPr>
          <a:xfrm>
            <a:off x="-685800" y="4457700"/>
            <a:ext cx="317500" cy="317500"/>
          </a:xfrm>
          <a:prstGeom prst="rect">
            <a:avLst/>
          </a:prstGeom>
          <a:solidFill>
            <a:srgbClr val="747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7" name="ColorPatch">
            <a:extLst>
              <a:ext uri="{FF2B5EF4-FFF2-40B4-BE49-F238E27FC236}">
                <a16:creationId xmlns:a16="http://schemas.microsoft.com/office/drawing/2014/main" id="{B5249DC3-A9A0-4038-AEE9-AEBFB5D0089D}"/>
              </a:ext>
            </a:extLst>
          </p:cNvPr>
          <p:cNvSpPr/>
          <p:nvPr userDrawn="1"/>
        </p:nvSpPr>
        <p:spPr>
          <a:xfrm>
            <a:off x="-685800" y="4114800"/>
            <a:ext cx="317500" cy="317500"/>
          </a:xfrm>
          <a:prstGeom prst="rect">
            <a:avLst/>
          </a:prstGeom>
          <a:solidFill>
            <a:srgbClr val="464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6" name="ColorPatch">
            <a:extLst>
              <a:ext uri="{FF2B5EF4-FFF2-40B4-BE49-F238E27FC236}">
                <a16:creationId xmlns:a16="http://schemas.microsoft.com/office/drawing/2014/main" id="{18A6D389-12F3-4EC1-8CC2-242EFF07CB1C}"/>
              </a:ext>
            </a:extLst>
          </p:cNvPr>
          <p:cNvSpPr/>
          <p:nvPr userDrawn="1"/>
        </p:nvSpPr>
        <p:spPr>
          <a:xfrm>
            <a:off x="-685800" y="3771900"/>
            <a:ext cx="317500" cy="317500"/>
          </a:xfrm>
          <a:prstGeom prst="rect">
            <a:avLst/>
          </a:prstGeom>
          <a:solidFill>
            <a:srgbClr val="E2B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5" name="ColorPatch">
            <a:extLst>
              <a:ext uri="{FF2B5EF4-FFF2-40B4-BE49-F238E27FC236}">
                <a16:creationId xmlns:a16="http://schemas.microsoft.com/office/drawing/2014/main" id="{2ADD0FF6-E42B-4A48-AA80-7BFCC31B080A}"/>
              </a:ext>
            </a:extLst>
          </p:cNvPr>
          <p:cNvSpPr/>
          <p:nvPr userDrawn="1"/>
        </p:nvSpPr>
        <p:spPr>
          <a:xfrm>
            <a:off x="-685800" y="3429000"/>
            <a:ext cx="317500" cy="317500"/>
          </a:xfrm>
          <a:prstGeom prst="rect">
            <a:avLst/>
          </a:prstGeom>
          <a:solidFill>
            <a:srgbClr val="C57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4" name="ColorPatch">
            <a:extLst>
              <a:ext uri="{FF2B5EF4-FFF2-40B4-BE49-F238E27FC236}">
                <a16:creationId xmlns:a16="http://schemas.microsoft.com/office/drawing/2014/main" id="{B669360D-4B82-4260-88C6-0543CF560378}"/>
              </a:ext>
            </a:extLst>
          </p:cNvPr>
          <p:cNvSpPr/>
          <p:nvPr userDrawn="1"/>
        </p:nvSpPr>
        <p:spPr>
          <a:xfrm>
            <a:off x="-685800" y="3086100"/>
            <a:ext cx="317500" cy="317500"/>
          </a:xfrm>
          <a:prstGeom prst="rect">
            <a:avLst/>
          </a:prstGeom>
          <a:solidFill>
            <a:srgbClr val="A9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3" name="ColorPatch">
            <a:extLst>
              <a:ext uri="{FF2B5EF4-FFF2-40B4-BE49-F238E27FC236}">
                <a16:creationId xmlns:a16="http://schemas.microsoft.com/office/drawing/2014/main" id="{B042156B-6D14-4769-85DE-0BC6133DC1EA}"/>
              </a:ext>
            </a:extLst>
          </p:cNvPr>
          <p:cNvSpPr/>
          <p:nvPr userDrawn="1"/>
        </p:nvSpPr>
        <p:spPr>
          <a:xfrm>
            <a:off x="-685800" y="2743200"/>
            <a:ext cx="317500" cy="317500"/>
          </a:xfrm>
          <a:prstGeom prst="rect">
            <a:avLst/>
          </a:prstGeom>
          <a:solidFill>
            <a:srgbClr val="8C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2" name="ColorPatch">
            <a:extLst>
              <a:ext uri="{FF2B5EF4-FFF2-40B4-BE49-F238E27FC236}">
                <a16:creationId xmlns:a16="http://schemas.microsoft.com/office/drawing/2014/main" id="{0A8AEA2A-477D-451D-A82D-F30F8990A07D}"/>
              </a:ext>
            </a:extLst>
          </p:cNvPr>
          <p:cNvSpPr/>
          <p:nvPr userDrawn="1"/>
        </p:nvSpPr>
        <p:spPr>
          <a:xfrm>
            <a:off x="-685800" y="2400300"/>
            <a:ext cx="317500" cy="317500"/>
          </a:xfrm>
          <a:prstGeom prst="rect">
            <a:avLst/>
          </a:prstGeom>
          <a:solidFill>
            <a:srgbClr val="C0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1" name="ColorPatch">
            <a:extLst>
              <a:ext uri="{FF2B5EF4-FFF2-40B4-BE49-F238E27FC236}">
                <a16:creationId xmlns:a16="http://schemas.microsoft.com/office/drawing/2014/main" id="{8CE1DB46-E195-40AF-8BEB-3E6873A1B2FA}"/>
              </a:ext>
            </a:extLst>
          </p:cNvPr>
          <p:cNvSpPr/>
          <p:nvPr userDrawn="1"/>
        </p:nvSpPr>
        <p:spPr>
          <a:xfrm>
            <a:off x="-685800" y="2057400"/>
            <a:ext cx="317500" cy="317500"/>
          </a:xfrm>
          <a:prstGeom prst="rect">
            <a:avLst/>
          </a:prstGeom>
          <a:solidFill>
            <a:srgbClr val="81A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0" name="ColorPatch">
            <a:extLst>
              <a:ext uri="{FF2B5EF4-FFF2-40B4-BE49-F238E27FC236}">
                <a16:creationId xmlns:a16="http://schemas.microsoft.com/office/drawing/2014/main" id="{E0F1957D-72C6-4D6C-9201-6AA28AA6C57D}"/>
              </a:ext>
            </a:extLst>
          </p:cNvPr>
          <p:cNvSpPr/>
          <p:nvPr userDrawn="1"/>
        </p:nvSpPr>
        <p:spPr>
          <a:xfrm>
            <a:off x="-685800" y="1714500"/>
            <a:ext cx="317500" cy="317500"/>
          </a:xfrm>
          <a:prstGeom prst="rect">
            <a:avLst/>
          </a:prstGeom>
          <a:solidFill>
            <a:srgbClr val="438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9" name="ColorPatch">
            <a:extLst>
              <a:ext uri="{FF2B5EF4-FFF2-40B4-BE49-F238E27FC236}">
                <a16:creationId xmlns:a16="http://schemas.microsoft.com/office/drawing/2014/main" id="{F00834CE-7B51-4FC1-989D-97A947599379}"/>
              </a:ext>
            </a:extLst>
          </p:cNvPr>
          <p:cNvSpPr/>
          <p:nvPr userDrawn="1"/>
        </p:nvSpPr>
        <p:spPr>
          <a:xfrm>
            <a:off x="-685800" y="1371600"/>
            <a:ext cx="317500" cy="317500"/>
          </a:xfrm>
          <a:prstGeom prst="rect">
            <a:avLst/>
          </a:prstGeom>
          <a:solidFill>
            <a:srgbClr val="0457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8" name="ColorPatch">
            <a:extLst>
              <a:ext uri="{FF2B5EF4-FFF2-40B4-BE49-F238E27FC236}">
                <a16:creationId xmlns:a16="http://schemas.microsoft.com/office/drawing/2014/main" id="{AB72B3FD-EF38-4401-99A2-12BA97E1031C}"/>
              </a:ext>
            </a:extLst>
          </p:cNvPr>
          <p:cNvSpPr/>
          <p:nvPr userDrawn="1"/>
        </p:nvSpPr>
        <p:spPr>
          <a:xfrm>
            <a:off x="-685800" y="1028700"/>
            <a:ext cx="317500" cy="317500"/>
          </a:xfrm>
          <a:prstGeom prst="rect">
            <a:avLst/>
          </a:prstGeom>
          <a:solidFill>
            <a:srgbClr val="D1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7" name="ColorPatch">
            <a:extLst>
              <a:ext uri="{FF2B5EF4-FFF2-40B4-BE49-F238E27FC236}">
                <a16:creationId xmlns:a16="http://schemas.microsoft.com/office/drawing/2014/main" id="{DB636BCE-D7BA-42A6-B589-71540B9DC5AD}"/>
              </a:ext>
            </a:extLst>
          </p:cNvPr>
          <p:cNvSpPr/>
          <p:nvPr userDrawn="1"/>
        </p:nvSpPr>
        <p:spPr>
          <a:xfrm>
            <a:off x="-685800" y="685800"/>
            <a:ext cx="317500" cy="317500"/>
          </a:xfrm>
          <a:prstGeom prst="rect">
            <a:avLst/>
          </a:prstGeom>
          <a:solidFill>
            <a:srgbClr val="A4D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6" name="ColorPatch">
            <a:extLst>
              <a:ext uri="{FF2B5EF4-FFF2-40B4-BE49-F238E27FC236}">
                <a16:creationId xmlns:a16="http://schemas.microsoft.com/office/drawing/2014/main" id="{9D1EA9E9-05C1-4D17-8CE5-6492F824502A}"/>
              </a:ext>
            </a:extLst>
          </p:cNvPr>
          <p:cNvSpPr/>
          <p:nvPr userDrawn="1"/>
        </p:nvSpPr>
        <p:spPr>
          <a:xfrm>
            <a:off x="-685800" y="342900"/>
            <a:ext cx="317500" cy="317500"/>
          </a:xfrm>
          <a:prstGeom prst="rect">
            <a:avLst/>
          </a:prstGeom>
          <a:solidFill>
            <a:srgbClr val="77C5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5" name="ColorPatch">
            <a:extLst>
              <a:ext uri="{FF2B5EF4-FFF2-40B4-BE49-F238E27FC236}">
                <a16:creationId xmlns:a16="http://schemas.microsoft.com/office/drawing/2014/main" id="{9A5ADA3E-3A73-4260-828D-18023D21EE0E}"/>
              </a:ext>
            </a:extLst>
          </p:cNvPr>
          <p:cNvSpPr/>
          <p:nvPr userDrawn="1"/>
        </p:nvSpPr>
        <p:spPr>
          <a:xfrm>
            <a:off x="-685800" y="0"/>
            <a:ext cx="317500" cy="317500"/>
          </a:xfrm>
          <a:prstGeom prst="rect">
            <a:avLst/>
          </a:prstGeom>
          <a:solidFill>
            <a:srgbClr val="49B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4" name="ColorPatch">
            <a:extLst>
              <a:ext uri="{FF2B5EF4-FFF2-40B4-BE49-F238E27FC236}">
                <a16:creationId xmlns:a16="http://schemas.microsoft.com/office/drawing/2014/main" id="{177ED0F8-E668-4F55-9F61-0BADCC753B93}"/>
              </a:ext>
            </a:extLst>
          </p:cNvPr>
          <p:cNvSpPr/>
          <p:nvPr userDrawn="1"/>
        </p:nvSpPr>
        <p:spPr>
          <a:xfrm>
            <a:off x="-342900" y="5143500"/>
            <a:ext cx="317500" cy="317500"/>
          </a:xfrm>
          <a:prstGeom prst="rect">
            <a:avLst/>
          </a:prstGeom>
          <a:solidFill>
            <a:srgbClr val="F9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3" name="ColorPatch">
            <a:extLst>
              <a:ext uri="{FF2B5EF4-FFF2-40B4-BE49-F238E27FC236}">
                <a16:creationId xmlns:a16="http://schemas.microsoft.com/office/drawing/2014/main" id="{8CD7E567-0649-47B4-B5F7-346B6C6FAE6E}"/>
              </a:ext>
            </a:extLst>
          </p:cNvPr>
          <p:cNvSpPr/>
          <p:nvPr userDrawn="1"/>
        </p:nvSpPr>
        <p:spPr>
          <a:xfrm>
            <a:off x="-342900" y="4800600"/>
            <a:ext cx="317500" cy="317500"/>
          </a:xfrm>
          <a:prstGeom prst="rect">
            <a:avLst/>
          </a:prstGeom>
          <a:solidFill>
            <a:srgbClr val="F27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2" name="ColorPatch">
            <a:extLst>
              <a:ext uri="{FF2B5EF4-FFF2-40B4-BE49-F238E27FC236}">
                <a16:creationId xmlns:a16="http://schemas.microsoft.com/office/drawing/2014/main" id="{0B27B926-9D23-408B-B261-7474BA138B0E}"/>
              </a:ext>
            </a:extLst>
          </p:cNvPr>
          <p:cNvSpPr/>
          <p:nvPr userDrawn="1"/>
        </p:nvSpPr>
        <p:spPr>
          <a:xfrm>
            <a:off x="-342900" y="4457700"/>
            <a:ext cx="317500" cy="317500"/>
          </a:xfrm>
          <a:prstGeom prst="rect">
            <a:avLst/>
          </a:prstGeom>
          <a:solidFill>
            <a:srgbClr val="EC4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1" name="ColorPatch">
            <a:extLst>
              <a:ext uri="{FF2B5EF4-FFF2-40B4-BE49-F238E27FC236}">
                <a16:creationId xmlns:a16="http://schemas.microsoft.com/office/drawing/2014/main" id="{C79F16A5-2F29-42BB-88AB-9C69D7AB8969}"/>
              </a:ext>
            </a:extLst>
          </p:cNvPr>
          <p:cNvSpPr/>
          <p:nvPr userDrawn="1"/>
        </p:nvSpPr>
        <p:spPr>
          <a:xfrm>
            <a:off x="-342900" y="4114800"/>
            <a:ext cx="317500" cy="317500"/>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0" name="ColorPatch">
            <a:extLst>
              <a:ext uri="{FF2B5EF4-FFF2-40B4-BE49-F238E27FC236}">
                <a16:creationId xmlns:a16="http://schemas.microsoft.com/office/drawing/2014/main" id="{7164F073-8D27-4C57-9FA9-5D80FC8EDB68}"/>
              </a:ext>
            </a:extLst>
          </p:cNvPr>
          <p:cNvSpPr/>
          <p:nvPr userDrawn="1"/>
        </p:nvSpPr>
        <p:spPr>
          <a:xfrm>
            <a:off x="-342900" y="3771900"/>
            <a:ext cx="317500" cy="317500"/>
          </a:xfrm>
          <a:prstGeom prst="rect">
            <a:avLst/>
          </a:prstGeom>
          <a:solidFill>
            <a:srgbClr val="FFF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9" name="ColorPatch">
            <a:extLst>
              <a:ext uri="{FF2B5EF4-FFF2-40B4-BE49-F238E27FC236}">
                <a16:creationId xmlns:a16="http://schemas.microsoft.com/office/drawing/2014/main" id="{C400E972-E723-4251-BA45-FDC0E6CEEF6C}"/>
              </a:ext>
            </a:extLst>
          </p:cNvPr>
          <p:cNvSpPr/>
          <p:nvPr userDrawn="1"/>
        </p:nvSpPr>
        <p:spPr>
          <a:xfrm>
            <a:off x="-342900" y="3429000"/>
            <a:ext cx="317500" cy="317500"/>
          </a:xfrm>
          <a:prstGeom prst="rect">
            <a:avLst/>
          </a:prstGeom>
          <a:solidFill>
            <a:srgbClr val="FFE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8" name="ColorPatch">
            <a:extLst>
              <a:ext uri="{FF2B5EF4-FFF2-40B4-BE49-F238E27FC236}">
                <a16:creationId xmlns:a16="http://schemas.microsoft.com/office/drawing/2014/main" id="{50D772BA-D4EE-40DA-B415-8EC283428CF5}"/>
              </a:ext>
            </a:extLst>
          </p:cNvPr>
          <p:cNvSpPr/>
          <p:nvPr userDrawn="1"/>
        </p:nvSpPr>
        <p:spPr>
          <a:xfrm>
            <a:off x="-342900" y="3086100"/>
            <a:ext cx="317500" cy="317500"/>
          </a:xfrm>
          <a:prstGeom prst="rect">
            <a:avLst/>
          </a:prstGeom>
          <a:solidFill>
            <a:srgbClr val="FFD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7" name="ColorPatch">
            <a:extLst>
              <a:ext uri="{FF2B5EF4-FFF2-40B4-BE49-F238E27FC236}">
                <a16:creationId xmlns:a16="http://schemas.microsoft.com/office/drawing/2014/main" id="{6BEEA5BD-11E7-4F3D-BD73-EC2249E8CCEB}"/>
              </a:ext>
            </a:extLst>
          </p:cNvPr>
          <p:cNvSpPr/>
          <p:nvPr userDrawn="1"/>
        </p:nvSpPr>
        <p:spPr>
          <a:xfrm>
            <a:off x="-342900" y="2743200"/>
            <a:ext cx="317500" cy="317500"/>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6" name="ColorPatch">
            <a:extLst>
              <a:ext uri="{FF2B5EF4-FFF2-40B4-BE49-F238E27FC236}">
                <a16:creationId xmlns:a16="http://schemas.microsoft.com/office/drawing/2014/main" id="{27A566A9-4C8D-4179-BE6D-6A885CF5E38A}"/>
              </a:ext>
            </a:extLst>
          </p:cNvPr>
          <p:cNvSpPr/>
          <p:nvPr userDrawn="1"/>
        </p:nvSpPr>
        <p:spPr>
          <a:xfrm>
            <a:off x="-342900" y="2400300"/>
            <a:ext cx="317500" cy="317500"/>
          </a:xfrm>
          <a:prstGeom prst="rect">
            <a:avLst/>
          </a:prstGeom>
          <a:solidFill>
            <a:srgbClr val="CE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5" name="ColorPatch">
            <a:extLst>
              <a:ext uri="{FF2B5EF4-FFF2-40B4-BE49-F238E27FC236}">
                <a16:creationId xmlns:a16="http://schemas.microsoft.com/office/drawing/2014/main" id="{98BB652E-B542-4A6D-842C-A8AFF7CF962D}"/>
              </a:ext>
            </a:extLst>
          </p:cNvPr>
          <p:cNvSpPr/>
          <p:nvPr userDrawn="1"/>
        </p:nvSpPr>
        <p:spPr>
          <a:xfrm>
            <a:off x="-342900" y="2057400"/>
            <a:ext cx="317500" cy="317500"/>
          </a:xfrm>
          <a:prstGeom prst="rect">
            <a:avLst/>
          </a:prstGeom>
          <a:solidFill>
            <a:srgbClr val="9DD9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4" name="ColorPatch">
            <a:extLst>
              <a:ext uri="{FF2B5EF4-FFF2-40B4-BE49-F238E27FC236}">
                <a16:creationId xmlns:a16="http://schemas.microsoft.com/office/drawing/2014/main" id="{7BE09878-3507-434C-8FBD-3253E93E01C8}"/>
              </a:ext>
            </a:extLst>
          </p:cNvPr>
          <p:cNvSpPr/>
          <p:nvPr userDrawn="1"/>
        </p:nvSpPr>
        <p:spPr>
          <a:xfrm>
            <a:off x="-342900" y="1714500"/>
            <a:ext cx="317500" cy="317500"/>
          </a:xfrm>
          <a:prstGeom prst="rect">
            <a:avLst/>
          </a:prstGeom>
          <a:solidFill>
            <a:srgbClr val="6DC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2" name="ColorPatch">
            <a:extLst>
              <a:ext uri="{FF2B5EF4-FFF2-40B4-BE49-F238E27FC236}">
                <a16:creationId xmlns:a16="http://schemas.microsoft.com/office/drawing/2014/main" id="{2E26D6BD-036D-4346-A29B-7683021D70FB}"/>
              </a:ext>
            </a:extLst>
          </p:cNvPr>
          <p:cNvSpPr/>
          <p:nvPr userDrawn="1"/>
        </p:nvSpPr>
        <p:spPr>
          <a:xfrm>
            <a:off x="-342900" y="1371600"/>
            <a:ext cx="317500" cy="317500"/>
          </a:xfrm>
          <a:prstGeom prst="rect">
            <a:avLst/>
          </a:prstGeom>
          <a:solidFill>
            <a:srgbClr val="3C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1" name="ColorPatch">
            <a:extLst>
              <a:ext uri="{FF2B5EF4-FFF2-40B4-BE49-F238E27FC236}">
                <a16:creationId xmlns:a16="http://schemas.microsoft.com/office/drawing/2014/main" id="{D840EC2E-1487-4A69-A809-9929CDB60313}"/>
              </a:ext>
            </a:extLst>
          </p:cNvPr>
          <p:cNvSpPr/>
          <p:nvPr userDrawn="1"/>
        </p:nvSpPr>
        <p:spPr>
          <a:xfrm>
            <a:off x="-342900" y="1028700"/>
            <a:ext cx="317500" cy="317500"/>
          </a:xfrm>
          <a:prstGeom prst="rect">
            <a:avLst/>
          </a:prstGeom>
          <a:solidFill>
            <a:srgbClr val="C0C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0" name="ColorPatch">
            <a:extLst>
              <a:ext uri="{FF2B5EF4-FFF2-40B4-BE49-F238E27FC236}">
                <a16:creationId xmlns:a16="http://schemas.microsoft.com/office/drawing/2014/main" id="{4BBE9809-F301-459A-87DE-3C5C95F62870}"/>
              </a:ext>
            </a:extLst>
          </p:cNvPr>
          <p:cNvSpPr/>
          <p:nvPr userDrawn="1"/>
        </p:nvSpPr>
        <p:spPr>
          <a:xfrm>
            <a:off x="-342900" y="685800"/>
            <a:ext cx="317500" cy="317500"/>
          </a:xfrm>
          <a:prstGeom prst="rect">
            <a:avLst/>
          </a:prstGeom>
          <a:solidFill>
            <a:srgbClr val="81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8" name="ColorPatch">
            <a:extLst>
              <a:ext uri="{FF2B5EF4-FFF2-40B4-BE49-F238E27FC236}">
                <a16:creationId xmlns:a16="http://schemas.microsoft.com/office/drawing/2014/main" id="{AD5D23E8-FC29-4F12-AB2C-C32E10546318}"/>
              </a:ext>
            </a:extLst>
          </p:cNvPr>
          <p:cNvSpPr/>
          <p:nvPr userDrawn="1"/>
        </p:nvSpPr>
        <p:spPr>
          <a:xfrm>
            <a:off x="-342900" y="342900"/>
            <a:ext cx="317500" cy="317500"/>
          </a:xfrm>
          <a:prstGeom prst="rect">
            <a:avLst/>
          </a:prstGeom>
          <a:solidFill>
            <a:srgbClr val="42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7" name="ColorPatch">
            <a:extLst>
              <a:ext uri="{FF2B5EF4-FFF2-40B4-BE49-F238E27FC236}">
                <a16:creationId xmlns:a16="http://schemas.microsoft.com/office/drawing/2014/main" id="{57149537-0C06-456D-A4A3-2FBB5503631B}"/>
              </a:ext>
            </a:extLst>
          </p:cNvPr>
          <p:cNvSpPr/>
          <p:nvPr userDrawn="1"/>
        </p:nvSpPr>
        <p:spPr>
          <a:xfrm>
            <a:off x="-342900" y="0"/>
            <a:ext cx="317500" cy="317500"/>
          </a:xfrm>
          <a:prstGeom prst="rect">
            <a:avLst/>
          </a:prstGeom>
          <a:solidFill>
            <a:srgbClr val="03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 name="Title Placeholder 1"/>
          <p:cNvSpPr>
            <a:spLocks noGrp="1"/>
          </p:cNvSpPr>
          <p:nvPr>
            <p:ph type="title"/>
          </p:nvPr>
        </p:nvSpPr>
        <p:spPr>
          <a:xfrm>
            <a:off x="300037" y="-1"/>
            <a:ext cx="11609159" cy="1304925"/>
          </a:xfrm>
          <a:prstGeom prst="rect">
            <a:avLst/>
          </a:prstGeom>
        </p:spPr>
        <p:txBody>
          <a:bodyPr vert="horz" lIns="91440" tIns="45720" rIns="90000" bIns="45720" rtlCol="0" anchor="ctr">
            <a:noAutofit/>
          </a:bodyPr>
          <a:lstStyle/>
          <a:p>
            <a:pPr lvl="0" algn="r"/>
            <a:r>
              <a:rPr lang="en-US"/>
              <a:t>Slide title</a:t>
            </a:r>
          </a:p>
        </p:txBody>
      </p:sp>
      <p:sp>
        <p:nvSpPr>
          <p:cNvPr id="3" name="Text Placeholder 2"/>
          <p:cNvSpPr>
            <a:spLocks noGrp="1"/>
          </p:cNvSpPr>
          <p:nvPr>
            <p:ph type="body" idx="1"/>
          </p:nvPr>
        </p:nvSpPr>
        <p:spPr>
          <a:xfrm>
            <a:off x="300038" y="1484313"/>
            <a:ext cx="11591925" cy="4608512"/>
          </a:xfrm>
          <a:prstGeom prst="rect">
            <a:avLst/>
          </a:prstGeom>
        </p:spPr>
        <p:txBody>
          <a:bodyPr vert="horz" lIns="91440" tIns="45720" rIns="90000" bIns="45720" rtlCol="0">
            <a:noAutofit/>
          </a:body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070600" y="6330968"/>
            <a:ext cx="5483314" cy="292554"/>
          </a:xfrm>
          <a:prstGeom prst="rect">
            <a:avLst/>
          </a:prstGeom>
        </p:spPr>
        <p:txBody>
          <a:bodyPr vert="horz" lIns="90000" tIns="45720" rIns="90000" bIns="45720" rtlCol="0" anchor="b"/>
          <a:lstStyle>
            <a:lvl1pPr algn="r">
              <a:defRPr lang="en-US" sz="1100" b="0">
                <a:solidFill>
                  <a:schemeClr val="tx2"/>
                </a:solidFill>
              </a:defRPr>
            </a:lvl1pPr>
          </a:lstStyle>
          <a:p>
            <a:endParaRPr lang="en-US"/>
          </a:p>
        </p:txBody>
      </p:sp>
      <p:sp>
        <p:nvSpPr>
          <p:cNvPr id="6" name="Slide Number Placeholder 5"/>
          <p:cNvSpPr>
            <a:spLocks noGrp="1"/>
          </p:cNvSpPr>
          <p:nvPr>
            <p:ph type="sldNum" sz="quarter" idx="4"/>
          </p:nvPr>
        </p:nvSpPr>
        <p:spPr>
          <a:xfrm>
            <a:off x="11610261" y="6330968"/>
            <a:ext cx="411004" cy="292554"/>
          </a:xfrm>
          <a:prstGeom prst="rect">
            <a:avLst/>
          </a:prstGeom>
        </p:spPr>
        <p:txBody>
          <a:bodyPr vert="horz" lIns="0" tIns="46800" rIns="0" bIns="46800" rtlCol="0" anchor="b"/>
          <a:lstStyle>
            <a:lvl1pPr algn="r">
              <a:defRPr lang="en-US" sz="1100" b="0" smtClean="0">
                <a:solidFill>
                  <a:schemeClr val="tx2"/>
                </a:solidFill>
              </a:defRPr>
            </a:lvl1pPr>
          </a:lstStyle>
          <a:p>
            <a:fld id="{40A7B169-58CE-4E65-B1F9-ACF9E46440C2}" type="slidenum">
              <a:rPr lang="en-US" smtClean="0"/>
              <a:t>‹#›</a:t>
            </a:fld>
            <a:endParaRPr lang="en-US"/>
          </a:p>
        </p:txBody>
      </p:sp>
      <p:sp>
        <p:nvSpPr>
          <p:cNvPr id="4" name="Date Placeholder 3"/>
          <p:cNvSpPr>
            <a:spLocks noGrp="1"/>
          </p:cNvSpPr>
          <p:nvPr>
            <p:ph type="dt" sz="half" idx="2"/>
          </p:nvPr>
        </p:nvSpPr>
        <p:spPr>
          <a:xfrm>
            <a:off x="4857517" y="6330968"/>
            <a:ext cx="1184909" cy="292554"/>
          </a:xfrm>
          <a:prstGeom prst="rect">
            <a:avLst/>
          </a:prstGeom>
        </p:spPr>
        <p:txBody>
          <a:bodyPr vert="horz" lIns="91440" tIns="45720" rIns="91440" bIns="45720" rtlCol="0" anchor="b"/>
          <a:lstStyle>
            <a:lvl1pPr algn="r">
              <a:defRPr sz="1100" b="0">
                <a:solidFill>
                  <a:schemeClr val="tx2"/>
                </a:solidFill>
              </a:defRPr>
            </a:lvl1pPr>
          </a:lstStyle>
          <a:p>
            <a:fld id="{33052DD4-CDE3-4E33-AB80-AED4CE4AC39A}" type="datetimeFigureOut">
              <a:rPr lang="en-US" smtClean="0"/>
              <a:t>12/4/2023</a:t>
            </a:fld>
            <a:endParaRPr lang="en-US"/>
          </a:p>
        </p:txBody>
      </p:sp>
      <p:pic>
        <p:nvPicPr>
          <p:cNvPr id="13" name="Graphic 12">
            <a:extLst>
              <a:ext uri="{FF2B5EF4-FFF2-40B4-BE49-F238E27FC236}">
                <a16:creationId xmlns:a16="http://schemas.microsoft.com/office/drawing/2014/main" id="{3DE2817A-3634-41C4-BE77-0740C5A7811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1556" y="6094699"/>
            <a:ext cx="990025" cy="763207"/>
          </a:xfrm>
          <a:prstGeom prst="rect">
            <a:avLst/>
          </a:prstGeom>
        </p:spPr>
      </p:pic>
      <p:sp>
        <p:nvSpPr>
          <p:cNvPr id="9" name="Rectangle 8">
            <a:extLst>
              <a:ext uri="{FF2B5EF4-FFF2-40B4-BE49-F238E27FC236}">
                <a16:creationId xmlns:a16="http://schemas.microsoft.com/office/drawing/2014/main" id="{57CD4E90-0AD7-41F7-BEF4-B339EC998E49}"/>
              </a:ext>
            </a:extLst>
          </p:cNvPr>
          <p:cNvSpPr/>
          <p:nvPr/>
        </p:nvSpPr>
        <p:spPr>
          <a:xfrm>
            <a:off x="12004894" y="0"/>
            <a:ext cx="187105" cy="114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531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r" defTabSz="914400" rtl="0" eaLnBrk="1" latinLnBrk="0" hangingPunct="1">
        <a:lnSpc>
          <a:spcPct val="90000"/>
        </a:lnSpc>
        <a:spcBef>
          <a:spcPct val="0"/>
        </a:spcBef>
        <a:buNone/>
        <a:defRPr lang="en-US" sz="3600" b="0" kern="1200" baseline="0">
          <a:solidFill>
            <a:schemeClr val="tx1"/>
          </a:solidFill>
          <a:latin typeface="+mj-lt"/>
          <a:ea typeface="+mj-ea"/>
          <a:cs typeface="+mj-cs"/>
        </a:defRPr>
      </a:lvl1pPr>
    </p:titleStyle>
    <p:bodyStyle>
      <a:lvl1pPr marL="261938" indent="-261938" algn="l" defTabSz="914400" rtl="0" eaLnBrk="1" latinLnBrk="0" hangingPunct="1">
        <a:lnSpc>
          <a:spcPct val="100000"/>
        </a:lnSpc>
        <a:spcBef>
          <a:spcPts val="1000"/>
        </a:spcBef>
        <a:buClr>
          <a:schemeClr val="tx1"/>
        </a:buClr>
        <a:buFont typeface="Arial" panose="020B0604020202020204" pitchFamily="34" charset="0"/>
        <a:buChar char="•"/>
        <a:defRPr lang="en-US" sz="2400" kern="1200" smtClean="0">
          <a:solidFill>
            <a:schemeClr val="tx1"/>
          </a:solidFill>
          <a:latin typeface="+mn-lt"/>
          <a:ea typeface="+mn-ea"/>
          <a:cs typeface="+mn-cs"/>
        </a:defRPr>
      </a:lvl1pPr>
      <a:lvl2pPr marL="536575" indent="-266700" algn="l" defTabSz="914400" rtl="0" eaLnBrk="1" latinLnBrk="0" hangingPunct="1">
        <a:lnSpc>
          <a:spcPct val="100000"/>
        </a:lnSpc>
        <a:spcBef>
          <a:spcPts val="600"/>
        </a:spcBef>
        <a:buClr>
          <a:schemeClr val="tx1"/>
        </a:buClr>
        <a:buFont typeface="Arial" panose="020B0604020202020204" pitchFamily="34" charset="0"/>
        <a:buChar char="•"/>
        <a:defRPr lang="en-US" sz="2000" kern="1200" smtClean="0">
          <a:solidFill>
            <a:schemeClr val="tx1"/>
          </a:solidFill>
          <a:latin typeface="+mn-lt"/>
          <a:ea typeface="+mn-ea"/>
          <a:cs typeface="+mn-cs"/>
        </a:defRPr>
      </a:lvl2pPr>
      <a:lvl3pPr marL="812800" indent="-273050" algn="l" defTabSz="914400" rtl="0" eaLnBrk="1" latinLnBrk="0" hangingPunct="1">
        <a:lnSpc>
          <a:spcPct val="100000"/>
        </a:lnSpc>
        <a:spcBef>
          <a:spcPts val="600"/>
        </a:spcBef>
        <a:buClr>
          <a:schemeClr val="tx1"/>
        </a:buClr>
        <a:buFont typeface="Arial" panose="020B0604020202020204" pitchFamily="34" charset="0"/>
        <a:buChar char="•"/>
        <a:defRPr lang="en-US" sz="1800" kern="1200" smtClean="0">
          <a:solidFill>
            <a:schemeClr val="tx1"/>
          </a:solidFill>
          <a:latin typeface="+mn-lt"/>
          <a:ea typeface="+mn-ea"/>
          <a:cs typeface="+mn-cs"/>
        </a:defRPr>
      </a:lvl3pPr>
      <a:lvl4pPr marL="987425" indent="-268288" algn="l" defTabSz="914400" rtl="0" eaLnBrk="1" latinLnBrk="0" hangingPunct="1">
        <a:lnSpc>
          <a:spcPct val="100000"/>
        </a:lnSpc>
        <a:spcBef>
          <a:spcPts val="400"/>
        </a:spcBef>
        <a:buClr>
          <a:schemeClr val="tx2"/>
        </a:buClr>
        <a:buFont typeface="Arial" panose="020B0604020202020204" pitchFamily="34" charset="0"/>
        <a:buChar char="•"/>
        <a:defRPr lang="en-US" sz="1600" kern="1200" smtClean="0">
          <a:solidFill>
            <a:schemeClr val="tx2"/>
          </a:solidFill>
          <a:latin typeface="+mn-lt"/>
          <a:ea typeface="+mn-ea"/>
          <a:cs typeface="+mn-cs"/>
        </a:defRPr>
      </a:lvl4pPr>
      <a:lvl5pPr marL="1160463" indent="-261938" algn="l" defTabSz="914400" rtl="0" eaLnBrk="1" latinLnBrk="0" hangingPunct="1">
        <a:lnSpc>
          <a:spcPct val="100000"/>
        </a:lnSpc>
        <a:spcBef>
          <a:spcPts val="400"/>
        </a:spcBef>
        <a:buClr>
          <a:schemeClr val="tx2"/>
        </a:buClr>
        <a:buFont typeface="Arial" panose="020B0604020202020204" pitchFamily="34" charset="0"/>
        <a:buChar char="•"/>
        <a:defRPr lang="en-US"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9">
          <p15:clr>
            <a:srgbClr val="F26B43"/>
          </p15:clr>
        </p15:guide>
        <p15:guide id="2" pos="7491">
          <p15:clr>
            <a:srgbClr val="F26B43"/>
          </p15:clr>
        </p15:guide>
        <p15:guide id="3" orient="horz" pos="2160">
          <p15:clr>
            <a:srgbClr val="F26B43"/>
          </p15:clr>
        </p15:guide>
        <p15:guide id="4" orient="horz" pos="935">
          <p15:clr>
            <a:srgbClr val="F26B43"/>
          </p15:clr>
        </p15:guide>
        <p15:guide id="5" orient="horz" pos="3838">
          <p15:clr>
            <a:srgbClr val="F26B43"/>
          </p15:clr>
        </p15:guide>
        <p15:guide id="6" orient="horz" pos="822">
          <p15:clr>
            <a:srgbClr val="F26B43"/>
          </p15:clr>
        </p15:guide>
        <p15:guide id="7" pos="3840">
          <p15:clr>
            <a:srgbClr val="F26B43"/>
          </p15:clr>
        </p15:guide>
        <p15:guide id="8" orient="horz" pos="131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B49D3ED-12A5-44AC-B654-9458A5FBEC88}"/>
              </a:ext>
            </a:extLst>
          </p:cNvPr>
          <p:cNvSpPr>
            <a:spLocks noGrp="1"/>
          </p:cNvSpPr>
          <p:nvPr>
            <p:ph type="ctrTitle"/>
          </p:nvPr>
        </p:nvSpPr>
        <p:spPr/>
        <p:txBody>
          <a:bodyPr/>
          <a:lstStyle/>
          <a:p>
            <a:r>
              <a:rPr lang="en-US"/>
              <a:t>Atelier 4 – </a:t>
            </a:r>
            <a:r>
              <a:rPr lang="en-US" err="1"/>
              <a:t>Moniteur</a:t>
            </a:r>
            <a:r>
              <a:rPr lang="en-US"/>
              <a:t> </a:t>
            </a:r>
            <a:r>
              <a:rPr lang="en-US" err="1"/>
              <a:t>Graphique</a:t>
            </a:r>
            <a:endParaRPr lang="en-US" b="0"/>
          </a:p>
        </p:txBody>
      </p:sp>
      <p:sp>
        <p:nvSpPr>
          <p:cNvPr id="16" name="Subtitle 15">
            <a:extLst>
              <a:ext uri="{FF2B5EF4-FFF2-40B4-BE49-F238E27FC236}">
                <a16:creationId xmlns:a16="http://schemas.microsoft.com/office/drawing/2014/main" id="{12613E07-DCF2-4461-AFF5-7A705127F66B}"/>
              </a:ext>
            </a:extLst>
          </p:cNvPr>
          <p:cNvSpPr>
            <a:spLocks noGrp="1"/>
          </p:cNvSpPr>
          <p:nvPr>
            <p:ph type="subTitle" idx="1"/>
          </p:nvPr>
        </p:nvSpPr>
        <p:spPr/>
        <p:txBody>
          <a:bodyPr/>
          <a:lstStyle/>
          <a:p>
            <a:r>
              <a:rPr lang="en-US"/>
              <a:t>Michael ROGER</a:t>
            </a:r>
          </a:p>
        </p:txBody>
      </p:sp>
      <p:sp>
        <p:nvSpPr>
          <p:cNvPr id="5" name="Picture Placeholder 4">
            <a:extLst>
              <a:ext uri="{FF2B5EF4-FFF2-40B4-BE49-F238E27FC236}">
                <a16:creationId xmlns:a16="http://schemas.microsoft.com/office/drawing/2014/main" id="{C941CBF0-B8C1-4307-BE5E-812E82EBC4BF}"/>
              </a:ext>
            </a:extLst>
          </p:cNvPr>
          <p:cNvSpPr>
            <a:spLocks noGrp="1"/>
          </p:cNvSpPr>
          <p:nvPr>
            <p:ph type="pic" sz="quarter" idx="12"/>
          </p:nvPr>
        </p:nvSpPr>
        <p:spPr/>
        <p:txBody>
          <a:bodyPr/>
          <a:lstStyle/>
          <a:p>
            <a:endParaRPr lang="en-US"/>
          </a:p>
        </p:txBody>
      </p:sp>
    </p:spTree>
    <p:extLst>
      <p:ext uri="{BB962C8B-B14F-4D97-AF65-F5344CB8AC3E}">
        <p14:creationId xmlns:p14="http://schemas.microsoft.com/office/powerpoint/2010/main" val="19398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0F60-3CDE-4DFE-8B81-196E5AB4C5BB}"/>
              </a:ext>
            </a:extLst>
          </p:cNvPr>
          <p:cNvSpPr>
            <a:spLocks noGrp="1"/>
          </p:cNvSpPr>
          <p:nvPr>
            <p:ph type="title"/>
          </p:nvPr>
        </p:nvSpPr>
        <p:spPr>
          <a:xfrm>
            <a:off x="300037" y="-1"/>
            <a:ext cx="11609159" cy="1304925"/>
          </a:xfrm>
        </p:spPr>
        <p:txBody>
          <a:bodyPr anchor="ctr"/>
          <a:lstStyle/>
          <a:p>
            <a:pPr>
              <a:spcAft>
                <a:spcPct val="0"/>
              </a:spcAft>
            </a:pPr>
            <a:r>
              <a:rPr lang="en-US">
                <a:latin typeface="Arial" panose="020B0604020202020204" pitchFamily="34" charset="0"/>
              </a:rPr>
              <a:t>Agenda</a:t>
            </a:r>
          </a:p>
        </p:txBody>
      </p:sp>
      <p:sp>
        <p:nvSpPr>
          <p:cNvPr id="4" name="Text Placeholder 7">
            <a:extLst>
              <a:ext uri="{FF2B5EF4-FFF2-40B4-BE49-F238E27FC236}">
                <a16:creationId xmlns:a16="http://schemas.microsoft.com/office/drawing/2014/main" id="{D4B10C2B-BD90-4E68-BE0D-33A8BB709407}"/>
              </a:ext>
            </a:extLst>
          </p:cNvPr>
          <p:cNvSpPr txBox="1">
            <a:spLocks/>
          </p:cNvSpPr>
          <p:nvPr/>
        </p:nvSpPr>
        <p:spPr>
          <a:xfrm>
            <a:off x="434975" y="1727122"/>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a:t>
            </a:r>
          </a:p>
        </p:txBody>
      </p:sp>
      <p:sp>
        <p:nvSpPr>
          <p:cNvPr id="5" name="Text Placeholder 9">
            <a:extLst>
              <a:ext uri="{FF2B5EF4-FFF2-40B4-BE49-F238E27FC236}">
                <a16:creationId xmlns:a16="http://schemas.microsoft.com/office/drawing/2014/main" id="{60B1C4EC-C1AE-45C4-9805-9470169BAE59}"/>
              </a:ext>
            </a:extLst>
          </p:cNvPr>
          <p:cNvSpPr txBox="1">
            <a:spLocks/>
          </p:cNvSpPr>
          <p:nvPr/>
        </p:nvSpPr>
        <p:spPr>
          <a:xfrm>
            <a:off x="1243012" y="1727122"/>
            <a:ext cx="4741695" cy="7200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en-US" sz="2800" kern="1200">
                <a:solidFill>
                  <a:schemeClr val="tx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t>Topic</a:t>
            </a:r>
          </a:p>
        </p:txBody>
      </p:sp>
      <p:sp>
        <p:nvSpPr>
          <p:cNvPr id="6" name="Text Placeholder 7">
            <a:extLst>
              <a:ext uri="{FF2B5EF4-FFF2-40B4-BE49-F238E27FC236}">
                <a16:creationId xmlns:a16="http://schemas.microsoft.com/office/drawing/2014/main" id="{7C36D5CA-8370-40E6-9320-DC4AA9735403}"/>
              </a:ext>
            </a:extLst>
          </p:cNvPr>
          <p:cNvSpPr txBox="1">
            <a:spLocks/>
          </p:cNvSpPr>
          <p:nvPr/>
        </p:nvSpPr>
        <p:spPr>
          <a:xfrm>
            <a:off x="434975" y="2814817"/>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a:t>
            </a:r>
          </a:p>
        </p:txBody>
      </p:sp>
      <p:sp>
        <p:nvSpPr>
          <p:cNvPr id="7" name="Text Placeholder 9">
            <a:extLst>
              <a:ext uri="{FF2B5EF4-FFF2-40B4-BE49-F238E27FC236}">
                <a16:creationId xmlns:a16="http://schemas.microsoft.com/office/drawing/2014/main" id="{2DE921C9-74DA-4BBF-87C2-76A93C5F41B6}"/>
              </a:ext>
            </a:extLst>
          </p:cNvPr>
          <p:cNvSpPr txBox="1">
            <a:spLocks/>
          </p:cNvSpPr>
          <p:nvPr/>
        </p:nvSpPr>
        <p:spPr>
          <a:xfrm>
            <a:off x="1243012" y="2814817"/>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Topic</a:t>
            </a:r>
          </a:p>
        </p:txBody>
      </p:sp>
      <p:sp>
        <p:nvSpPr>
          <p:cNvPr id="8" name="Text Placeholder 7">
            <a:extLst>
              <a:ext uri="{FF2B5EF4-FFF2-40B4-BE49-F238E27FC236}">
                <a16:creationId xmlns:a16="http://schemas.microsoft.com/office/drawing/2014/main" id="{F4F411BF-22DB-4BA8-8755-92618DB39162}"/>
              </a:ext>
            </a:extLst>
          </p:cNvPr>
          <p:cNvSpPr txBox="1">
            <a:spLocks/>
          </p:cNvSpPr>
          <p:nvPr/>
        </p:nvSpPr>
        <p:spPr>
          <a:xfrm>
            <a:off x="434975" y="3929763"/>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a:t>
            </a:r>
          </a:p>
        </p:txBody>
      </p:sp>
      <p:sp>
        <p:nvSpPr>
          <p:cNvPr id="9" name="Text Placeholder 9">
            <a:extLst>
              <a:ext uri="{FF2B5EF4-FFF2-40B4-BE49-F238E27FC236}">
                <a16:creationId xmlns:a16="http://schemas.microsoft.com/office/drawing/2014/main" id="{98F038D1-E42A-459B-95E3-3EE53CE9A226}"/>
              </a:ext>
            </a:extLst>
          </p:cNvPr>
          <p:cNvSpPr txBox="1">
            <a:spLocks/>
          </p:cNvSpPr>
          <p:nvPr/>
        </p:nvSpPr>
        <p:spPr>
          <a:xfrm>
            <a:off x="1243012" y="3929763"/>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Topic</a:t>
            </a:r>
          </a:p>
        </p:txBody>
      </p:sp>
      <p:sp>
        <p:nvSpPr>
          <p:cNvPr id="10" name="Text Placeholder 7">
            <a:extLst>
              <a:ext uri="{FF2B5EF4-FFF2-40B4-BE49-F238E27FC236}">
                <a16:creationId xmlns:a16="http://schemas.microsoft.com/office/drawing/2014/main" id="{FB617922-C5CF-43AC-8DE0-262E675A67E0}"/>
              </a:ext>
            </a:extLst>
          </p:cNvPr>
          <p:cNvSpPr txBox="1">
            <a:spLocks/>
          </p:cNvSpPr>
          <p:nvPr/>
        </p:nvSpPr>
        <p:spPr>
          <a:xfrm>
            <a:off x="434975" y="5044709"/>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a:t>
            </a:r>
          </a:p>
        </p:txBody>
      </p:sp>
      <p:sp>
        <p:nvSpPr>
          <p:cNvPr id="11" name="Text Placeholder 9">
            <a:extLst>
              <a:ext uri="{FF2B5EF4-FFF2-40B4-BE49-F238E27FC236}">
                <a16:creationId xmlns:a16="http://schemas.microsoft.com/office/drawing/2014/main" id="{6DD35855-2D04-4B4D-AAB0-973645DF755D}"/>
              </a:ext>
            </a:extLst>
          </p:cNvPr>
          <p:cNvSpPr txBox="1">
            <a:spLocks/>
          </p:cNvSpPr>
          <p:nvPr/>
        </p:nvSpPr>
        <p:spPr>
          <a:xfrm>
            <a:off x="1243012" y="5044709"/>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Topic</a:t>
            </a:r>
          </a:p>
        </p:txBody>
      </p:sp>
      <p:sp>
        <p:nvSpPr>
          <p:cNvPr id="12" name="Text Placeholder 7">
            <a:extLst>
              <a:ext uri="{FF2B5EF4-FFF2-40B4-BE49-F238E27FC236}">
                <a16:creationId xmlns:a16="http://schemas.microsoft.com/office/drawing/2014/main" id="{4DCF6385-36CE-45E9-B3C3-1D10A285C38C}"/>
              </a:ext>
            </a:extLst>
          </p:cNvPr>
          <p:cNvSpPr txBox="1">
            <a:spLocks/>
          </p:cNvSpPr>
          <p:nvPr/>
        </p:nvSpPr>
        <p:spPr>
          <a:xfrm>
            <a:off x="6242217" y="1727122"/>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a:t>
            </a:r>
          </a:p>
        </p:txBody>
      </p:sp>
      <p:sp>
        <p:nvSpPr>
          <p:cNvPr id="13" name="Text Placeholder 9">
            <a:extLst>
              <a:ext uri="{FF2B5EF4-FFF2-40B4-BE49-F238E27FC236}">
                <a16:creationId xmlns:a16="http://schemas.microsoft.com/office/drawing/2014/main" id="{309F0DC1-BBC9-454E-B502-EACF0ACF1C31}"/>
              </a:ext>
            </a:extLst>
          </p:cNvPr>
          <p:cNvSpPr txBox="1">
            <a:spLocks/>
          </p:cNvSpPr>
          <p:nvPr/>
        </p:nvSpPr>
        <p:spPr>
          <a:xfrm>
            <a:off x="7050254" y="1727122"/>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Topic</a:t>
            </a:r>
          </a:p>
        </p:txBody>
      </p:sp>
      <p:sp>
        <p:nvSpPr>
          <p:cNvPr id="14" name="Text Placeholder 7">
            <a:extLst>
              <a:ext uri="{FF2B5EF4-FFF2-40B4-BE49-F238E27FC236}">
                <a16:creationId xmlns:a16="http://schemas.microsoft.com/office/drawing/2014/main" id="{4BF275A4-D297-47DF-BD9E-E5FFC8E7A934}"/>
              </a:ext>
            </a:extLst>
          </p:cNvPr>
          <p:cNvSpPr txBox="1">
            <a:spLocks/>
          </p:cNvSpPr>
          <p:nvPr/>
        </p:nvSpPr>
        <p:spPr>
          <a:xfrm>
            <a:off x="6242217" y="2814817"/>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a:t>
            </a:r>
          </a:p>
        </p:txBody>
      </p:sp>
      <p:sp>
        <p:nvSpPr>
          <p:cNvPr id="15" name="Text Placeholder 9">
            <a:extLst>
              <a:ext uri="{FF2B5EF4-FFF2-40B4-BE49-F238E27FC236}">
                <a16:creationId xmlns:a16="http://schemas.microsoft.com/office/drawing/2014/main" id="{03FFF692-95F0-4B31-AD30-F8B77D566840}"/>
              </a:ext>
            </a:extLst>
          </p:cNvPr>
          <p:cNvSpPr txBox="1">
            <a:spLocks/>
          </p:cNvSpPr>
          <p:nvPr/>
        </p:nvSpPr>
        <p:spPr>
          <a:xfrm>
            <a:off x="7050254" y="2814817"/>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Topic</a:t>
            </a:r>
          </a:p>
        </p:txBody>
      </p:sp>
      <p:sp>
        <p:nvSpPr>
          <p:cNvPr id="16" name="Text Placeholder 7">
            <a:extLst>
              <a:ext uri="{FF2B5EF4-FFF2-40B4-BE49-F238E27FC236}">
                <a16:creationId xmlns:a16="http://schemas.microsoft.com/office/drawing/2014/main" id="{0B44CBA5-3A2E-4515-BC34-9A1F231D697F}"/>
              </a:ext>
            </a:extLst>
          </p:cNvPr>
          <p:cNvSpPr txBox="1">
            <a:spLocks/>
          </p:cNvSpPr>
          <p:nvPr/>
        </p:nvSpPr>
        <p:spPr>
          <a:xfrm>
            <a:off x="6242217" y="3929763"/>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a:t>
            </a:r>
          </a:p>
        </p:txBody>
      </p:sp>
      <p:sp>
        <p:nvSpPr>
          <p:cNvPr id="17" name="Text Placeholder 9">
            <a:extLst>
              <a:ext uri="{FF2B5EF4-FFF2-40B4-BE49-F238E27FC236}">
                <a16:creationId xmlns:a16="http://schemas.microsoft.com/office/drawing/2014/main" id="{7F295C3D-48DA-40B6-B675-58A5B1A7D337}"/>
              </a:ext>
            </a:extLst>
          </p:cNvPr>
          <p:cNvSpPr txBox="1">
            <a:spLocks/>
          </p:cNvSpPr>
          <p:nvPr/>
        </p:nvSpPr>
        <p:spPr>
          <a:xfrm>
            <a:off x="7050254" y="3929763"/>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Topic</a:t>
            </a:r>
          </a:p>
        </p:txBody>
      </p:sp>
      <p:sp>
        <p:nvSpPr>
          <p:cNvPr id="18" name="Text Placeholder 7">
            <a:extLst>
              <a:ext uri="{FF2B5EF4-FFF2-40B4-BE49-F238E27FC236}">
                <a16:creationId xmlns:a16="http://schemas.microsoft.com/office/drawing/2014/main" id="{42E9F6AD-CD2D-425E-B1A5-A8E1A88ACBDB}"/>
              </a:ext>
            </a:extLst>
          </p:cNvPr>
          <p:cNvSpPr txBox="1">
            <a:spLocks/>
          </p:cNvSpPr>
          <p:nvPr/>
        </p:nvSpPr>
        <p:spPr>
          <a:xfrm>
            <a:off x="6242217" y="5044709"/>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a:t>
            </a:r>
          </a:p>
        </p:txBody>
      </p:sp>
      <p:sp>
        <p:nvSpPr>
          <p:cNvPr id="19" name="Text Placeholder 9">
            <a:extLst>
              <a:ext uri="{FF2B5EF4-FFF2-40B4-BE49-F238E27FC236}">
                <a16:creationId xmlns:a16="http://schemas.microsoft.com/office/drawing/2014/main" id="{AF551C63-D48A-4783-A1AA-C57761C809D1}"/>
              </a:ext>
            </a:extLst>
          </p:cNvPr>
          <p:cNvSpPr txBox="1">
            <a:spLocks/>
          </p:cNvSpPr>
          <p:nvPr/>
        </p:nvSpPr>
        <p:spPr>
          <a:xfrm>
            <a:off x="7050254" y="5044709"/>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Topic</a:t>
            </a:r>
          </a:p>
        </p:txBody>
      </p:sp>
      <p:sp>
        <p:nvSpPr>
          <p:cNvPr id="43" name="Slide Number Placeholder 42">
            <a:extLst>
              <a:ext uri="{FF2B5EF4-FFF2-40B4-BE49-F238E27FC236}">
                <a16:creationId xmlns:a16="http://schemas.microsoft.com/office/drawing/2014/main" id="{6E869768-8697-4573-9AD5-89043CF6304B}"/>
              </a:ext>
            </a:extLst>
          </p:cNvPr>
          <p:cNvSpPr>
            <a:spLocks noGrp="1"/>
          </p:cNvSpPr>
          <p:nvPr>
            <p:ph type="sldNum" sz="quarter" idx="12"/>
          </p:nvPr>
        </p:nvSpPr>
        <p:spPr/>
        <p:txBody>
          <a:bodyPr/>
          <a:lstStyle/>
          <a:p>
            <a:fld id="{62A42E78-4FE3-4E16-9FB9-64A349BFE3FC}" type="slidenum">
              <a:rPr lang="en-US" smtClean="0"/>
              <a:pPr/>
              <a:t>2</a:t>
            </a:fld>
            <a:endParaRPr lang="en-US"/>
          </a:p>
        </p:txBody>
      </p:sp>
    </p:spTree>
    <p:extLst>
      <p:ext uri="{BB962C8B-B14F-4D97-AF65-F5344CB8AC3E}">
        <p14:creationId xmlns:p14="http://schemas.microsoft.com/office/powerpoint/2010/main" val="18286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3C701D-9ADA-4B03-AA4B-C96AF9ECD8B5}"/>
              </a:ext>
            </a:extLst>
          </p:cNvPr>
          <p:cNvSpPr>
            <a:spLocks noGrp="1"/>
          </p:cNvSpPr>
          <p:nvPr>
            <p:ph type="pic" sz="quarter" idx="10"/>
          </p:nvPr>
        </p:nvSpPr>
        <p:spPr/>
        <p:txBody>
          <a:bodyPr/>
          <a:lstStyle/>
          <a:p>
            <a:endParaRPr lang="en-US"/>
          </a:p>
        </p:txBody>
      </p:sp>
      <p:sp>
        <p:nvSpPr>
          <p:cNvPr id="2" name="Title 1">
            <a:extLst>
              <a:ext uri="{FF2B5EF4-FFF2-40B4-BE49-F238E27FC236}">
                <a16:creationId xmlns:a16="http://schemas.microsoft.com/office/drawing/2014/main" id="{A8E50B10-1E78-42AD-B41B-13C0928212FA}"/>
              </a:ext>
            </a:extLst>
          </p:cNvPr>
          <p:cNvSpPr>
            <a:spLocks noGrp="1"/>
          </p:cNvSpPr>
          <p:nvPr>
            <p:ph type="title"/>
          </p:nvPr>
        </p:nvSpPr>
        <p:spPr/>
        <p:txBody>
          <a:bodyPr/>
          <a:lstStyle/>
          <a:p>
            <a:r>
              <a:rPr lang="en-US" err="1"/>
              <a:t>Accelerometre</a:t>
            </a:r>
            <a:endParaRPr lang="en-US"/>
          </a:p>
        </p:txBody>
      </p:sp>
    </p:spTree>
    <p:extLst>
      <p:ext uri="{BB962C8B-B14F-4D97-AF65-F5344CB8AC3E}">
        <p14:creationId xmlns:p14="http://schemas.microsoft.com/office/powerpoint/2010/main" val="143478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914A99-7044-46AB-819C-A2F7A31BB4FB}"/>
              </a:ext>
            </a:extLst>
          </p:cNvPr>
          <p:cNvSpPr>
            <a:spLocks noGrp="1"/>
          </p:cNvSpPr>
          <p:nvPr>
            <p:ph idx="1"/>
          </p:nvPr>
        </p:nvSpPr>
        <p:spPr/>
        <p:txBody>
          <a:bodyPr/>
          <a:lstStyle/>
          <a:p>
            <a:r>
              <a:rPr lang="en-US" err="1"/>
              <a:t>Qu’est</a:t>
            </a:r>
            <a:r>
              <a:rPr lang="en-US"/>
              <a:t> </a:t>
            </a:r>
            <a:r>
              <a:rPr lang="en-US" err="1"/>
              <a:t>ce</a:t>
            </a:r>
            <a:r>
              <a:rPr lang="en-US"/>
              <a:t> </a:t>
            </a:r>
            <a:r>
              <a:rPr lang="en-US" err="1"/>
              <a:t>qu’un</a:t>
            </a:r>
            <a:r>
              <a:rPr lang="en-US"/>
              <a:t> </a:t>
            </a:r>
            <a:r>
              <a:rPr lang="en-US" err="1"/>
              <a:t>accelerometre</a:t>
            </a:r>
            <a:r>
              <a:rPr lang="en-US"/>
              <a:t> ?</a:t>
            </a:r>
          </a:p>
          <a:p>
            <a:r>
              <a:rPr lang="en-US"/>
              <a:t>Ou </a:t>
            </a:r>
            <a:r>
              <a:rPr lang="en-US" err="1"/>
              <a:t>peut</a:t>
            </a:r>
            <a:r>
              <a:rPr lang="en-US"/>
              <a:t> on le </a:t>
            </a:r>
            <a:r>
              <a:rPr lang="en-US" err="1"/>
              <a:t>trouver</a:t>
            </a:r>
            <a:r>
              <a:rPr lang="en-US"/>
              <a:t> ?</a:t>
            </a:r>
          </a:p>
          <a:p>
            <a:r>
              <a:rPr lang="en-US"/>
              <a:t>A quoi </a:t>
            </a:r>
            <a:r>
              <a:rPr lang="en-US" err="1"/>
              <a:t>sert</a:t>
            </a:r>
            <a:r>
              <a:rPr lang="en-US"/>
              <a:t> il ?</a:t>
            </a:r>
          </a:p>
        </p:txBody>
      </p:sp>
      <p:sp>
        <p:nvSpPr>
          <p:cNvPr id="3" name="Title 2">
            <a:extLst>
              <a:ext uri="{FF2B5EF4-FFF2-40B4-BE49-F238E27FC236}">
                <a16:creationId xmlns:a16="http://schemas.microsoft.com/office/drawing/2014/main" id="{A9783DC7-CDCE-49DA-BAA3-66FE9ABFBA6E}"/>
              </a:ext>
            </a:extLst>
          </p:cNvPr>
          <p:cNvSpPr>
            <a:spLocks noGrp="1"/>
          </p:cNvSpPr>
          <p:nvPr>
            <p:ph type="title"/>
          </p:nvPr>
        </p:nvSpPr>
        <p:spPr>
          <a:xfrm>
            <a:off x="300037" y="-1"/>
            <a:ext cx="11609159" cy="1304925"/>
          </a:xfrm>
        </p:spPr>
        <p:txBody>
          <a:bodyPr anchor="ctr"/>
          <a:lstStyle/>
          <a:p>
            <a:pPr>
              <a:spcAft>
                <a:spcPct val="0"/>
              </a:spcAft>
            </a:pPr>
            <a:r>
              <a:rPr lang="en-US" err="1">
                <a:latin typeface="Arial" panose="020B0604020202020204" pitchFamily="34" charset="0"/>
              </a:rPr>
              <a:t>Accelerometre</a:t>
            </a:r>
            <a:r>
              <a:rPr lang="en-US">
                <a:latin typeface="Arial" panose="020B0604020202020204" pitchFamily="34" charset="0"/>
              </a:rPr>
              <a:t> ?</a:t>
            </a:r>
          </a:p>
        </p:txBody>
      </p:sp>
      <p:sp>
        <p:nvSpPr>
          <p:cNvPr id="28" name="Slide Number Placeholder 27">
            <a:extLst>
              <a:ext uri="{FF2B5EF4-FFF2-40B4-BE49-F238E27FC236}">
                <a16:creationId xmlns:a16="http://schemas.microsoft.com/office/drawing/2014/main" id="{9D7F06DA-39CD-4139-8332-23ADB4C7DEF6}"/>
              </a:ext>
            </a:extLst>
          </p:cNvPr>
          <p:cNvSpPr>
            <a:spLocks noGrp="1"/>
          </p:cNvSpPr>
          <p:nvPr>
            <p:ph type="sldNum" sz="quarter" idx="12"/>
          </p:nvPr>
        </p:nvSpPr>
        <p:spPr/>
        <p:txBody>
          <a:bodyPr/>
          <a:lstStyle/>
          <a:p>
            <a:fld id="{62A42E78-4FE3-4E16-9FB9-64A349BFE3FC}" type="slidenum">
              <a:rPr lang="en-US" smtClean="0"/>
              <a:pPr/>
              <a:t>4</a:t>
            </a:fld>
            <a:endParaRPr lang="en-US"/>
          </a:p>
        </p:txBody>
      </p:sp>
    </p:spTree>
    <p:extLst>
      <p:ext uri="{BB962C8B-B14F-4D97-AF65-F5344CB8AC3E}">
        <p14:creationId xmlns:p14="http://schemas.microsoft.com/office/powerpoint/2010/main" val="13981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914A99-7044-46AB-819C-A2F7A31BB4FB}"/>
              </a:ext>
            </a:extLst>
          </p:cNvPr>
          <p:cNvSpPr>
            <a:spLocks noGrp="1"/>
          </p:cNvSpPr>
          <p:nvPr>
            <p:ph idx="1"/>
          </p:nvPr>
        </p:nvSpPr>
        <p:spPr/>
        <p:txBody>
          <a:bodyPr/>
          <a:lstStyle/>
          <a:p>
            <a:r>
              <a:rPr lang="fr-FR" b="0" i="0">
                <a:solidFill>
                  <a:srgbClr val="000000"/>
                </a:solidFill>
                <a:effectLst/>
                <a:latin typeface="Open_Sans"/>
              </a:rPr>
              <a:t>Un accéléromètre est un </a:t>
            </a:r>
            <a:r>
              <a:rPr lang="fr-FR" b="1" i="0">
                <a:solidFill>
                  <a:srgbClr val="000000"/>
                </a:solidFill>
                <a:effectLst/>
                <a:latin typeface="Open_Sans"/>
              </a:rPr>
              <a:t>capteur</a:t>
            </a:r>
            <a:r>
              <a:rPr lang="fr-FR" b="0" i="0">
                <a:solidFill>
                  <a:srgbClr val="000000"/>
                </a:solidFill>
                <a:effectLst/>
                <a:latin typeface="Open_Sans"/>
              </a:rPr>
              <a:t> qui mesure </a:t>
            </a:r>
            <a:r>
              <a:rPr lang="fr-FR" b="1" i="0">
                <a:solidFill>
                  <a:srgbClr val="000000"/>
                </a:solidFill>
                <a:effectLst/>
                <a:latin typeface="Open_Sans"/>
              </a:rPr>
              <a:t>l'accélération linéaire d'un objet</a:t>
            </a:r>
            <a:r>
              <a:rPr lang="fr-FR" b="0" i="0">
                <a:solidFill>
                  <a:srgbClr val="000000"/>
                </a:solidFill>
                <a:effectLst/>
                <a:latin typeface="Open_Sans"/>
              </a:rPr>
              <a:t>. Il est souvent utilisé dans les dispositifs électroniques tels que les smartphones, les tablettes et les montres connectées pour </a:t>
            </a:r>
            <a:r>
              <a:rPr lang="fr-FR" b="0" i="0">
                <a:solidFill>
                  <a:srgbClr val="7030A0"/>
                </a:solidFill>
                <a:effectLst/>
                <a:latin typeface="Open_Sans"/>
              </a:rPr>
              <a:t>détecter les mouvements de l'appareil</a:t>
            </a:r>
            <a:r>
              <a:rPr lang="fr-FR" b="0" i="0">
                <a:solidFill>
                  <a:srgbClr val="000000"/>
                </a:solidFill>
                <a:effectLst/>
                <a:latin typeface="Open_Sans"/>
              </a:rPr>
              <a:t>, tels que l'inclinaison, la rotation et les secousses. Les accéléromètres peuvent également être utilisés dans les applications industrielles pour mesurer les vibrations et les chocs dans les machines et les structures.</a:t>
            </a:r>
            <a:endParaRPr lang="en-US"/>
          </a:p>
        </p:txBody>
      </p:sp>
      <p:sp>
        <p:nvSpPr>
          <p:cNvPr id="3" name="Title 2">
            <a:extLst>
              <a:ext uri="{FF2B5EF4-FFF2-40B4-BE49-F238E27FC236}">
                <a16:creationId xmlns:a16="http://schemas.microsoft.com/office/drawing/2014/main" id="{A9783DC7-CDCE-49DA-BAA3-66FE9ABFBA6E}"/>
              </a:ext>
            </a:extLst>
          </p:cNvPr>
          <p:cNvSpPr>
            <a:spLocks noGrp="1"/>
          </p:cNvSpPr>
          <p:nvPr>
            <p:ph type="title"/>
          </p:nvPr>
        </p:nvSpPr>
        <p:spPr>
          <a:xfrm>
            <a:off x="300037" y="-1"/>
            <a:ext cx="11609159" cy="1304925"/>
          </a:xfrm>
        </p:spPr>
        <p:txBody>
          <a:bodyPr anchor="ctr"/>
          <a:lstStyle/>
          <a:p>
            <a:pPr>
              <a:spcAft>
                <a:spcPct val="0"/>
              </a:spcAft>
            </a:pPr>
            <a:r>
              <a:rPr lang="en-US" err="1">
                <a:latin typeface="Arial" panose="020B0604020202020204" pitchFamily="34" charset="0"/>
              </a:rPr>
              <a:t>Qu’est</a:t>
            </a:r>
            <a:r>
              <a:rPr lang="en-US">
                <a:latin typeface="Arial" panose="020B0604020202020204" pitchFamily="34" charset="0"/>
              </a:rPr>
              <a:t> </a:t>
            </a:r>
            <a:r>
              <a:rPr lang="en-US" err="1">
                <a:latin typeface="Arial" panose="020B0604020202020204" pitchFamily="34" charset="0"/>
              </a:rPr>
              <a:t>ce</a:t>
            </a:r>
            <a:r>
              <a:rPr lang="en-US">
                <a:latin typeface="Arial" panose="020B0604020202020204" pitchFamily="34" charset="0"/>
              </a:rPr>
              <a:t> </a:t>
            </a:r>
            <a:r>
              <a:rPr lang="en-US" err="1">
                <a:latin typeface="Arial" panose="020B0604020202020204" pitchFamily="34" charset="0"/>
              </a:rPr>
              <a:t>qu’un</a:t>
            </a:r>
            <a:r>
              <a:rPr lang="en-US">
                <a:latin typeface="Arial" panose="020B0604020202020204" pitchFamily="34" charset="0"/>
              </a:rPr>
              <a:t> </a:t>
            </a:r>
            <a:r>
              <a:rPr lang="en-US" err="1">
                <a:latin typeface="Arial" panose="020B0604020202020204" pitchFamily="34" charset="0"/>
              </a:rPr>
              <a:t>accelerometre</a:t>
            </a:r>
            <a:r>
              <a:rPr lang="en-US">
                <a:latin typeface="Arial" panose="020B0604020202020204" pitchFamily="34" charset="0"/>
              </a:rPr>
              <a:t> ?</a:t>
            </a:r>
          </a:p>
        </p:txBody>
      </p:sp>
      <p:sp>
        <p:nvSpPr>
          <p:cNvPr id="28" name="Slide Number Placeholder 27">
            <a:extLst>
              <a:ext uri="{FF2B5EF4-FFF2-40B4-BE49-F238E27FC236}">
                <a16:creationId xmlns:a16="http://schemas.microsoft.com/office/drawing/2014/main" id="{9D7F06DA-39CD-4139-8332-23ADB4C7DEF6}"/>
              </a:ext>
            </a:extLst>
          </p:cNvPr>
          <p:cNvSpPr>
            <a:spLocks noGrp="1"/>
          </p:cNvSpPr>
          <p:nvPr>
            <p:ph type="sldNum" sz="quarter" idx="12"/>
          </p:nvPr>
        </p:nvSpPr>
        <p:spPr/>
        <p:txBody>
          <a:bodyPr/>
          <a:lstStyle/>
          <a:p>
            <a:fld id="{62A42E78-4FE3-4E16-9FB9-64A349BFE3FC}" type="slidenum">
              <a:rPr lang="en-US" smtClean="0"/>
              <a:pPr/>
              <a:t>5</a:t>
            </a:fld>
            <a:endParaRPr lang="en-US"/>
          </a:p>
        </p:txBody>
      </p:sp>
    </p:spTree>
    <p:extLst>
      <p:ext uri="{BB962C8B-B14F-4D97-AF65-F5344CB8AC3E}">
        <p14:creationId xmlns:p14="http://schemas.microsoft.com/office/powerpoint/2010/main" val="362367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3C701D-9ADA-4B03-AA4B-C96AF9ECD8B5}"/>
              </a:ext>
            </a:extLst>
          </p:cNvPr>
          <p:cNvSpPr>
            <a:spLocks noGrp="1"/>
          </p:cNvSpPr>
          <p:nvPr>
            <p:ph type="pic" sz="quarter" idx="10"/>
          </p:nvPr>
        </p:nvSpPr>
        <p:spPr/>
        <p:txBody>
          <a:bodyPr/>
          <a:lstStyle/>
          <a:p>
            <a:endParaRPr lang="en-US"/>
          </a:p>
        </p:txBody>
      </p:sp>
      <p:sp>
        <p:nvSpPr>
          <p:cNvPr id="2" name="Title 1">
            <a:extLst>
              <a:ext uri="{FF2B5EF4-FFF2-40B4-BE49-F238E27FC236}">
                <a16:creationId xmlns:a16="http://schemas.microsoft.com/office/drawing/2014/main" id="{A8E50B10-1E78-42AD-B41B-13C0928212FA}"/>
              </a:ext>
            </a:extLst>
          </p:cNvPr>
          <p:cNvSpPr>
            <a:spLocks noGrp="1"/>
          </p:cNvSpPr>
          <p:nvPr>
            <p:ph type="title"/>
          </p:nvPr>
        </p:nvSpPr>
        <p:spPr/>
        <p:txBody>
          <a:bodyPr/>
          <a:lstStyle/>
          <a:p>
            <a:r>
              <a:rPr lang="en-US"/>
              <a:t>Exercises</a:t>
            </a:r>
          </a:p>
        </p:txBody>
      </p:sp>
    </p:spTree>
    <p:extLst>
      <p:ext uri="{BB962C8B-B14F-4D97-AF65-F5344CB8AC3E}">
        <p14:creationId xmlns:p14="http://schemas.microsoft.com/office/powerpoint/2010/main" val="5251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914A99-7044-46AB-819C-A2F7A31BB4FB}"/>
              </a:ext>
            </a:extLst>
          </p:cNvPr>
          <p:cNvSpPr>
            <a:spLocks noGrp="1"/>
          </p:cNvSpPr>
          <p:nvPr>
            <p:ph idx="1"/>
          </p:nvPr>
        </p:nvSpPr>
        <p:spPr/>
        <p:txBody>
          <a:bodyPr vert="horz" lIns="91440" tIns="45720" rIns="90000" bIns="45720" rtlCol="0" anchor="t">
            <a:noAutofit/>
          </a:bodyPr>
          <a:lstStyle/>
          <a:p>
            <a:r>
              <a:rPr lang="en-US" err="1"/>
              <a:t>Retrouver</a:t>
            </a:r>
            <a:r>
              <a:rPr lang="en-US"/>
              <a:t> les positions X, Y, Z a </a:t>
            </a:r>
            <a:r>
              <a:rPr lang="en-US" err="1"/>
              <a:t>partir</a:t>
            </a:r>
            <a:r>
              <a:rPr lang="en-US"/>
              <a:t> du </a:t>
            </a:r>
            <a:r>
              <a:rPr lang="en-US" err="1"/>
              <a:t>logiciel</a:t>
            </a:r>
            <a:r>
              <a:rPr lang="en-US"/>
              <a:t> de test</a:t>
            </a:r>
          </a:p>
          <a:p>
            <a:r>
              <a:rPr lang="en-US" err="1"/>
              <a:t>Quelles</a:t>
            </a:r>
            <a:r>
              <a:rPr lang="en-US"/>
              <a:t> </a:t>
            </a:r>
            <a:r>
              <a:rPr lang="en-US" err="1"/>
              <a:t>valeurs</a:t>
            </a:r>
            <a:r>
              <a:rPr lang="en-US"/>
              <a:t> max </a:t>
            </a:r>
            <a:r>
              <a:rPr lang="en-US" err="1"/>
              <a:t>peut</a:t>
            </a:r>
            <a:r>
              <a:rPr lang="en-US"/>
              <a:t>-on </a:t>
            </a:r>
            <a:r>
              <a:rPr lang="en-US" err="1"/>
              <a:t>avoir</a:t>
            </a:r>
            <a:r>
              <a:rPr lang="en-US"/>
              <a:t> pour X, Y et Z</a:t>
            </a:r>
          </a:p>
          <a:p>
            <a:r>
              <a:rPr lang="en-US" err="1"/>
              <a:t>Deplacer</a:t>
            </a:r>
            <a:r>
              <a:rPr lang="en-US"/>
              <a:t> </a:t>
            </a:r>
            <a:r>
              <a:rPr lang="en-US" err="1"/>
              <a:t>l’accelerometre</a:t>
            </a:r>
            <a:r>
              <a:rPr lang="en-US"/>
              <a:t> pour le faire changer que X, Y </a:t>
            </a:r>
            <a:r>
              <a:rPr lang="en-US" err="1"/>
              <a:t>ou</a:t>
            </a:r>
            <a:r>
              <a:rPr lang="en-US"/>
              <a:t> Z</a:t>
            </a:r>
          </a:p>
          <a:p>
            <a:r>
              <a:rPr lang="en-US"/>
              <a:t>Modifier le </a:t>
            </a:r>
            <a:r>
              <a:rPr lang="en-US" err="1"/>
              <a:t>programme</a:t>
            </a:r>
            <a:r>
              <a:rPr lang="en-US"/>
              <a:t> pour</a:t>
            </a:r>
          </a:p>
          <a:p>
            <a:pPr lvl="1"/>
            <a:r>
              <a:rPr lang="en-US"/>
              <a:t>Faire </a:t>
            </a:r>
            <a:r>
              <a:rPr lang="en-US" err="1"/>
              <a:t>allumer</a:t>
            </a:r>
            <a:r>
              <a:rPr lang="en-US"/>
              <a:t> la LED rouge </a:t>
            </a:r>
            <a:r>
              <a:rPr lang="en-US" err="1"/>
              <a:t>lorsque</a:t>
            </a:r>
            <a:r>
              <a:rPr lang="en-US"/>
              <a:t> X </a:t>
            </a:r>
            <a:r>
              <a:rPr lang="en-US" err="1"/>
              <a:t>est</a:t>
            </a:r>
            <a:r>
              <a:rPr lang="en-US"/>
              <a:t> </a:t>
            </a:r>
            <a:r>
              <a:rPr lang="en-US" err="1"/>
              <a:t>compris</a:t>
            </a:r>
            <a:r>
              <a:rPr lang="en-US"/>
              <a:t> entre 0 et 30</a:t>
            </a:r>
          </a:p>
          <a:p>
            <a:pPr lvl="1"/>
            <a:r>
              <a:rPr lang="en-US"/>
              <a:t>Faire </a:t>
            </a:r>
            <a:r>
              <a:rPr lang="en-US" err="1"/>
              <a:t>allumer</a:t>
            </a:r>
            <a:r>
              <a:rPr lang="en-US"/>
              <a:t> la LED </a:t>
            </a:r>
            <a:r>
              <a:rPr lang="en-US" err="1"/>
              <a:t>verte</a:t>
            </a:r>
            <a:r>
              <a:rPr lang="en-US"/>
              <a:t> </a:t>
            </a:r>
            <a:r>
              <a:rPr lang="en-US" err="1"/>
              <a:t>lorsque</a:t>
            </a:r>
            <a:r>
              <a:rPr lang="en-US"/>
              <a:t> Y </a:t>
            </a:r>
            <a:r>
              <a:rPr lang="en-US" err="1"/>
              <a:t>est</a:t>
            </a:r>
            <a:r>
              <a:rPr lang="en-US"/>
              <a:t> </a:t>
            </a:r>
            <a:r>
              <a:rPr lang="en-US" err="1"/>
              <a:t>compris</a:t>
            </a:r>
            <a:r>
              <a:rPr lang="en-US"/>
              <a:t> entre 0 et 30</a:t>
            </a:r>
          </a:p>
          <a:p>
            <a:pPr lvl="1"/>
            <a:r>
              <a:rPr lang="en-US"/>
              <a:t>Faire </a:t>
            </a:r>
            <a:r>
              <a:rPr lang="en-US" err="1"/>
              <a:t>allumer</a:t>
            </a:r>
            <a:r>
              <a:rPr lang="en-US"/>
              <a:t> la LED </a:t>
            </a:r>
            <a:r>
              <a:rPr lang="en-US" err="1"/>
              <a:t>bleue</a:t>
            </a:r>
            <a:r>
              <a:rPr lang="en-US"/>
              <a:t> </a:t>
            </a:r>
            <a:r>
              <a:rPr lang="en-US" err="1"/>
              <a:t>lorsque</a:t>
            </a:r>
            <a:r>
              <a:rPr lang="en-US"/>
              <a:t> Z </a:t>
            </a:r>
            <a:r>
              <a:rPr lang="en-US" err="1"/>
              <a:t>est</a:t>
            </a:r>
            <a:r>
              <a:rPr lang="en-US"/>
              <a:t> </a:t>
            </a:r>
            <a:r>
              <a:rPr lang="en-US" err="1"/>
              <a:t>compris</a:t>
            </a:r>
            <a:r>
              <a:rPr lang="en-US"/>
              <a:t> entre 0 et 30</a:t>
            </a:r>
          </a:p>
          <a:p>
            <a:pPr marL="261620" indent="-261620"/>
            <a:r>
              <a:rPr lang="en-US">
                <a:cs typeface="Arial"/>
              </a:rPr>
              <a:t>Retirer </a:t>
            </a:r>
            <a:r>
              <a:rPr lang="en-US" err="1">
                <a:cs typeface="Arial"/>
              </a:rPr>
              <a:t>l’offset</a:t>
            </a:r>
            <a:r>
              <a:rPr lang="en-US">
                <a:cs typeface="Arial"/>
              </a:rPr>
              <a:t> des </a:t>
            </a:r>
            <a:r>
              <a:rPr lang="en-US" err="1">
                <a:cs typeface="Arial"/>
              </a:rPr>
              <a:t>valeurs</a:t>
            </a:r>
            <a:r>
              <a:rPr lang="en-US">
                <a:cs typeface="Arial"/>
              </a:rPr>
              <a:t> </a:t>
            </a:r>
            <a:r>
              <a:rPr lang="en-US" err="1">
                <a:cs typeface="Arial"/>
              </a:rPr>
              <a:t>x,y</a:t>
            </a:r>
            <a:r>
              <a:rPr lang="en-US">
                <a:cs typeface="Arial"/>
              </a:rPr>
              <a:t>, z</a:t>
            </a:r>
          </a:p>
          <a:p>
            <a:pPr marL="261620" indent="-261620"/>
            <a:r>
              <a:rPr lang="en-US">
                <a:cs typeface="Arial"/>
              </a:rPr>
              <a:t>Creer le zero avec z – x – y =&gt; </a:t>
            </a:r>
            <a:r>
              <a:rPr lang="en-US" err="1">
                <a:cs typeface="Arial"/>
              </a:rPr>
              <a:t>afficher</a:t>
            </a:r>
            <a:r>
              <a:rPr lang="en-US">
                <a:cs typeface="Arial"/>
              </a:rPr>
              <a:t> =&gt; essayer </a:t>
            </a:r>
            <a:r>
              <a:rPr lang="en-US" err="1">
                <a:cs typeface="Arial"/>
              </a:rPr>
              <a:t>d’obtenir</a:t>
            </a:r>
            <a:r>
              <a:rPr lang="en-US">
                <a:cs typeface="Arial"/>
              </a:rPr>
              <a:t> 6 zero de suite a l'ecran</a:t>
            </a:r>
            <a:endParaRPr lang="en-US"/>
          </a:p>
          <a:p>
            <a:pPr marL="261620" indent="-261620"/>
            <a:endParaRPr lang="en-US">
              <a:cs typeface="Arial"/>
            </a:endParaRPr>
          </a:p>
          <a:p>
            <a:endParaRPr lang="en-US"/>
          </a:p>
        </p:txBody>
      </p:sp>
      <p:sp>
        <p:nvSpPr>
          <p:cNvPr id="3" name="Title 2">
            <a:extLst>
              <a:ext uri="{FF2B5EF4-FFF2-40B4-BE49-F238E27FC236}">
                <a16:creationId xmlns:a16="http://schemas.microsoft.com/office/drawing/2014/main" id="{A9783DC7-CDCE-49DA-BAA3-66FE9ABFBA6E}"/>
              </a:ext>
            </a:extLst>
          </p:cNvPr>
          <p:cNvSpPr>
            <a:spLocks noGrp="1"/>
          </p:cNvSpPr>
          <p:nvPr>
            <p:ph type="title"/>
          </p:nvPr>
        </p:nvSpPr>
        <p:spPr>
          <a:xfrm>
            <a:off x="300037" y="-1"/>
            <a:ext cx="11609159" cy="1304925"/>
          </a:xfrm>
        </p:spPr>
        <p:txBody>
          <a:bodyPr anchor="ctr"/>
          <a:lstStyle/>
          <a:p>
            <a:pPr>
              <a:spcAft>
                <a:spcPct val="0"/>
              </a:spcAft>
            </a:pPr>
            <a:r>
              <a:rPr lang="en-US" err="1">
                <a:latin typeface="Arial" panose="020B0604020202020204" pitchFamily="34" charset="0"/>
              </a:rPr>
              <a:t>Exercices</a:t>
            </a:r>
            <a:endParaRPr lang="en-US">
              <a:latin typeface="Arial" panose="020B0604020202020204" pitchFamily="34" charset="0"/>
            </a:endParaRPr>
          </a:p>
        </p:txBody>
      </p:sp>
      <p:sp>
        <p:nvSpPr>
          <p:cNvPr id="28" name="Slide Number Placeholder 27">
            <a:extLst>
              <a:ext uri="{FF2B5EF4-FFF2-40B4-BE49-F238E27FC236}">
                <a16:creationId xmlns:a16="http://schemas.microsoft.com/office/drawing/2014/main" id="{9D7F06DA-39CD-4139-8332-23ADB4C7DEF6}"/>
              </a:ext>
            </a:extLst>
          </p:cNvPr>
          <p:cNvSpPr>
            <a:spLocks noGrp="1"/>
          </p:cNvSpPr>
          <p:nvPr>
            <p:ph type="sldNum" sz="quarter" idx="12"/>
          </p:nvPr>
        </p:nvSpPr>
        <p:spPr/>
        <p:txBody>
          <a:bodyPr/>
          <a:lstStyle/>
          <a:p>
            <a:fld id="{62A42E78-4FE3-4E16-9FB9-64A349BFE3FC}" type="slidenum">
              <a:rPr lang="en-US" smtClean="0"/>
              <a:pPr/>
              <a:t>7</a:t>
            </a:fld>
            <a:endParaRPr lang="en-US"/>
          </a:p>
        </p:txBody>
      </p:sp>
    </p:spTree>
    <p:extLst>
      <p:ext uri="{BB962C8B-B14F-4D97-AF65-F5344CB8AC3E}">
        <p14:creationId xmlns:p14="http://schemas.microsoft.com/office/powerpoint/2010/main" val="2945527383"/>
      </p:ext>
    </p:extLst>
  </p:cSld>
  <p:clrMapOvr>
    <a:masterClrMapping/>
  </p:clrMapOvr>
</p:sld>
</file>

<file path=ppt/theme/theme1.xml><?xml version="1.0" encoding="utf-8"?>
<a:theme xmlns:a="http://schemas.openxmlformats.org/drawingml/2006/main" name="ST PowerPoint Template 16x9">
  <a:themeElements>
    <a:clrScheme name="STMicroelectronics 2021">
      <a:dk1>
        <a:srgbClr val="03234B"/>
      </a:dk1>
      <a:lt1>
        <a:srgbClr val="FFFFFF"/>
      </a:lt1>
      <a:dk2>
        <a:srgbClr val="464650"/>
      </a:dk2>
      <a:lt2>
        <a:srgbClr val="E8E8E9"/>
      </a:lt2>
      <a:accent1>
        <a:srgbClr val="03234B"/>
      </a:accent1>
      <a:accent2>
        <a:srgbClr val="E6007E"/>
      </a:accent2>
      <a:accent3>
        <a:srgbClr val="3CB4E6"/>
      </a:accent3>
      <a:accent4>
        <a:srgbClr val="FFD200"/>
      </a:accent4>
      <a:accent5>
        <a:srgbClr val="49B170"/>
      </a:accent5>
      <a:accent6>
        <a:srgbClr val="8C0078"/>
      </a:accent6>
      <a:hlink>
        <a:srgbClr val="3CB4E6"/>
      </a:hlink>
      <a:folHlink>
        <a:srgbClr val="3CB4E6"/>
      </a:folHlink>
    </a:clrScheme>
    <a:fontScheme name="ST BRAND 201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buClr>
            <a:schemeClr val="bg1"/>
          </a:buCl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2225">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raClrSchemeLst/>
  <a:extLst>
    <a:ext uri="{05A4C25C-085E-4340-85A3-A5531E510DB2}">
      <thm15:themeFamily xmlns:thm15="http://schemas.microsoft.com/office/thememl/2012/main" name="ST_Template_[16-9].potx" id="{CD5ACC94-6E44-41CD-AD84-5EC23CEA07C9}" vid="{AE223C04-3F7D-4337-AA9C-E9D20F57FF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d88044a-9ac9-42ee-a6f5-1edcea8fe7ff" xsi:nil="true"/>
    <lcf76f155ced4ddcb4097134ff3c332f xmlns="57009294-c050-4c1f-936f-8a3f929a7959">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C0760A7AE261344AC58876745C197A8" ma:contentTypeVersion="13" ma:contentTypeDescription="Create a new document." ma:contentTypeScope="" ma:versionID="42c4b3de7303bd7e10f6b94b8ad8d067">
  <xsd:schema xmlns:xsd="http://www.w3.org/2001/XMLSchema" xmlns:xs="http://www.w3.org/2001/XMLSchema" xmlns:p="http://schemas.microsoft.com/office/2006/metadata/properties" xmlns:ns2="57009294-c050-4c1f-936f-8a3f929a7959" xmlns:ns3="1d88044a-9ac9-42ee-a6f5-1edcea8fe7ff" targetNamespace="http://schemas.microsoft.com/office/2006/metadata/properties" ma:root="true" ma:fieldsID="924eca24bc080f6db63150ee75aa1b11" ns2:_="" ns3:_="">
    <xsd:import namespace="57009294-c050-4c1f-936f-8a3f929a7959"/>
    <xsd:import namespace="1d88044a-9ac9-42ee-a6f5-1edcea8fe7f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009294-c050-4c1f-936f-8a3f929a79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115f0e51-4dc2-4521-a620-e03b1e9ce12c"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88044a-9ac9-42ee-a6f5-1edcea8fe7ff"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4cf56ce5-2ef4-4d2d-85eb-3ad395bc1e8f}" ma:internalName="TaxCatchAll" ma:showField="CatchAllData" ma:web="1d88044a-9ac9-42ee-a6f5-1edcea8fe7ff">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D8CB15-F8FD-4A0B-9939-F7A0F2CC3A7F}">
  <ds:schemaRefs>
    <ds:schemaRef ds:uri="1d88044a-9ac9-42ee-a6f5-1edcea8fe7ff"/>
    <ds:schemaRef ds:uri="57009294-c050-4c1f-936f-8a3f929a7959"/>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2B99226-5DF5-4645-87D8-2876CFBBEEA6}"/>
</file>

<file path=customXml/itemProps3.xml><?xml version="1.0" encoding="utf-8"?>
<ds:datastoreItem xmlns:ds="http://schemas.openxmlformats.org/officeDocument/2006/customXml" ds:itemID="{3A9BF77F-BBAF-4FF9-805C-394A70E855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242</Words>
  <Application>Microsoft Office PowerPoint</Application>
  <PresentationFormat>Widescreen</PresentationFormat>
  <Paragraphs>48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Open_Sans</vt:lpstr>
      <vt:lpstr>ST PowerPoint Template 16x9</vt:lpstr>
      <vt:lpstr>Atelier 4 – Moniteur Graphique</vt:lpstr>
      <vt:lpstr>Agenda</vt:lpstr>
      <vt:lpstr>Accelerometre</vt:lpstr>
      <vt:lpstr>Accelerometre ?</vt:lpstr>
      <vt:lpstr>Qu’est ce qu’un accelerometre ?</vt:lpstr>
      <vt:lpstr>Exercises</vt:lpstr>
      <vt:lpstr>Exercices</vt:lpstr>
    </vt:vector>
  </TitlesOfParts>
  <Manager/>
  <Company>STMicroelectronics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4 – Moniteur Graphiqe</dc:title>
  <dc:creator>Michael ROGER</dc:creator>
  <cp:keywords>Template v1.19</cp:keywords>
  <cp:lastModifiedBy>Bram HILKENS</cp:lastModifiedBy>
  <cp:revision>1</cp:revision>
  <dcterms:created xsi:type="dcterms:W3CDTF">2023-11-23T13:34:36Z</dcterms:created>
  <dcterms:modified xsi:type="dcterms:W3CDTF">2023-12-04T10:39:37Z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f8c7287-838c-46dd-b281-b1140229e67a_Enabled">
    <vt:lpwstr>true</vt:lpwstr>
  </property>
  <property fmtid="{D5CDD505-2E9C-101B-9397-08002B2CF9AE}" pid="3" name="MSIP_Label_cf8c7287-838c-46dd-b281-b1140229e67a_SetDate">
    <vt:lpwstr>2023-11-23T13:40:26Z</vt:lpwstr>
  </property>
  <property fmtid="{D5CDD505-2E9C-101B-9397-08002B2CF9AE}" pid="4" name="MSIP_Label_cf8c7287-838c-46dd-b281-b1140229e67a_Method">
    <vt:lpwstr>Privileged</vt:lpwstr>
  </property>
  <property fmtid="{D5CDD505-2E9C-101B-9397-08002B2CF9AE}" pid="5" name="MSIP_Label_cf8c7287-838c-46dd-b281-b1140229e67a_Name">
    <vt:lpwstr>cf8c7287-838c-46dd-b281-b1140229e67a</vt:lpwstr>
  </property>
  <property fmtid="{D5CDD505-2E9C-101B-9397-08002B2CF9AE}" pid="6" name="MSIP_Label_cf8c7287-838c-46dd-b281-b1140229e67a_SiteId">
    <vt:lpwstr>75e027c9-20d5-47d5-b82f-77d7cd041e8f</vt:lpwstr>
  </property>
  <property fmtid="{D5CDD505-2E9C-101B-9397-08002B2CF9AE}" pid="7" name="MSIP_Label_cf8c7287-838c-46dd-b281-b1140229e67a_ActionId">
    <vt:lpwstr>0ace387e-48c0-49df-ac42-7c6b549b4103</vt:lpwstr>
  </property>
  <property fmtid="{D5CDD505-2E9C-101B-9397-08002B2CF9AE}" pid="8" name="MSIP_Label_cf8c7287-838c-46dd-b281-b1140229e67a_ContentBits">
    <vt:lpwstr>0</vt:lpwstr>
  </property>
  <property fmtid="{D5CDD505-2E9C-101B-9397-08002B2CF9AE}" pid="9" name="ContentTypeId">
    <vt:lpwstr>0x010100DC0760A7AE261344AC58876745C197A8</vt:lpwstr>
  </property>
  <property fmtid="{D5CDD505-2E9C-101B-9397-08002B2CF9AE}" pid="10" name="MediaServiceImageTags">
    <vt:lpwstr/>
  </property>
</Properties>
</file>