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sldIdLst>
    <p:sldId id="262" r:id="rId5"/>
    <p:sldId id="264" r:id="rId6"/>
    <p:sldId id="263" r:id="rId7"/>
    <p:sldId id="269" r:id="rId8"/>
    <p:sldId id="266" r:id="rId9"/>
    <p:sldId id="271"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60673E-249A-4462-B9FE-1DB26E381D46}" v="5" dt="2023-11-23T13:49:29.687"/>
    <p1510:client id="{4C4B1C7C-E8ED-4E84-BCD5-6AD5F70D1777}" v="5" dt="2023-11-28T15:16:55.2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1" d="100"/>
          <a:sy n="81" d="100"/>
        </p:scale>
        <p:origin x="6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ROGER" userId="S::michael.roger@st.com::e9c6d79c-76af-4878-95ea-3a9f82d56f67" providerId="AD" clId="Web-{4C4B1C7C-E8ED-4E84-BCD5-6AD5F70D1777}"/>
    <pc:docChg chg="modSld">
      <pc:chgData name="Michael ROGER" userId="S::michael.roger@st.com::e9c6d79c-76af-4878-95ea-3a9f82d56f67" providerId="AD" clId="Web-{4C4B1C7C-E8ED-4E84-BCD5-6AD5F70D1777}" dt="2023-11-28T15:16:55.229" v="4" actId="20577"/>
      <pc:docMkLst>
        <pc:docMk/>
      </pc:docMkLst>
      <pc:sldChg chg="modSp">
        <pc:chgData name="Michael ROGER" userId="S::michael.roger@st.com::e9c6d79c-76af-4878-95ea-3a9f82d56f67" providerId="AD" clId="Web-{4C4B1C7C-E8ED-4E84-BCD5-6AD5F70D1777}" dt="2023-11-28T15:16:55.229" v="4" actId="20577"/>
        <pc:sldMkLst>
          <pc:docMk/>
          <pc:sldMk cId="2945527383" sldId="270"/>
        </pc:sldMkLst>
        <pc:spChg chg="mod">
          <ac:chgData name="Michael ROGER" userId="S::michael.roger@st.com::e9c6d79c-76af-4878-95ea-3a9f82d56f67" providerId="AD" clId="Web-{4C4B1C7C-E8ED-4E84-BCD5-6AD5F70D1777}" dt="2023-11-28T15:16:55.229" v="4" actId="20577"/>
          <ac:spMkLst>
            <pc:docMk/>
            <pc:sldMk cId="2945527383" sldId="270"/>
            <ac:spMk id="4" creationId="{BD914A99-7044-46AB-819C-A2F7A31BB4F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243B43-F286-48C1-BBED-D571E17C6AE3}" type="datetimeFigureOut">
              <a:rPr lang="en-US" smtClean="0"/>
              <a:t>11/28/2023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37A20C-0A41-4975-BF38-102D39C80972}" type="slidenum">
              <a:rPr lang="en-US" smtClean="0"/>
              <a:t>‹#›</a:t>
            </a:fld>
            <a:endParaRPr lang="en-US"/>
          </a:p>
        </p:txBody>
      </p:sp>
    </p:spTree>
    <p:extLst>
      <p:ext uri="{BB962C8B-B14F-4D97-AF65-F5344CB8AC3E}">
        <p14:creationId xmlns:p14="http://schemas.microsoft.com/office/powerpoint/2010/main" val="2864226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58E59B-3326-4FD4-8806-9EAC0DB7D607}" type="slidenum">
              <a:rPr lang="en-US" smtClean="0"/>
              <a:t>1</a:t>
            </a:fld>
            <a:endParaRPr lang="en-US" dirty="0"/>
          </a:p>
        </p:txBody>
      </p:sp>
    </p:spTree>
    <p:extLst>
      <p:ext uri="{BB962C8B-B14F-4D97-AF65-F5344CB8AC3E}">
        <p14:creationId xmlns:p14="http://schemas.microsoft.com/office/powerpoint/2010/main" val="1724441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58E59B-3326-4FD4-8806-9EAC0DB7D607}" type="slidenum">
              <a:rPr lang="en-US" smtClean="0"/>
              <a:t>2</a:t>
            </a:fld>
            <a:endParaRPr lang="en-US" dirty="0"/>
          </a:p>
        </p:txBody>
      </p:sp>
    </p:spTree>
    <p:extLst>
      <p:ext uri="{BB962C8B-B14F-4D97-AF65-F5344CB8AC3E}">
        <p14:creationId xmlns:p14="http://schemas.microsoft.com/office/powerpoint/2010/main" val="2604949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58E59B-3326-4FD4-8806-9EAC0DB7D607}" type="slidenum">
              <a:rPr lang="en-US" smtClean="0"/>
              <a:t>3</a:t>
            </a:fld>
            <a:endParaRPr lang="en-US" dirty="0"/>
          </a:p>
        </p:txBody>
      </p:sp>
    </p:spTree>
    <p:extLst>
      <p:ext uri="{BB962C8B-B14F-4D97-AF65-F5344CB8AC3E}">
        <p14:creationId xmlns:p14="http://schemas.microsoft.com/office/powerpoint/2010/main" val="3976164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58E59B-3326-4FD4-8806-9EAC0DB7D607}" type="slidenum">
              <a:rPr lang="en-US" smtClean="0"/>
              <a:t>4</a:t>
            </a:fld>
            <a:endParaRPr lang="en-US" dirty="0"/>
          </a:p>
        </p:txBody>
      </p:sp>
    </p:spTree>
    <p:extLst>
      <p:ext uri="{BB962C8B-B14F-4D97-AF65-F5344CB8AC3E}">
        <p14:creationId xmlns:p14="http://schemas.microsoft.com/office/powerpoint/2010/main" val="2302768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58E59B-3326-4FD4-8806-9EAC0DB7D607}" type="slidenum">
              <a:rPr lang="en-US" smtClean="0"/>
              <a:t>5</a:t>
            </a:fld>
            <a:endParaRPr lang="en-US" dirty="0"/>
          </a:p>
        </p:txBody>
      </p:sp>
    </p:spTree>
    <p:extLst>
      <p:ext uri="{BB962C8B-B14F-4D97-AF65-F5344CB8AC3E}">
        <p14:creationId xmlns:p14="http://schemas.microsoft.com/office/powerpoint/2010/main" val="3203395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58E59B-3326-4FD4-8806-9EAC0DB7D607}" type="slidenum">
              <a:rPr lang="en-US" smtClean="0"/>
              <a:t>6</a:t>
            </a:fld>
            <a:endParaRPr lang="en-US" dirty="0"/>
          </a:p>
        </p:txBody>
      </p:sp>
    </p:spTree>
    <p:extLst>
      <p:ext uri="{BB962C8B-B14F-4D97-AF65-F5344CB8AC3E}">
        <p14:creationId xmlns:p14="http://schemas.microsoft.com/office/powerpoint/2010/main" val="2607071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58E59B-3326-4FD4-8806-9EAC0DB7D607}" type="slidenum">
              <a:rPr lang="en-US" smtClean="0"/>
              <a:t>7</a:t>
            </a:fld>
            <a:endParaRPr lang="en-US" dirty="0"/>
          </a:p>
        </p:txBody>
      </p:sp>
    </p:spTree>
    <p:extLst>
      <p:ext uri="{BB962C8B-B14F-4D97-AF65-F5344CB8AC3E}">
        <p14:creationId xmlns:p14="http://schemas.microsoft.com/office/powerpoint/2010/main" val="26110456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st.com/trademarks" TargetMode="External"/><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ain title">
    <p:bg>
      <p:bgPr>
        <a:solidFill>
          <a:srgbClr val="00234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BBC7E-853C-4EAC-941C-F7D4C872CEDA}"/>
              </a:ext>
            </a:extLst>
          </p:cNvPr>
          <p:cNvSpPr>
            <a:spLocks noGrp="1"/>
          </p:cNvSpPr>
          <p:nvPr>
            <p:ph type="ctrTitle" hasCustomPrompt="1"/>
          </p:nvPr>
        </p:nvSpPr>
        <p:spPr>
          <a:xfrm>
            <a:off x="6095999" y="2312988"/>
            <a:ext cx="5795963" cy="2702071"/>
          </a:xfrm>
        </p:spPr>
        <p:txBody>
          <a:bodyPr anchor="ctr"/>
          <a:lstStyle>
            <a:lvl1pPr algn="l">
              <a:defRPr sz="3600" b="1">
                <a:solidFill>
                  <a:schemeClr val="bg1"/>
                </a:solidFill>
              </a:defRPr>
            </a:lvl1pPr>
          </a:lstStyle>
          <a:p>
            <a:r>
              <a:rPr lang="en-US" dirty="0"/>
              <a:t>Presentation title</a:t>
            </a:r>
            <a:endParaRPr lang="fr-FR" dirty="0"/>
          </a:p>
        </p:txBody>
      </p:sp>
      <p:sp>
        <p:nvSpPr>
          <p:cNvPr id="3" name="Subtitle 2">
            <a:extLst>
              <a:ext uri="{FF2B5EF4-FFF2-40B4-BE49-F238E27FC236}">
                <a16:creationId xmlns:a16="http://schemas.microsoft.com/office/drawing/2014/main" id="{F38F8A67-080E-4CD5-8528-5627C41B2D72}"/>
              </a:ext>
            </a:extLst>
          </p:cNvPr>
          <p:cNvSpPr>
            <a:spLocks noGrp="1"/>
          </p:cNvSpPr>
          <p:nvPr>
            <p:ph type="subTitle" idx="1" hasCustomPrompt="1"/>
          </p:nvPr>
        </p:nvSpPr>
        <p:spPr>
          <a:xfrm>
            <a:off x="6095999" y="5015060"/>
            <a:ext cx="5795963" cy="1077764"/>
          </a:xfrm>
        </p:spPr>
        <p:txBody>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a:t>
            </a:r>
            <a:endParaRPr lang="fr-FR" dirty="0"/>
          </a:p>
        </p:txBody>
      </p:sp>
      <p:sp>
        <p:nvSpPr>
          <p:cNvPr id="9" name="Rectangle 8">
            <a:extLst>
              <a:ext uri="{FF2B5EF4-FFF2-40B4-BE49-F238E27FC236}">
                <a16:creationId xmlns:a16="http://schemas.microsoft.com/office/drawing/2014/main" id="{B564B28F-A25E-4825-B94D-B2AD0EA2A9F6}"/>
              </a:ext>
            </a:extLst>
          </p:cNvPr>
          <p:cNvSpPr/>
          <p:nvPr/>
        </p:nvSpPr>
        <p:spPr>
          <a:xfrm>
            <a:off x="-228" y="0"/>
            <a:ext cx="439056"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020E53B0-4A6F-4EA6-BAD9-3F10842526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25552" y="0"/>
            <a:ext cx="2366448" cy="1824288"/>
          </a:xfrm>
          <a:prstGeom prst="rect">
            <a:avLst/>
          </a:prstGeom>
        </p:spPr>
      </p:pic>
      <p:sp>
        <p:nvSpPr>
          <p:cNvPr id="26" name="Picture Placeholder 14">
            <a:extLst>
              <a:ext uri="{FF2B5EF4-FFF2-40B4-BE49-F238E27FC236}">
                <a16:creationId xmlns:a16="http://schemas.microsoft.com/office/drawing/2014/main" id="{21F7501C-E215-48DE-9901-1589EACC1FF6}"/>
              </a:ext>
            </a:extLst>
          </p:cNvPr>
          <p:cNvSpPr>
            <a:spLocks noGrp="1"/>
          </p:cNvSpPr>
          <p:nvPr>
            <p:ph type="pic" sz="quarter" idx="12" hasCustomPrompt="1"/>
          </p:nvPr>
        </p:nvSpPr>
        <p:spPr>
          <a:xfrm>
            <a:off x="438828" y="0"/>
            <a:ext cx="6280432" cy="6858000"/>
          </a:xfrm>
          <a:custGeom>
            <a:avLst/>
            <a:gdLst>
              <a:gd name="connsiteX0" fmla="*/ 0 w 6280432"/>
              <a:gd name="connsiteY0" fmla="*/ 0 h 6858000"/>
              <a:gd name="connsiteX1" fmla="*/ 6280432 w 6280432"/>
              <a:gd name="connsiteY1" fmla="*/ 0 h 6858000"/>
              <a:gd name="connsiteX2" fmla="*/ 6280432 w 6280432"/>
              <a:gd name="connsiteY2" fmla="*/ 2281561 h 6858000"/>
              <a:gd name="connsiteX3" fmla="*/ 5466285 w 6280432"/>
              <a:gd name="connsiteY3" fmla="*/ 2281561 h 6858000"/>
              <a:gd name="connsiteX4" fmla="*/ 5466285 w 6280432"/>
              <a:gd name="connsiteY4" fmla="*/ 6858000 h 6858000"/>
              <a:gd name="connsiteX5" fmla="*/ 0 w 628043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80432" h="6858000">
                <a:moveTo>
                  <a:pt x="0" y="0"/>
                </a:moveTo>
                <a:lnTo>
                  <a:pt x="6280432" y="0"/>
                </a:lnTo>
                <a:lnTo>
                  <a:pt x="6280432" y="2281561"/>
                </a:lnTo>
                <a:lnTo>
                  <a:pt x="5466285" y="2281561"/>
                </a:lnTo>
                <a:lnTo>
                  <a:pt x="5466285" y="6858000"/>
                </a:lnTo>
                <a:lnTo>
                  <a:pt x="0" y="6858000"/>
                </a:lnTo>
                <a:close/>
              </a:path>
            </a:pathLst>
          </a:custGeom>
          <a:solidFill>
            <a:schemeClr val="bg2"/>
          </a:solidFill>
        </p:spPr>
        <p:txBody>
          <a:bodyPr wrap="square" anchor="ctr">
            <a:noAutofit/>
          </a:bodyPr>
          <a:lstStyle>
            <a:lvl1pPr marL="0" indent="0" algn="ctr">
              <a:buFontTx/>
              <a:buNone/>
              <a:defRPr baseline="0">
                <a:solidFill>
                  <a:schemeClr val="tx1"/>
                </a:solidFill>
              </a:defRPr>
            </a:lvl1pPr>
          </a:lstStyle>
          <a:p>
            <a:r>
              <a:rPr lang="en-US" dirty="0"/>
              <a:t>Drag and drop </a:t>
            </a:r>
            <a:br>
              <a:rPr lang="en-US" dirty="0"/>
            </a:br>
            <a:r>
              <a:rPr lang="en-US" dirty="0"/>
              <a:t>a picture here</a:t>
            </a:r>
          </a:p>
        </p:txBody>
      </p:sp>
    </p:spTree>
    <p:extLst>
      <p:ext uri="{BB962C8B-B14F-4D97-AF65-F5344CB8AC3E}">
        <p14:creationId xmlns:p14="http://schemas.microsoft.com/office/powerpoint/2010/main" val="3042728100"/>
      </p:ext>
    </p:extLst>
  </p:cSld>
  <p:clrMapOvr>
    <a:masterClrMapping/>
  </p:clrMapOvr>
  <p:extLst>
    <p:ext uri="{DCECCB84-F9BA-43D5-87BE-67443E8EF086}">
      <p15:sldGuideLst xmlns:p15="http://schemas.microsoft.com/office/powerpoint/2012/main">
        <p15:guide id="1" pos="6516">
          <p15:clr>
            <a:srgbClr val="FBAE40"/>
          </p15:clr>
        </p15:guide>
        <p15:guide id="2" pos="7387">
          <p15:clr>
            <a:srgbClr val="FBAE40"/>
          </p15:clr>
        </p15:guide>
        <p15:guide id="3" orient="horz" pos="3067">
          <p15:clr>
            <a:srgbClr val="FBAE40"/>
          </p15:clr>
        </p15:guide>
        <p15:guide id="4" orient="horz" pos="393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Main title without picture">
    <p:bg>
      <p:bgPr>
        <a:solidFill>
          <a:srgbClr val="00234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BBC7E-853C-4EAC-941C-F7D4C872CEDA}"/>
              </a:ext>
            </a:extLst>
          </p:cNvPr>
          <p:cNvSpPr>
            <a:spLocks noGrp="1"/>
          </p:cNvSpPr>
          <p:nvPr>
            <p:ph type="ctrTitle" hasCustomPrompt="1"/>
          </p:nvPr>
        </p:nvSpPr>
        <p:spPr>
          <a:xfrm>
            <a:off x="1155701" y="2085976"/>
            <a:ext cx="7807324" cy="2929084"/>
          </a:xfrm>
        </p:spPr>
        <p:txBody>
          <a:bodyPr anchor="ctr"/>
          <a:lstStyle>
            <a:lvl1pPr algn="l">
              <a:defRPr sz="3600" b="1">
                <a:solidFill>
                  <a:schemeClr val="bg1"/>
                </a:solidFill>
              </a:defRPr>
            </a:lvl1pPr>
          </a:lstStyle>
          <a:p>
            <a:r>
              <a:rPr lang="en-US" dirty="0"/>
              <a:t>Presentation title</a:t>
            </a:r>
            <a:endParaRPr lang="fr-FR" dirty="0"/>
          </a:p>
        </p:txBody>
      </p:sp>
      <p:sp>
        <p:nvSpPr>
          <p:cNvPr id="3" name="Subtitle 2">
            <a:extLst>
              <a:ext uri="{FF2B5EF4-FFF2-40B4-BE49-F238E27FC236}">
                <a16:creationId xmlns:a16="http://schemas.microsoft.com/office/drawing/2014/main" id="{F38F8A67-080E-4CD5-8528-5627C41B2D72}"/>
              </a:ext>
            </a:extLst>
          </p:cNvPr>
          <p:cNvSpPr>
            <a:spLocks noGrp="1"/>
          </p:cNvSpPr>
          <p:nvPr>
            <p:ph type="subTitle" idx="1" hasCustomPrompt="1"/>
          </p:nvPr>
        </p:nvSpPr>
        <p:spPr>
          <a:xfrm>
            <a:off x="1155701" y="5015060"/>
            <a:ext cx="7807324" cy="1077764"/>
          </a:xfrm>
        </p:spPr>
        <p:txBody>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a:t>
            </a:r>
            <a:endParaRPr lang="fr-FR" dirty="0"/>
          </a:p>
        </p:txBody>
      </p:sp>
      <p:pic>
        <p:nvPicPr>
          <p:cNvPr id="15" name="Graphic 14">
            <a:extLst>
              <a:ext uri="{FF2B5EF4-FFF2-40B4-BE49-F238E27FC236}">
                <a16:creationId xmlns:a16="http://schemas.microsoft.com/office/drawing/2014/main" id="{92FC3CE6-78BD-44D0-9BE3-1EF21AC5DD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25552" y="0"/>
            <a:ext cx="2366448" cy="1824288"/>
          </a:xfrm>
          <a:prstGeom prst="rect">
            <a:avLst/>
          </a:prstGeom>
        </p:spPr>
      </p:pic>
      <p:sp>
        <p:nvSpPr>
          <p:cNvPr id="13" name="Freeform: Shape 12">
            <a:extLst>
              <a:ext uri="{FF2B5EF4-FFF2-40B4-BE49-F238E27FC236}">
                <a16:creationId xmlns:a16="http://schemas.microsoft.com/office/drawing/2014/main" id="{DDF7C4B5-15B1-42E4-9F81-B5E59B0C5030}"/>
              </a:ext>
            </a:extLst>
          </p:cNvPr>
          <p:cNvSpPr/>
          <p:nvPr/>
        </p:nvSpPr>
        <p:spPr>
          <a:xfrm>
            <a:off x="-228" y="0"/>
            <a:ext cx="1155928" cy="6858000"/>
          </a:xfrm>
          <a:custGeom>
            <a:avLst/>
            <a:gdLst>
              <a:gd name="connsiteX0" fmla="*/ 0 w 1155928"/>
              <a:gd name="connsiteY0" fmla="*/ 0 h 6858000"/>
              <a:gd name="connsiteX1" fmla="*/ 439056 w 1155928"/>
              <a:gd name="connsiteY1" fmla="*/ 0 h 6858000"/>
              <a:gd name="connsiteX2" fmla="*/ 1155928 w 1155928"/>
              <a:gd name="connsiteY2" fmla="*/ 0 h 6858000"/>
              <a:gd name="connsiteX3" fmla="*/ 1155928 w 1155928"/>
              <a:gd name="connsiteY3" fmla="*/ 1714500 h 6858000"/>
              <a:gd name="connsiteX4" fmla="*/ 439056 w 1155928"/>
              <a:gd name="connsiteY4" fmla="*/ 1714500 h 6858000"/>
              <a:gd name="connsiteX5" fmla="*/ 439056 w 1155928"/>
              <a:gd name="connsiteY5" fmla="*/ 6858000 h 6858000"/>
              <a:gd name="connsiteX6" fmla="*/ 0 w 11559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928" h="6858000">
                <a:moveTo>
                  <a:pt x="0" y="0"/>
                </a:moveTo>
                <a:lnTo>
                  <a:pt x="439056" y="0"/>
                </a:lnTo>
                <a:lnTo>
                  <a:pt x="1155928" y="0"/>
                </a:lnTo>
                <a:lnTo>
                  <a:pt x="1155928" y="1714500"/>
                </a:lnTo>
                <a:lnTo>
                  <a:pt x="439056" y="1714500"/>
                </a:lnTo>
                <a:lnTo>
                  <a:pt x="439056" y="6858000"/>
                </a:lnTo>
                <a:lnTo>
                  <a:pt x="0" y="6858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26950517"/>
      </p:ext>
    </p:extLst>
  </p:cSld>
  <p:clrMapOvr>
    <a:masterClrMapping/>
  </p:clrMapOvr>
  <p:extLst>
    <p:ext uri="{DCECCB84-F9BA-43D5-87BE-67443E8EF086}">
      <p15:sldGuideLst xmlns:p15="http://schemas.microsoft.com/office/powerpoint/2012/main">
        <p15:guide id="1" orient="horz" pos="1709">
          <p15:clr>
            <a:srgbClr val="FBAE40"/>
          </p15:clr>
        </p15:guide>
        <p15:guide id="2" orient="horz" pos="2615">
          <p15:clr>
            <a:srgbClr val="FBAE40"/>
          </p15:clr>
        </p15:guide>
        <p15:guide id="3" pos="5196">
          <p15:clr>
            <a:srgbClr val="FBAE40"/>
          </p15:clr>
        </p15:guide>
        <p15:guide id="4" pos="610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a:spcBef>
                <a:spcPts val="1200"/>
              </a:spcBef>
              <a:defRPr/>
            </a:lvl1pPr>
          </a:lstStyle>
          <a:p>
            <a:pPr lvl="0"/>
            <a:r>
              <a:rPr lang="en-US" dirty="0"/>
              <a:t>First level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hasCustomPrompt="1"/>
          </p:nvPr>
        </p:nvSpPr>
        <p:spPr/>
        <p:txBody>
          <a:bodyPr/>
          <a:lstStyle>
            <a:lvl1pPr>
              <a:defRPr/>
            </a:lvl1pPr>
          </a:lstStyle>
          <a:p>
            <a:r>
              <a:rPr lang="en-US" dirty="0"/>
              <a:t>Slide title</a:t>
            </a:r>
          </a:p>
        </p:txBody>
      </p:sp>
      <p:sp>
        <p:nvSpPr>
          <p:cNvPr id="4" name="Date Placeholder 3">
            <a:extLst>
              <a:ext uri="{FF2B5EF4-FFF2-40B4-BE49-F238E27FC236}">
                <a16:creationId xmlns:a16="http://schemas.microsoft.com/office/drawing/2014/main" id="{706EF7C4-3513-40DF-91A6-018C8E9ACF4C}"/>
              </a:ext>
            </a:extLst>
          </p:cNvPr>
          <p:cNvSpPr>
            <a:spLocks noGrp="1"/>
          </p:cNvSpPr>
          <p:nvPr>
            <p:ph type="dt" sz="half" idx="10"/>
          </p:nvPr>
        </p:nvSpPr>
        <p:spPr/>
        <p:txBody>
          <a:bodyPr/>
          <a:lstStyle/>
          <a:p>
            <a:fld id="{33052DD4-CDE3-4E33-AB80-AED4CE4AC39A}" type="datetimeFigureOut">
              <a:rPr lang="en-US" smtClean="0"/>
              <a:t>11/28/2023</a:t>
            </a:fld>
            <a:endParaRPr lang="en-US"/>
          </a:p>
        </p:txBody>
      </p:sp>
      <p:sp>
        <p:nvSpPr>
          <p:cNvPr id="5" name="Footer Placeholder 4">
            <a:extLst>
              <a:ext uri="{FF2B5EF4-FFF2-40B4-BE49-F238E27FC236}">
                <a16:creationId xmlns:a16="http://schemas.microsoft.com/office/drawing/2014/main" id="{4D2B796A-0B1E-46FA-AC86-9A7803DF8C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98E223-380C-4295-85FF-7B9C2423BBBE}"/>
              </a:ext>
            </a:extLst>
          </p:cNvPr>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3897428650"/>
      </p:ext>
    </p:extLst>
  </p:cSld>
  <p:clrMapOvr>
    <a:masterClrMapping/>
  </p:clrMapOvr>
  <p:extLst>
    <p:ext uri="{DCECCB84-F9BA-43D5-87BE-67443E8EF086}">
      <p15:sldGuideLst xmlns:p15="http://schemas.microsoft.com/office/powerpoint/2012/main">
        <p15:guide id="1" pos="5654">
          <p15:clr>
            <a:srgbClr val="FBAE40"/>
          </p15:clr>
        </p15:guide>
        <p15:guide id="2" pos="726">
          <p15:clr>
            <a:srgbClr val="FBAE40"/>
          </p15:clr>
        </p15:guide>
        <p15:guide id="3" orient="horz" pos="137">
          <p15:clr>
            <a:srgbClr val="FBAE40"/>
          </p15:clr>
        </p15:guide>
        <p15:guide id="4" orient="horz" pos="67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19399" y="419894"/>
            <a:ext cx="9372601" cy="1484312"/>
          </a:xfrm>
          <a:solidFill>
            <a:schemeClr val="accent4"/>
          </a:solidFill>
        </p:spPr>
        <p:txBody>
          <a:bodyPr vert="horz" lIns="91440" tIns="45720" rIns="288000" bIns="45720" rtlCol="0" anchor="ctr">
            <a:noAutofit/>
          </a:bodyPr>
          <a:lstStyle>
            <a:lvl1pPr marL="263525" indent="0" algn="l">
              <a:defRPr lang="en-US" sz="3600" b="1" dirty="0">
                <a:solidFill>
                  <a:schemeClr val="tx1"/>
                </a:solidFill>
              </a:defRPr>
            </a:lvl1pPr>
          </a:lstStyle>
          <a:p>
            <a:pPr lvl="0"/>
            <a:r>
              <a:rPr lang="en-US" dirty="0"/>
              <a:t>Section title</a:t>
            </a:r>
          </a:p>
        </p:txBody>
      </p:sp>
      <p:pic>
        <p:nvPicPr>
          <p:cNvPr id="6" name="Graphic 5">
            <a:extLst>
              <a:ext uri="{FF2B5EF4-FFF2-40B4-BE49-F238E27FC236}">
                <a16:creationId xmlns:a16="http://schemas.microsoft.com/office/drawing/2014/main" id="{2010E20D-C2F4-4C57-9379-900BECBE540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1556" y="6094699"/>
            <a:ext cx="990025" cy="763207"/>
          </a:xfrm>
          <a:prstGeom prst="rect">
            <a:avLst/>
          </a:prstGeom>
        </p:spPr>
      </p:pic>
      <p:sp>
        <p:nvSpPr>
          <p:cNvPr id="7" name="Picture Placeholder 6">
            <a:extLst>
              <a:ext uri="{FF2B5EF4-FFF2-40B4-BE49-F238E27FC236}">
                <a16:creationId xmlns:a16="http://schemas.microsoft.com/office/drawing/2014/main" id="{83CCF378-34BF-4EE7-87EE-0F21AAF7F209}"/>
              </a:ext>
            </a:extLst>
          </p:cNvPr>
          <p:cNvSpPr>
            <a:spLocks noGrp="1"/>
          </p:cNvSpPr>
          <p:nvPr>
            <p:ph type="pic" sz="quarter" idx="10" hasCustomPrompt="1"/>
          </p:nvPr>
        </p:nvSpPr>
        <p:spPr>
          <a:xfrm>
            <a:off x="0" y="1304925"/>
            <a:ext cx="12192000" cy="5553075"/>
          </a:xfrm>
          <a:custGeom>
            <a:avLst/>
            <a:gdLst>
              <a:gd name="connsiteX0" fmla="*/ 0 w 12192000"/>
              <a:gd name="connsiteY0" fmla="*/ 5552981 h 5553075"/>
              <a:gd name="connsiteX1" fmla="*/ 12192000 w 12192000"/>
              <a:gd name="connsiteY1" fmla="*/ 5552981 h 5553075"/>
              <a:gd name="connsiteX2" fmla="*/ 12192000 w 12192000"/>
              <a:gd name="connsiteY2" fmla="*/ 5553075 h 5553075"/>
              <a:gd name="connsiteX3" fmla="*/ 0 w 12192000"/>
              <a:gd name="connsiteY3" fmla="*/ 5553075 h 5553075"/>
              <a:gd name="connsiteX4" fmla="*/ 0 w 12192000"/>
              <a:gd name="connsiteY4" fmla="*/ 0 h 5553075"/>
              <a:gd name="connsiteX5" fmla="*/ 2819401 w 12192000"/>
              <a:gd name="connsiteY5" fmla="*/ 0 h 5553075"/>
              <a:gd name="connsiteX6" fmla="*/ 2819401 w 12192000"/>
              <a:gd name="connsiteY6" fmla="*/ 599281 h 5553075"/>
              <a:gd name="connsiteX7" fmla="*/ 12192000 w 12192000"/>
              <a:gd name="connsiteY7" fmla="*/ 599281 h 5553075"/>
              <a:gd name="connsiteX8" fmla="*/ 12192000 w 12192000"/>
              <a:gd name="connsiteY8" fmla="*/ 4787900 h 5553075"/>
              <a:gd name="connsiteX9" fmla="*/ 1683657 w 12192000"/>
              <a:gd name="connsiteY9" fmla="*/ 4787900 h 5553075"/>
              <a:gd name="connsiteX10" fmla="*/ 1683657 w 12192000"/>
              <a:gd name="connsiteY10" fmla="*/ 4631418 h 5553075"/>
              <a:gd name="connsiteX11" fmla="*/ 0 w 12192000"/>
              <a:gd name="connsiteY11" fmla="*/ 4631418 h 555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5553075">
                <a:moveTo>
                  <a:pt x="0" y="5552981"/>
                </a:moveTo>
                <a:lnTo>
                  <a:pt x="12192000" y="5552981"/>
                </a:lnTo>
                <a:lnTo>
                  <a:pt x="12192000" y="5553075"/>
                </a:lnTo>
                <a:lnTo>
                  <a:pt x="0" y="5553075"/>
                </a:lnTo>
                <a:close/>
                <a:moveTo>
                  <a:pt x="0" y="0"/>
                </a:moveTo>
                <a:lnTo>
                  <a:pt x="2819401" y="0"/>
                </a:lnTo>
                <a:lnTo>
                  <a:pt x="2819401" y="599281"/>
                </a:lnTo>
                <a:lnTo>
                  <a:pt x="12192000" y="599281"/>
                </a:lnTo>
                <a:lnTo>
                  <a:pt x="12192000" y="4787900"/>
                </a:lnTo>
                <a:lnTo>
                  <a:pt x="1683657" y="4787900"/>
                </a:lnTo>
                <a:lnTo>
                  <a:pt x="1683657" y="4631418"/>
                </a:lnTo>
                <a:lnTo>
                  <a:pt x="0" y="4631418"/>
                </a:lnTo>
                <a:close/>
              </a:path>
            </a:pathLst>
          </a:custGeom>
          <a:noFill/>
        </p:spPr>
        <p:txBody>
          <a:bodyPr vert="horz" wrap="none" lIns="91440" tIns="45720" rIns="90000" bIns="45720" rtlCol="0" anchor="ctr">
            <a:noAutofit/>
          </a:bodyPr>
          <a:lstStyle>
            <a:lvl1pPr algn="ctr">
              <a:buClr>
                <a:schemeClr val="tx1"/>
              </a:buClr>
              <a:defRPr lang="en-US" baseline="0">
                <a:solidFill>
                  <a:schemeClr val="bg2"/>
                </a:solidFill>
              </a:defRPr>
            </a:lvl1pPr>
          </a:lstStyle>
          <a:p>
            <a:pPr marL="261938" lvl="0" indent="-261938" algn="ctr"/>
            <a:r>
              <a:rPr lang="en-US" dirty="0"/>
              <a:t>Drag and drop a picture here (optional)</a:t>
            </a:r>
          </a:p>
        </p:txBody>
      </p:sp>
    </p:spTree>
    <p:extLst>
      <p:ext uri="{BB962C8B-B14F-4D97-AF65-F5344CB8AC3E}">
        <p14:creationId xmlns:p14="http://schemas.microsoft.com/office/powerpoint/2010/main" val="686472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00037" y="1484313"/>
            <a:ext cx="5719763" cy="4608512"/>
          </a:xfrm>
        </p:spPr>
        <p:txBody>
          <a:bodyPr/>
          <a:lstStyle>
            <a:lvl1pPr marL="261938" indent="-261938">
              <a:buFont typeface="Arial" panose="020B0604020202020204" pitchFamily="34" charset="0"/>
              <a:buChar char="•"/>
              <a:defRPr/>
            </a:lvl1pPr>
            <a:lvl2pPr marL="536575" indent="-266700">
              <a:buFont typeface="Arial" panose="020B0604020202020204" pitchFamily="34" charset="0"/>
              <a:buChar char="•"/>
              <a:defRPr/>
            </a:lvl2pPr>
            <a:lvl3pPr marL="812800" indent="-273050">
              <a:buFont typeface="Arial" panose="020B0604020202020204" pitchFamily="34" charset="0"/>
              <a:buChar char="•"/>
              <a:defRPr/>
            </a:lvl3pPr>
            <a:lvl4pPr marL="987425" indent="-268288">
              <a:buFont typeface="Arial" panose="020B0604020202020204" pitchFamily="34" charset="0"/>
              <a:buChar char="•"/>
              <a:defRPr/>
            </a:lvl4pPr>
          </a:lstStyle>
          <a:p>
            <a:pPr lvl="0"/>
            <a:r>
              <a:rPr lang="en-US" dirty="0"/>
              <a:t>First level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096000" y="1484313"/>
            <a:ext cx="5720400" cy="4608512"/>
          </a:xfrm>
        </p:spPr>
        <p:txBody>
          <a:bodyPr/>
          <a:lstStyle>
            <a:lvl1pPr>
              <a:defRPr/>
            </a:lvl1pPr>
          </a:lstStyle>
          <a:p>
            <a:pPr lvl="0"/>
            <a:r>
              <a:rPr lang="en-US" dirty="0"/>
              <a:t>First level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hasCustomPrompt="1"/>
          </p:nvPr>
        </p:nvSpPr>
        <p:spPr/>
        <p:txBody>
          <a:bodyPr/>
          <a:lstStyle>
            <a:lvl1pPr>
              <a:defRPr/>
            </a:lvl1pPr>
          </a:lstStyle>
          <a:p>
            <a:r>
              <a:rPr lang="en-US" dirty="0"/>
              <a:t>Slide title</a:t>
            </a:r>
          </a:p>
        </p:txBody>
      </p:sp>
      <p:sp>
        <p:nvSpPr>
          <p:cNvPr id="2" name="Date Placeholder 1">
            <a:extLst>
              <a:ext uri="{FF2B5EF4-FFF2-40B4-BE49-F238E27FC236}">
                <a16:creationId xmlns:a16="http://schemas.microsoft.com/office/drawing/2014/main" id="{53788507-3E03-4FB3-A132-78A9397820B6}"/>
              </a:ext>
            </a:extLst>
          </p:cNvPr>
          <p:cNvSpPr>
            <a:spLocks noGrp="1"/>
          </p:cNvSpPr>
          <p:nvPr>
            <p:ph type="dt" sz="half" idx="10"/>
          </p:nvPr>
        </p:nvSpPr>
        <p:spPr/>
        <p:txBody>
          <a:bodyPr/>
          <a:lstStyle/>
          <a:p>
            <a:fld id="{33052DD4-CDE3-4E33-AB80-AED4CE4AC39A}" type="datetimeFigureOut">
              <a:rPr lang="en-US" smtClean="0"/>
              <a:t>11/28/2023</a:t>
            </a:fld>
            <a:endParaRPr lang="en-US"/>
          </a:p>
        </p:txBody>
      </p:sp>
      <p:sp>
        <p:nvSpPr>
          <p:cNvPr id="7" name="Footer Placeholder 6">
            <a:extLst>
              <a:ext uri="{FF2B5EF4-FFF2-40B4-BE49-F238E27FC236}">
                <a16:creationId xmlns:a16="http://schemas.microsoft.com/office/drawing/2014/main" id="{49E28F68-9BF2-4E8D-9900-2B961920C10C}"/>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E2468ACE-19CE-4D11-BE8C-BF854FA85EA3}"/>
              </a:ext>
            </a:extLst>
          </p:cNvPr>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4156552837"/>
      </p:ext>
    </p:extLst>
  </p:cSld>
  <p:clrMapOvr>
    <a:masterClrMapping/>
  </p:clrMapOvr>
  <p:extLst>
    <p:ext uri="{DCECCB84-F9BA-43D5-87BE-67443E8EF086}">
      <p15:sldGuideLst xmlns:p15="http://schemas.microsoft.com/office/powerpoint/2012/main">
        <p15:guide id="1" orient="horz" pos="674">
          <p15:clr>
            <a:srgbClr val="FBAE40"/>
          </p15:clr>
        </p15:guide>
        <p15:guide id="2" orient="horz" pos="137">
          <p15:clr>
            <a:srgbClr val="FBAE40"/>
          </p15:clr>
        </p15:guide>
        <p15:guide id="3" pos="726">
          <p15:clr>
            <a:srgbClr val="FBAE40"/>
          </p15:clr>
        </p15:guide>
        <p15:guide id="4" pos="565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dirty="0"/>
              <a:t>Slide title</a:t>
            </a:r>
          </a:p>
        </p:txBody>
      </p:sp>
      <p:sp>
        <p:nvSpPr>
          <p:cNvPr id="2" name="Date Placeholder 1">
            <a:extLst>
              <a:ext uri="{FF2B5EF4-FFF2-40B4-BE49-F238E27FC236}">
                <a16:creationId xmlns:a16="http://schemas.microsoft.com/office/drawing/2014/main" id="{69297BAC-5561-499E-BBCB-6D6E1FD7DF7B}"/>
              </a:ext>
            </a:extLst>
          </p:cNvPr>
          <p:cNvSpPr>
            <a:spLocks noGrp="1"/>
          </p:cNvSpPr>
          <p:nvPr>
            <p:ph type="dt" sz="half" idx="10"/>
          </p:nvPr>
        </p:nvSpPr>
        <p:spPr/>
        <p:txBody>
          <a:bodyPr/>
          <a:lstStyle/>
          <a:p>
            <a:fld id="{33052DD4-CDE3-4E33-AB80-AED4CE4AC39A}" type="datetimeFigureOut">
              <a:rPr lang="en-US" smtClean="0"/>
              <a:t>11/28/2023</a:t>
            </a:fld>
            <a:endParaRPr lang="en-US"/>
          </a:p>
        </p:txBody>
      </p:sp>
      <p:sp>
        <p:nvSpPr>
          <p:cNvPr id="5" name="Footer Placeholder 4">
            <a:extLst>
              <a:ext uri="{FF2B5EF4-FFF2-40B4-BE49-F238E27FC236}">
                <a16:creationId xmlns:a16="http://schemas.microsoft.com/office/drawing/2014/main" id="{01525733-58EA-4C07-864D-B4CB76D0D5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875373-7992-498D-9AB1-3D8254424717}"/>
              </a:ext>
            </a:extLst>
          </p:cNvPr>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1050055051"/>
      </p:ext>
    </p:extLst>
  </p:cSld>
  <p:clrMapOvr>
    <a:masterClrMapping/>
  </p:clrMapOvr>
  <p:extLst>
    <p:ext uri="{DCECCB84-F9BA-43D5-87BE-67443E8EF086}">
      <p15:sldGuideLst xmlns:p15="http://schemas.microsoft.com/office/powerpoint/2012/main">
        <p15:guide id="1" pos="5654">
          <p15:clr>
            <a:srgbClr val="FBAE40"/>
          </p15:clr>
        </p15:guide>
        <p15:guide id="2" orient="horz" pos="2160">
          <p15:clr>
            <a:srgbClr val="FBAE40"/>
          </p15:clr>
        </p15:guide>
        <p15:guide id="3" orient="horz" pos="674">
          <p15:clr>
            <a:srgbClr val="FBAE40"/>
          </p15:clr>
        </p15:guide>
        <p15:guide id="4" orient="horz" pos="137">
          <p15:clr>
            <a:srgbClr val="FBAE40"/>
          </p15:clr>
        </p15:guide>
        <p15:guide id="5" pos="72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125953C-BDCE-466C-B5D1-10A5597F7220}"/>
              </a:ext>
            </a:extLst>
          </p:cNvPr>
          <p:cNvSpPr>
            <a:spLocks noGrp="1"/>
          </p:cNvSpPr>
          <p:nvPr>
            <p:ph type="dt" sz="half" idx="10"/>
          </p:nvPr>
        </p:nvSpPr>
        <p:spPr/>
        <p:txBody>
          <a:bodyPr/>
          <a:lstStyle/>
          <a:p>
            <a:fld id="{33052DD4-CDE3-4E33-AB80-AED4CE4AC39A}" type="datetimeFigureOut">
              <a:rPr lang="en-US" smtClean="0"/>
              <a:t>11/28/2023</a:t>
            </a:fld>
            <a:endParaRPr lang="en-US"/>
          </a:p>
        </p:txBody>
      </p:sp>
      <p:sp>
        <p:nvSpPr>
          <p:cNvPr id="4" name="Footer Placeholder 3">
            <a:extLst>
              <a:ext uri="{FF2B5EF4-FFF2-40B4-BE49-F238E27FC236}">
                <a16:creationId xmlns:a16="http://schemas.microsoft.com/office/drawing/2014/main" id="{35093A61-3D0C-4D22-A38C-FED809C56B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CFF57E-942B-4161-B1AA-AAC9C60FE343}"/>
              </a:ext>
            </a:extLst>
          </p:cNvPr>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122962061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674">
          <p15:clr>
            <a:srgbClr val="FBAE40"/>
          </p15:clr>
        </p15:guide>
        <p15:guide id="3" orient="horz" pos="137">
          <p15:clr>
            <a:srgbClr val="FBAE40"/>
          </p15:clr>
        </p15:guide>
        <p15:guide id="4" pos="72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52E30E9-1079-4CF5-8813-8B65FB05D6D8}"/>
              </a:ext>
            </a:extLst>
          </p:cNvPr>
          <p:cNvGrpSpPr/>
          <p:nvPr userDrawn="1"/>
        </p:nvGrpSpPr>
        <p:grpSpPr>
          <a:xfrm>
            <a:off x="-1" y="0"/>
            <a:ext cx="12192001" cy="6858000"/>
            <a:chOff x="-1" y="0"/>
            <a:chExt cx="12192001" cy="6858000"/>
          </a:xfrm>
        </p:grpSpPr>
        <p:sp>
          <p:nvSpPr>
            <p:cNvPr id="12" name="Rectangle 11">
              <a:extLst>
                <a:ext uri="{FF2B5EF4-FFF2-40B4-BE49-F238E27FC236}">
                  <a16:creationId xmlns:a16="http://schemas.microsoft.com/office/drawing/2014/main" id="{2A1E53E3-FC79-490F-927D-EDA5C06E6818}"/>
                </a:ext>
              </a:extLst>
            </p:cNvPr>
            <p:cNvSpPr/>
            <p:nvPr/>
          </p:nvSpPr>
          <p:spPr>
            <a:xfrm>
              <a:off x="0" y="0"/>
              <a:ext cx="12192000" cy="6854862"/>
            </a:xfrm>
            <a:prstGeom prst="rect">
              <a:avLst/>
            </a:prstGeom>
            <a:solidFill>
              <a:srgbClr val="002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8BD6E22D-9F81-4B7A-A71E-BBB4177578ED}"/>
                </a:ext>
              </a:extLst>
            </p:cNvPr>
            <p:cNvGrpSpPr/>
            <p:nvPr userDrawn="1"/>
          </p:nvGrpSpPr>
          <p:grpSpPr>
            <a:xfrm>
              <a:off x="-1" y="4152900"/>
              <a:ext cx="12191999" cy="2705100"/>
              <a:chOff x="1" y="4152900"/>
              <a:chExt cx="12191999" cy="2705100"/>
            </a:xfrm>
          </p:grpSpPr>
          <p:sp>
            <p:nvSpPr>
              <p:cNvPr id="9" name="Freeform 21">
                <a:extLst>
                  <a:ext uri="{FF2B5EF4-FFF2-40B4-BE49-F238E27FC236}">
                    <a16:creationId xmlns:a16="http://schemas.microsoft.com/office/drawing/2014/main" id="{B428783B-02FD-4849-BFB2-D1C2BC8E88B5}"/>
                  </a:ext>
                </a:extLst>
              </p:cNvPr>
              <p:cNvSpPr/>
              <p:nvPr/>
            </p:nvSpPr>
            <p:spPr>
              <a:xfrm>
                <a:off x="1" y="4152900"/>
                <a:ext cx="12191999" cy="2705100"/>
              </a:xfrm>
              <a:custGeom>
                <a:avLst/>
                <a:gdLst>
                  <a:gd name="connsiteX0" fmla="*/ 0 w 12191999"/>
                  <a:gd name="connsiteY0" fmla="*/ 0 h 2705100"/>
                  <a:gd name="connsiteX1" fmla="*/ 1104899 w 12191999"/>
                  <a:gd name="connsiteY1" fmla="*/ 0 h 2705100"/>
                  <a:gd name="connsiteX2" fmla="*/ 1104899 w 12191999"/>
                  <a:gd name="connsiteY2" fmla="*/ 1422400 h 2705100"/>
                  <a:gd name="connsiteX3" fmla="*/ 12191999 w 12191999"/>
                  <a:gd name="connsiteY3" fmla="*/ 1422400 h 2705100"/>
                  <a:gd name="connsiteX4" fmla="*/ 12191999 w 12191999"/>
                  <a:gd name="connsiteY4" fmla="*/ 2705100 h 2705100"/>
                  <a:gd name="connsiteX5" fmla="*/ 1 w 12191999"/>
                  <a:gd name="connsiteY5" fmla="*/ 2705100 h 2705100"/>
                  <a:gd name="connsiteX6" fmla="*/ 1 w 12191999"/>
                  <a:gd name="connsiteY6" fmla="*/ 1543050 h 2705100"/>
                  <a:gd name="connsiteX7" fmla="*/ 0 w 12191999"/>
                  <a:gd name="connsiteY7" fmla="*/ 1543050 h 270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2705100">
                    <a:moveTo>
                      <a:pt x="0" y="0"/>
                    </a:moveTo>
                    <a:lnTo>
                      <a:pt x="1104899" y="0"/>
                    </a:lnTo>
                    <a:lnTo>
                      <a:pt x="1104899" y="1422400"/>
                    </a:lnTo>
                    <a:lnTo>
                      <a:pt x="12191999" y="1422400"/>
                    </a:lnTo>
                    <a:lnTo>
                      <a:pt x="12191999" y="2705100"/>
                    </a:lnTo>
                    <a:lnTo>
                      <a:pt x="1" y="2705100"/>
                    </a:lnTo>
                    <a:lnTo>
                      <a:pt x="1" y="1543050"/>
                    </a:lnTo>
                    <a:lnTo>
                      <a:pt x="0" y="154305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Rectangle 9">
                <a:extLst>
                  <a:ext uri="{FF2B5EF4-FFF2-40B4-BE49-F238E27FC236}">
                    <a16:creationId xmlns:a16="http://schemas.microsoft.com/office/drawing/2014/main" id="{A6B1C6E9-C7C0-445A-8911-23E57FA33B25}"/>
                  </a:ext>
                </a:extLst>
              </p:cNvPr>
              <p:cNvSpPr/>
              <p:nvPr/>
            </p:nvSpPr>
            <p:spPr>
              <a:xfrm>
                <a:off x="219560" y="5822714"/>
                <a:ext cx="9395219" cy="830997"/>
              </a:xfrm>
              <a:prstGeom prst="rect">
                <a:avLst/>
              </a:prstGeom>
            </p:spPr>
            <p:txBody>
              <a:bodyPr wrap="square">
                <a:spAutoFit/>
              </a:bodyPr>
              <a:lstStyle/>
              <a:p>
                <a:r>
                  <a:rPr lang="en-US" sz="1200" dirty="0">
                    <a:solidFill>
                      <a:srgbClr val="00234B"/>
                    </a:solidFill>
                    <a:latin typeface="Arial" panose="020B0604020202020204" pitchFamily="34" charset="0"/>
                  </a:rPr>
                  <a:t>© STMicroelectronics - All rights reserved.</a:t>
                </a:r>
                <a:br>
                  <a:rPr lang="en-US" sz="1200" dirty="0">
                    <a:solidFill>
                      <a:srgbClr val="00234B"/>
                    </a:solidFill>
                    <a:latin typeface="Arial" panose="020B0604020202020204" pitchFamily="34" charset="0"/>
                  </a:rPr>
                </a:br>
                <a:r>
                  <a:rPr lang="en-US" sz="1200" kern="1200" dirty="0">
                    <a:solidFill>
                      <a:srgbClr val="00234B"/>
                    </a:solidFill>
                    <a:latin typeface="Arial" panose="020B0604020202020204" pitchFamily="34" charset="0"/>
                    <a:ea typeface="+mn-ea"/>
                    <a:cs typeface="+mn-cs"/>
                  </a:rPr>
                  <a:t>ST logo is a trademark or a registered trademark of STMicroelectronics International NV or its affiliates in the EU and/or other countries. For additional information about ST trademarks, please refer to </a:t>
                </a:r>
                <a:r>
                  <a:rPr lang="en-US" sz="1200" kern="1200" dirty="0">
                    <a:solidFill>
                      <a:srgbClr val="00234B"/>
                    </a:solidFill>
                    <a:latin typeface="Arial" panose="020B0604020202020204" pitchFamily="34" charset="0"/>
                    <a:ea typeface="+mn-ea"/>
                    <a:cs typeface="+mn-cs"/>
                    <a:hlinkClick r:id="rId2">
                      <a:extLst>
                        <a:ext uri="{A12FA001-AC4F-418D-AE19-62706E023703}">
                          <ahyp:hlinkClr xmlns:ahyp="http://schemas.microsoft.com/office/drawing/2018/hyperlinkcolor" val="tx"/>
                        </a:ext>
                      </a:extLst>
                    </a:hlinkClick>
                  </a:rPr>
                  <a:t>www.st.com/trademarks</a:t>
                </a:r>
                <a:r>
                  <a:rPr lang="en-US" sz="1200" kern="1200" dirty="0">
                    <a:solidFill>
                      <a:srgbClr val="00234B"/>
                    </a:solidFill>
                    <a:latin typeface="Arial" panose="020B0604020202020204" pitchFamily="34" charset="0"/>
                    <a:ea typeface="+mn-ea"/>
                    <a:cs typeface="+mn-cs"/>
                  </a:rPr>
                  <a:t>. </a:t>
                </a:r>
                <a:br>
                  <a:rPr lang="en-US" sz="1200" kern="1200" dirty="0">
                    <a:solidFill>
                      <a:srgbClr val="00234B"/>
                    </a:solidFill>
                    <a:latin typeface="Arial" panose="020B0604020202020204" pitchFamily="34" charset="0"/>
                    <a:ea typeface="+mn-ea"/>
                    <a:cs typeface="+mn-cs"/>
                  </a:rPr>
                </a:br>
                <a:r>
                  <a:rPr lang="en-US" sz="1200" kern="1200" dirty="0">
                    <a:solidFill>
                      <a:srgbClr val="00234B"/>
                    </a:solidFill>
                    <a:latin typeface="Arial" panose="020B0604020202020204" pitchFamily="34" charset="0"/>
                    <a:ea typeface="+mn-ea"/>
                    <a:cs typeface="+mn-cs"/>
                  </a:rPr>
                  <a:t>All other product or service names are the property of their respective owners.</a:t>
                </a:r>
              </a:p>
            </p:txBody>
          </p:sp>
          <p:pic>
            <p:nvPicPr>
              <p:cNvPr id="11" name="Graphic 10">
                <a:extLst>
                  <a:ext uri="{FF2B5EF4-FFF2-40B4-BE49-F238E27FC236}">
                    <a16:creationId xmlns:a16="http://schemas.microsoft.com/office/drawing/2014/main" id="{B3C9C090-4752-447B-8BD0-B0518657236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15600" y="5621565"/>
                <a:ext cx="1599819" cy="1233297"/>
              </a:xfrm>
              <a:prstGeom prst="rect">
                <a:avLst/>
              </a:prstGeom>
            </p:spPr>
          </p:pic>
        </p:grpSp>
      </p:grpSp>
      <p:pic>
        <p:nvPicPr>
          <p:cNvPr id="5" name="Picture 4">
            <a:extLst>
              <a:ext uri="{FF2B5EF4-FFF2-40B4-BE49-F238E27FC236}">
                <a16:creationId xmlns:a16="http://schemas.microsoft.com/office/drawing/2014/main" id="{07C8CE8D-FE25-40F5-A966-5717F85ACF9F}"/>
              </a:ext>
            </a:extLst>
          </p:cNvPr>
          <p:cNvPicPr>
            <a:picLocks noChangeAspect="1"/>
          </p:cNvPicPr>
          <p:nvPr userDrawn="1"/>
        </p:nvPicPr>
        <p:blipFill>
          <a:blip r:embed="rId5"/>
          <a:stretch>
            <a:fillRect/>
          </a:stretch>
        </p:blipFill>
        <p:spPr>
          <a:xfrm>
            <a:off x="2959336" y="1565049"/>
            <a:ext cx="6273328" cy="2280102"/>
          </a:xfrm>
          <a:prstGeom prst="rect">
            <a:avLst/>
          </a:prstGeom>
        </p:spPr>
      </p:pic>
    </p:spTree>
    <p:extLst>
      <p:ext uri="{BB962C8B-B14F-4D97-AF65-F5344CB8AC3E}">
        <p14:creationId xmlns:p14="http://schemas.microsoft.com/office/powerpoint/2010/main" val="2801489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1" name="ColorPatch">
            <a:extLst>
              <a:ext uri="{FF2B5EF4-FFF2-40B4-BE49-F238E27FC236}">
                <a16:creationId xmlns:a16="http://schemas.microsoft.com/office/drawing/2014/main" id="{65F4699E-59A4-43A4-9A5C-D8BFD4B1E6D9}"/>
              </a:ext>
            </a:extLst>
          </p:cNvPr>
          <p:cNvSpPr/>
          <p:nvPr userDrawn="1"/>
        </p:nvSpPr>
        <p:spPr>
          <a:xfrm>
            <a:off x="-685800" y="5486400"/>
            <a:ext cx="317500" cy="317500"/>
          </a:xfrm>
          <a:prstGeom prst="rect">
            <a:avLst/>
          </a:prstGeom>
          <a:solidFill>
            <a:srgbClr val="E9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40" name="ColorPatch">
            <a:extLst>
              <a:ext uri="{FF2B5EF4-FFF2-40B4-BE49-F238E27FC236}">
                <a16:creationId xmlns:a16="http://schemas.microsoft.com/office/drawing/2014/main" id="{1B167F27-4BE8-4B9C-A3D6-12AB9D6515A0}"/>
              </a:ext>
            </a:extLst>
          </p:cNvPr>
          <p:cNvSpPr/>
          <p:nvPr userDrawn="1"/>
        </p:nvSpPr>
        <p:spPr>
          <a:xfrm>
            <a:off x="-685800" y="5143500"/>
            <a:ext cx="317500" cy="317500"/>
          </a:xfrm>
          <a:prstGeom prst="rect">
            <a:avLst/>
          </a:prstGeom>
          <a:solidFill>
            <a:srgbClr val="D1D1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39" name="ColorPatch">
            <a:extLst>
              <a:ext uri="{FF2B5EF4-FFF2-40B4-BE49-F238E27FC236}">
                <a16:creationId xmlns:a16="http://schemas.microsoft.com/office/drawing/2014/main" id="{62C30C2F-9D3D-402B-9C93-7BB3D257A941}"/>
              </a:ext>
            </a:extLst>
          </p:cNvPr>
          <p:cNvSpPr/>
          <p:nvPr userDrawn="1"/>
        </p:nvSpPr>
        <p:spPr>
          <a:xfrm>
            <a:off x="-685800" y="4800600"/>
            <a:ext cx="317500" cy="317500"/>
          </a:xfrm>
          <a:prstGeom prst="rect">
            <a:avLst/>
          </a:prstGeom>
          <a:solidFill>
            <a:srgbClr val="A2A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38" name="ColorPatch">
            <a:extLst>
              <a:ext uri="{FF2B5EF4-FFF2-40B4-BE49-F238E27FC236}">
                <a16:creationId xmlns:a16="http://schemas.microsoft.com/office/drawing/2014/main" id="{D6517BE0-9063-4916-BC84-EDE406E9CDE4}"/>
              </a:ext>
            </a:extLst>
          </p:cNvPr>
          <p:cNvSpPr/>
          <p:nvPr userDrawn="1"/>
        </p:nvSpPr>
        <p:spPr>
          <a:xfrm>
            <a:off x="-685800" y="4457700"/>
            <a:ext cx="317500" cy="317500"/>
          </a:xfrm>
          <a:prstGeom prst="rect">
            <a:avLst/>
          </a:prstGeom>
          <a:solidFill>
            <a:srgbClr val="747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37" name="ColorPatch">
            <a:extLst>
              <a:ext uri="{FF2B5EF4-FFF2-40B4-BE49-F238E27FC236}">
                <a16:creationId xmlns:a16="http://schemas.microsoft.com/office/drawing/2014/main" id="{B5249DC3-A9A0-4038-AEE9-AEBFB5D0089D}"/>
              </a:ext>
            </a:extLst>
          </p:cNvPr>
          <p:cNvSpPr/>
          <p:nvPr userDrawn="1"/>
        </p:nvSpPr>
        <p:spPr>
          <a:xfrm>
            <a:off x="-685800" y="4114800"/>
            <a:ext cx="317500" cy="317500"/>
          </a:xfrm>
          <a:prstGeom prst="rect">
            <a:avLst/>
          </a:prstGeom>
          <a:solidFill>
            <a:srgbClr val="4646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36" name="ColorPatch">
            <a:extLst>
              <a:ext uri="{FF2B5EF4-FFF2-40B4-BE49-F238E27FC236}">
                <a16:creationId xmlns:a16="http://schemas.microsoft.com/office/drawing/2014/main" id="{18A6D389-12F3-4EC1-8CC2-242EFF07CB1C}"/>
              </a:ext>
            </a:extLst>
          </p:cNvPr>
          <p:cNvSpPr/>
          <p:nvPr userDrawn="1"/>
        </p:nvSpPr>
        <p:spPr>
          <a:xfrm>
            <a:off x="-685800" y="3771900"/>
            <a:ext cx="317500" cy="317500"/>
          </a:xfrm>
          <a:prstGeom prst="rect">
            <a:avLst/>
          </a:prstGeom>
          <a:solidFill>
            <a:srgbClr val="E2B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35" name="ColorPatch">
            <a:extLst>
              <a:ext uri="{FF2B5EF4-FFF2-40B4-BE49-F238E27FC236}">
                <a16:creationId xmlns:a16="http://schemas.microsoft.com/office/drawing/2014/main" id="{2ADD0FF6-E42B-4A48-AA80-7BFCC31B080A}"/>
              </a:ext>
            </a:extLst>
          </p:cNvPr>
          <p:cNvSpPr/>
          <p:nvPr userDrawn="1"/>
        </p:nvSpPr>
        <p:spPr>
          <a:xfrm>
            <a:off x="-685800" y="3429000"/>
            <a:ext cx="317500" cy="317500"/>
          </a:xfrm>
          <a:prstGeom prst="rect">
            <a:avLst/>
          </a:prstGeom>
          <a:solidFill>
            <a:srgbClr val="C57F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34" name="ColorPatch">
            <a:extLst>
              <a:ext uri="{FF2B5EF4-FFF2-40B4-BE49-F238E27FC236}">
                <a16:creationId xmlns:a16="http://schemas.microsoft.com/office/drawing/2014/main" id="{B669360D-4B82-4260-88C6-0543CF560378}"/>
              </a:ext>
            </a:extLst>
          </p:cNvPr>
          <p:cNvSpPr/>
          <p:nvPr userDrawn="1"/>
        </p:nvSpPr>
        <p:spPr>
          <a:xfrm>
            <a:off x="-685800" y="3086100"/>
            <a:ext cx="317500" cy="317500"/>
          </a:xfrm>
          <a:prstGeom prst="rect">
            <a:avLst/>
          </a:prstGeom>
          <a:solidFill>
            <a:srgbClr val="A94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33" name="ColorPatch">
            <a:extLst>
              <a:ext uri="{FF2B5EF4-FFF2-40B4-BE49-F238E27FC236}">
                <a16:creationId xmlns:a16="http://schemas.microsoft.com/office/drawing/2014/main" id="{B042156B-6D14-4769-85DE-0BC6133DC1EA}"/>
              </a:ext>
            </a:extLst>
          </p:cNvPr>
          <p:cNvSpPr/>
          <p:nvPr userDrawn="1"/>
        </p:nvSpPr>
        <p:spPr>
          <a:xfrm>
            <a:off x="-685800" y="2743200"/>
            <a:ext cx="317500" cy="317500"/>
          </a:xfrm>
          <a:prstGeom prst="rect">
            <a:avLst/>
          </a:prstGeom>
          <a:solidFill>
            <a:srgbClr val="8C0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32" name="ColorPatch">
            <a:extLst>
              <a:ext uri="{FF2B5EF4-FFF2-40B4-BE49-F238E27FC236}">
                <a16:creationId xmlns:a16="http://schemas.microsoft.com/office/drawing/2014/main" id="{0A8AEA2A-477D-451D-A82D-F30F8990A07D}"/>
              </a:ext>
            </a:extLst>
          </p:cNvPr>
          <p:cNvSpPr/>
          <p:nvPr userDrawn="1"/>
        </p:nvSpPr>
        <p:spPr>
          <a:xfrm>
            <a:off x="-685800" y="2400300"/>
            <a:ext cx="317500" cy="317500"/>
          </a:xfrm>
          <a:prstGeom prst="rect">
            <a:avLst/>
          </a:prstGeom>
          <a:solidFill>
            <a:srgbClr val="C0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31" name="ColorPatch">
            <a:extLst>
              <a:ext uri="{FF2B5EF4-FFF2-40B4-BE49-F238E27FC236}">
                <a16:creationId xmlns:a16="http://schemas.microsoft.com/office/drawing/2014/main" id="{8CE1DB46-E195-40AF-8BEB-3E6873A1B2FA}"/>
              </a:ext>
            </a:extLst>
          </p:cNvPr>
          <p:cNvSpPr/>
          <p:nvPr userDrawn="1"/>
        </p:nvSpPr>
        <p:spPr>
          <a:xfrm>
            <a:off x="-685800" y="2057400"/>
            <a:ext cx="317500" cy="317500"/>
          </a:xfrm>
          <a:prstGeom prst="rect">
            <a:avLst/>
          </a:prstGeom>
          <a:solidFill>
            <a:srgbClr val="81AB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30" name="ColorPatch">
            <a:extLst>
              <a:ext uri="{FF2B5EF4-FFF2-40B4-BE49-F238E27FC236}">
                <a16:creationId xmlns:a16="http://schemas.microsoft.com/office/drawing/2014/main" id="{E0F1957D-72C6-4D6C-9201-6AA28AA6C57D}"/>
              </a:ext>
            </a:extLst>
          </p:cNvPr>
          <p:cNvSpPr/>
          <p:nvPr userDrawn="1"/>
        </p:nvSpPr>
        <p:spPr>
          <a:xfrm>
            <a:off x="-685800" y="1714500"/>
            <a:ext cx="317500" cy="317500"/>
          </a:xfrm>
          <a:prstGeom prst="rect">
            <a:avLst/>
          </a:prstGeom>
          <a:solidFill>
            <a:srgbClr val="438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9" name="ColorPatch">
            <a:extLst>
              <a:ext uri="{FF2B5EF4-FFF2-40B4-BE49-F238E27FC236}">
                <a16:creationId xmlns:a16="http://schemas.microsoft.com/office/drawing/2014/main" id="{F00834CE-7B51-4FC1-989D-97A947599379}"/>
              </a:ext>
            </a:extLst>
          </p:cNvPr>
          <p:cNvSpPr/>
          <p:nvPr userDrawn="1"/>
        </p:nvSpPr>
        <p:spPr>
          <a:xfrm>
            <a:off x="-685800" y="1371600"/>
            <a:ext cx="317500" cy="317500"/>
          </a:xfrm>
          <a:prstGeom prst="rect">
            <a:avLst/>
          </a:prstGeom>
          <a:solidFill>
            <a:srgbClr val="0457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8" name="ColorPatch">
            <a:extLst>
              <a:ext uri="{FF2B5EF4-FFF2-40B4-BE49-F238E27FC236}">
                <a16:creationId xmlns:a16="http://schemas.microsoft.com/office/drawing/2014/main" id="{AB72B3FD-EF38-4401-99A2-12BA97E1031C}"/>
              </a:ext>
            </a:extLst>
          </p:cNvPr>
          <p:cNvSpPr/>
          <p:nvPr userDrawn="1"/>
        </p:nvSpPr>
        <p:spPr>
          <a:xfrm>
            <a:off x="-685800" y="1028700"/>
            <a:ext cx="317500" cy="317500"/>
          </a:xfrm>
          <a:prstGeom prst="rect">
            <a:avLst/>
          </a:prstGeom>
          <a:solidFill>
            <a:srgbClr val="D1E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7" name="ColorPatch">
            <a:extLst>
              <a:ext uri="{FF2B5EF4-FFF2-40B4-BE49-F238E27FC236}">
                <a16:creationId xmlns:a16="http://schemas.microsoft.com/office/drawing/2014/main" id="{DB636BCE-D7BA-42A6-B589-71540B9DC5AD}"/>
              </a:ext>
            </a:extLst>
          </p:cNvPr>
          <p:cNvSpPr/>
          <p:nvPr userDrawn="1"/>
        </p:nvSpPr>
        <p:spPr>
          <a:xfrm>
            <a:off x="-685800" y="685800"/>
            <a:ext cx="317500" cy="317500"/>
          </a:xfrm>
          <a:prstGeom prst="rect">
            <a:avLst/>
          </a:prstGeom>
          <a:solidFill>
            <a:srgbClr val="A4D8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6" name="ColorPatch">
            <a:extLst>
              <a:ext uri="{FF2B5EF4-FFF2-40B4-BE49-F238E27FC236}">
                <a16:creationId xmlns:a16="http://schemas.microsoft.com/office/drawing/2014/main" id="{9D1EA9E9-05C1-4D17-8CE5-6492F824502A}"/>
              </a:ext>
            </a:extLst>
          </p:cNvPr>
          <p:cNvSpPr/>
          <p:nvPr userDrawn="1"/>
        </p:nvSpPr>
        <p:spPr>
          <a:xfrm>
            <a:off x="-685800" y="342900"/>
            <a:ext cx="317500" cy="317500"/>
          </a:xfrm>
          <a:prstGeom prst="rect">
            <a:avLst/>
          </a:prstGeom>
          <a:solidFill>
            <a:srgbClr val="77C5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5" name="ColorPatch">
            <a:extLst>
              <a:ext uri="{FF2B5EF4-FFF2-40B4-BE49-F238E27FC236}">
                <a16:creationId xmlns:a16="http://schemas.microsoft.com/office/drawing/2014/main" id="{9A5ADA3E-3A73-4260-828D-18023D21EE0E}"/>
              </a:ext>
            </a:extLst>
          </p:cNvPr>
          <p:cNvSpPr/>
          <p:nvPr userDrawn="1"/>
        </p:nvSpPr>
        <p:spPr>
          <a:xfrm>
            <a:off x="-685800" y="0"/>
            <a:ext cx="317500" cy="317500"/>
          </a:xfrm>
          <a:prstGeom prst="rect">
            <a:avLst/>
          </a:prstGeom>
          <a:solidFill>
            <a:srgbClr val="49B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4" name="ColorPatch">
            <a:extLst>
              <a:ext uri="{FF2B5EF4-FFF2-40B4-BE49-F238E27FC236}">
                <a16:creationId xmlns:a16="http://schemas.microsoft.com/office/drawing/2014/main" id="{177ED0F8-E668-4F55-9F61-0BADCC753B93}"/>
              </a:ext>
            </a:extLst>
          </p:cNvPr>
          <p:cNvSpPr/>
          <p:nvPr userDrawn="1"/>
        </p:nvSpPr>
        <p:spPr>
          <a:xfrm>
            <a:off x="-342900" y="5143500"/>
            <a:ext cx="317500" cy="317500"/>
          </a:xfrm>
          <a:prstGeom prst="rect">
            <a:avLst/>
          </a:prstGeom>
          <a:solidFill>
            <a:srgbClr val="F9B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3" name="ColorPatch">
            <a:extLst>
              <a:ext uri="{FF2B5EF4-FFF2-40B4-BE49-F238E27FC236}">
                <a16:creationId xmlns:a16="http://schemas.microsoft.com/office/drawing/2014/main" id="{8CD7E567-0649-47B4-B5F7-346B6C6FAE6E}"/>
              </a:ext>
            </a:extLst>
          </p:cNvPr>
          <p:cNvSpPr/>
          <p:nvPr userDrawn="1"/>
        </p:nvSpPr>
        <p:spPr>
          <a:xfrm>
            <a:off x="-342900" y="4800600"/>
            <a:ext cx="317500" cy="317500"/>
          </a:xfrm>
          <a:prstGeom prst="rect">
            <a:avLst/>
          </a:prstGeom>
          <a:solidFill>
            <a:srgbClr val="F27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2" name="ColorPatch">
            <a:extLst>
              <a:ext uri="{FF2B5EF4-FFF2-40B4-BE49-F238E27FC236}">
                <a16:creationId xmlns:a16="http://schemas.microsoft.com/office/drawing/2014/main" id="{0B27B926-9D23-408B-B261-7474BA138B0E}"/>
              </a:ext>
            </a:extLst>
          </p:cNvPr>
          <p:cNvSpPr/>
          <p:nvPr userDrawn="1"/>
        </p:nvSpPr>
        <p:spPr>
          <a:xfrm>
            <a:off x="-342900" y="4457700"/>
            <a:ext cx="317500" cy="317500"/>
          </a:xfrm>
          <a:prstGeom prst="rect">
            <a:avLst/>
          </a:prstGeom>
          <a:solidFill>
            <a:srgbClr val="EC4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1" name="ColorPatch">
            <a:extLst>
              <a:ext uri="{FF2B5EF4-FFF2-40B4-BE49-F238E27FC236}">
                <a16:creationId xmlns:a16="http://schemas.microsoft.com/office/drawing/2014/main" id="{C79F16A5-2F29-42BB-88AB-9C69D7AB8969}"/>
              </a:ext>
            </a:extLst>
          </p:cNvPr>
          <p:cNvSpPr/>
          <p:nvPr userDrawn="1"/>
        </p:nvSpPr>
        <p:spPr>
          <a:xfrm>
            <a:off x="-342900" y="4114800"/>
            <a:ext cx="317500" cy="317500"/>
          </a:xfrm>
          <a:prstGeom prst="rect">
            <a:avLst/>
          </a:prstGeom>
          <a:solidFill>
            <a:srgbClr val="E60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0" name="ColorPatch">
            <a:extLst>
              <a:ext uri="{FF2B5EF4-FFF2-40B4-BE49-F238E27FC236}">
                <a16:creationId xmlns:a16="http://schemas.microsoft.com/office/drawing/2014/main" id="{7164F073-8D27-4C57-9FA9-5D80FC8EDB68}"/>
              </a:ext>
            </a:extLst>
          </p:cNvPr>
          <p:cNvSpPr/>
          <p:nvPr userDrawn="1"/>
        </p:nvSpPr>
        <p:spPr>
          <a:xfrm>
            <a:off x="-342900" y="3771900"/>
            <a:ext cx="317500" cy="317500"/>
          </a:xfrm>
          <a:prstGeom prst="rect">
            <a:avLst/>
          </a:prstGeom>
          <a:solidFill>
            <a:srgbClr val="FFF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19" name="ColorPatch">
            <a:extLst>
              <a:ext uri="{FF2B5EF4-FFF2-40B4-BE49-F238E27FC236}">
                <a16:creationId xmlns:a16="http://schemas.microsoft.com/office/drawing/2014/main" id="{C400E972-E723-4251-BA45-FDC0E6CEEF6C}"/>
              </a:ext>
            </a:extLst>
          </p:cNvPr>
          <p:cNvSpPr/>
          <p:nvPr userDrawn="1"/>
        </p:nvSpPr>
        <p:spPr>
          <a:xfrm>
            <a:off x="-342900" y="3429000"/>
            <a:ext cx="317500" cy="317500"/>
          </a:xfrm>
          <a:prstGeom prst="rect">
            <a:avLst/>
          </a:prstGeom>
          <a:solidFill>
            <a:srgbClr val="FFE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18" name="ColorPatch">
            <a:extLst>
              <a:ext uri="{FF2B5EF4-FFF2-40B4-BE49-F238E27FC236}">
                <a16:creationId xmlns:a16="http://schemas.microsoft.com/office/drawing/2014/main" id="{50D772BA-D4EE-40DA-B415-8EC283428CF5}"/>
              </a:ext>
            </a:extLst>
          </p:cNvPr>
          <p:cNvSpPr/>
          <p:nvPr userDrawn="1"/>
        </p:nvSpPr>
        <p:spPr>
          <a:xfrm>
            <a:off x="-342900" y="3086100"/>
            <a:ext cx="317500" cy="317500"/>
          </a:xfrm>
          <a:prstGeom prst="rect">
            <a:avLst/>
          </a:prstGeom>
          <a:solidFill>
            <a:srgbClr val="FFD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17" name="ColorPatch">
            <a:extLst>
              <a:ext uri="{FF2B5EF4-FFF2-40B4-BE49-F238E27FC236}">
                <a16:creationId xmlns:a16="http://schemas.microsoft.com/office/drawing/2014/main" id="{6BEEA5BD-11E7-4F3D-BD73-EC2249E8CCEB}"/>
              </a:ext>
            </a:extLst>
          </p:cNvPr>
          <p:cNvSpPr/>
          <p:nvPr userDrawn="1"/>
        </p:nvSpPr>
        <p:spPr>
          <a:xfrm>
            <a:off x="-342900" y="2743200"/>
            <a:ext cx="317500" cy="317500"/>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16" name="ColorPatch">
            <a:extLst>
              <a:ext uri="{FF2B5EF4-FFF2-40B4-BE49-F238E27FC236}">
                <a16:creationId xmlns:a16="http://schemas.microsoft.com/office/drawing/2014/main" id="{27A566A9-4C8D-4179-BE6D-6A885CF5E38A}"/>
              </a:ext>
            </a:extLst>
          </p:cNvPr>
          <p:cNvSpPr/>
          <p:nvPr userDrawn="1"/>
        </p:nvSpPr>
        <p:spPr>
          <a:xfrm>
            <a:off x="-342900" y="2400300"/>
            <a:ext cx="317500" cy="317500"/>
          </a:xfrm>
          <a:prstGeom prst="rect">
            <a:avLst/>
          </a:prstGeom>
          <a:solidFill>
            <a:srgbClr val="CEE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15" name="ColorPatch">
            <a:extLst>
              <a:ext uri="{FF2B5EF4-FFF2-40B4-BE49-F238E27FC236}">
                <a16:creationId xmlns:a16="http://schemas.microsoft.com/office/drawing/2014/main" id="{98BB652E-B542-4A6D-842C-A8AFF7CF962D}"/>
              </a:ext>
            </a:extLst>
          </p:cNvPr>
          <p:cNvSpPr/>
          <p:nvPr userDrawn="1"/>
        </p:nvSpPr>
        <p:spPr>
          <a:xfrm>
            <a:off x="-342900" y="2057400"/>
            <a:ext cx="317500" cy="317500"/>
          </a:xfrm>
          <a:prstGeom prst="rect">
            <a:avLst/>
          </a:prstGeom>
          <a:solidFill>
            <a:srgbClr val="9DD9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14" name="ColorPatch">
            <a:extLst>
              <a:ext uri="{FF2B5EF4-FFF2-40B4-BE49-F238E27FC236}">
                <a16:creationId xmlns:a16="http://schemas.microsoft.com/office/drawing/2014/main" id="{7BE09878-3507-434C-8FBD-3253E93E01C8}"/>
              </a:ext>
            </a:extLst>
          </p:cNvPr>
          <p:cNvSpPr/>
          <p:nvPr userDrawn="1"/>
        </p:nvSpPr>
        <p:spPr>
          <a:xfrm>
            <a:off x="-342900" y="1714500"/>
            <a:ext cx="317500" cy="317500"/>
          </a:xfrm>
          <a:prstGeom prst="rect">
            <a:avLst/>
          </a:prstGeom>
          <a:solidFill>
            <a:srgbClr val="6DC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12" name="ColorPatch">
            <a:extLst>
              <a:ext uri="{FF2B5EF4-FFF2-40B4-BE49-F238E27FC236}">
                <a16:creationId xmlns:a16="http://schemas.microsoft.com/office/drawing/2014/main" id="{2E26D6BD-036D-4346-A29B-7683021D70FB}"/>
              </a:ext>
            </a:extLst>
          </p:cNvPr>
          <p:cNvSpPr/>
          <p:nvPr userDrawn="1"/>
        </p:nvSpPr>
        <p:spPr>
          <a:xfrm>
            <a:off x="-342900" y="1371600"/>
            <a:ext cx="317500" cy="317500"/>
          </a:xfrm>
          <a:prstGeom prst="rect">
            <a:avLst/>
          </a:prstGeom>
          <a:solidFill>
            <a:srgbClr val="3CB4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11" name="ColorPatch">
            <a:extLst>
              <a:ext uri="{FF2B5EF4-FFF2-40B4-BE49-F238E27FC236}">
                <a16:creationId xmlns:a16="http://schemas.microsoft.com/office/drawing/2014/main" id="{D840EC2E-1487-4A69-A809-9929CDB60313}"/>
              </a:ext>
            </a:extLst>
          </p:cNvPr>
          <p:cNvSpPr/>
          <p:nvPr userDrawn="1"/>
        </p:nvSpPr>
        <p:spPr>
          <a:xfrm>
            <a:off x="-342900" y="1028700"/>
            <a:ext cx="317500" cy="317500"/>
          </a:xfrm>
          <a:prstGeom prst="rect">
            <a:avLst/>
          </a:prstGeom>
          <a:solidFill>
            <a:srgbClr val="C0C8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10" name="ColorPatch">
            <a:extLst>
              <a:ext uri="{FF2B5EF4-FFF2-40B4-BE49-F238E27FC236}">
                <a16:creationId xmlns:a16="http://schemas.microsoft.com/office/drawing/2014/main" id="{4BBE9809-F301-459A-87DE-3C5C95F62870}"/>
              </a:ext>
            </a:extLst>
          </p:cNvPr>
          <p:cNvSpPr/>
          <p:nvPr userDrawn="1"/>
        </p:nvSpPr>
        <p:spPr>
          <a:xfrm>
            <a:off x="-342900" y="685800"/>
            <a:ext cx="317500" cy="317500"/>
          </a:xfrm>
          <a:prstGeom prst="rect">
            <a:avLst/>
          </a:prstGeom>
          <a:solidFill>
            <a:srgbClr val="81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8" name="ColorPatch">
            <a:extLst>
              <a:ext uri="{FF2B5EF4-FFF2-40B4-BE49-F238E27FC236}">
                <a16:creationId xmlns:a16="http://schemas.microsoft.com/office/drawing/2014/main" id="{AD5D23E8-FC29-4F12-AB2C-C32E10546318}"/>
              </a:ext>
            </a:extLst>
          </p:cNvPr>
          <p:cNvSpPr/>
          <p:nvPr userDrawn="1"/>
        </p:nvSpPr>
        <p:spPr>
          <a:xfrm>
            <a:off x="-342900" y="342900"/>
            <a:ext cx="317500" cy="317500"/>
          </a:xfrm>
          <a:prstGeom prst="rect">
            <a:avLst/>
          </a:prstGeom>
          <a:solidFill>
            <a:srgbClr val="425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7" name="ColorPatch">
            <a:extLst>
              <a:ext uri="{FF2B5EF4-FFF2-40B4-BE49-F238E27FC236}">
                <a16:creationId xmlns:a16="http://schemas.microsoft.com/office/drawing/2014/main" id="{57149537-0C06-456D-A4A3-2FBB5503631B}"/>
              </a:ext>
            </a:extLst>
          </p:cNvPr>
          <p:cNvSpPr/>
          <p:nvPr userDrawn="1"/>
        </p:nvSpPr>
        <p:spPr>
          <a:xfrm>
            <a:off x="-342900" y="0"/>
            <a:ext cx="317500" cy="317500"/>
          </a:xfrm>
          <a:prstGeom prst="rect">
            <a:avLst/>
          </a:prstGeom>
          <a:solidFill>
            <a:srgbClr val="032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 name="Title Placeholder 1"/>
          <p:cNvSpPr>
            <a:spLocks noGrp="1"/>
          </p:cNvSpPr>
          <p:nvPr>
            <p:ph type="title"/>
          </p:nvPr>
        </p:nvSpPr>
        <p:spPr>
          <a:xfrm>
            <a:off x="300037" y="-1"/>
            <a:ext cx="11609159" cy="1304925"/>
          </a:xfrm>
          <a:prstGeom prst="rect">
            <a:avLst/>
          </a:prstGeom>
        </p:spPr>
        <p:txBody>
          <a:bodyPr vert="horz" lIns="91440" tIns="45720" rIns="90000" bIns="45720" rtlCol="0" anchor="ctr">
            <a:noAutofit/>
          </a:bodyPr>
          <a:lstStyle/>
          <a:p>
            <a:pPr lvl="0" algn="r"/>
            <a:r>
              <a:rPr lang="en-US" dirty="0"/>
              <a:t>Slide title</a:t>
            </a:r>
          </a:p>
        </p:txBody>
      </p:sp>
      <p:sp>
        <p:nvSpPr>
          <p:cNvPr id="3" name="Text Placeholder 2"/>
          <p:cNvSpPr>
            <a:spLocks noGrp="1"/>
          </p:cNvSpPr>
          <p:nvPr>
            <p:ph type="body" idx="1"/>
          </p:nvPr>
        </p:nvSpPr>
        <p:spPr>
          <a:xfrm>
            <a:off x="300038" y="1484313"/>
            <a:ext cx="11591925" cy="4608512"/>
          </a:xfrm>
          <a:prstGeom prst="rect">
            <a:avLst/>
          </a:prstGeom>
        </p:spPr>
        <p:txBody>
          <a:bodyPr vert="horz" lIns="91440" tIns="45720" rIns="90000" bIns="45720" rtlCol="0">
            <a:noAutofit/>
          </a:bodyPr>
          <a:lstStyle/>
          <a:p>
            <a:pPr lvl="0"/>
            <a:r>
              <a:rPr lang="en-US" dirty="0"/>
              <a:t>First level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070600" y="6330968"/>
            <a:ext cx="5483314" cy="292554"/>
          </a:xfrm>
          <a:prstGeom prst="rect">
            <a:avLst/>
          </a:prstGeom>
        </p:spPr>
        <p:txBody>
          <a:bodyPr vert="horz" lIns="90000" tIns="45720" rIns="90000" bIns="45720" rtlCol="0" anchor="b"/>
          <a:lstStyle>
            <a:lvl1pPr algn="r">
              <a:defRPr lang="en-US" sz="1100" b="0">
                <a:solidFill>
                  <a:schemeClr val="tx2"/>
                </a:solidFill>
              </a:defRPr>
            </a:lvl1pPr>
          </a:lstStyle>
          <a:p>
            <a:endParaRPr lang="en-US"/>
          </a:p>
        </p:txBody>
      </p:sp>
      <p:sp>
        <p:nvSpPr>
          <p:cNvPr id="6" name="Slide Number Placeholder 5"/>
          <p:cNvSpPr>
            <a:spLocks noGrp="1"/>
          </p:cNvSpPr>
          <p:nvPr>
            <p:ph type="sldNum" sz="quarter" idx="4"/>
          </p:nvPr>
        </p:nvSpPr>
        <p:spPr>
          <a:xfrm>
            <a:off x="11610261" y="6330968"/>
            <a:ext cx="411004" cy="292554"/>
          </a:xfrm>
          <a:prstGeom prst="rect">
            <a:avLst/>
          </a:prstGeom>
        </p:spPr>
        <p:txBody>
          <a:bodyPr vert="horz" lIns="0" tIns="46800" rIns="0" bIns="46800" rtlCol="0" anchor="b"/>
          <a:lstStyle>
            <a:lvl1pPr algn="r">
              <a:defRPr lang="en-US" sz="1100" b="0" smtClean="0">
                <a:solidFill>
                  <a:schemeClr val="tx2"/>
                </a:solidFill>
              </a:defRPr>
            </a:lvl1pPr>
          </a:lstStyle>
          <a:p>
            <a:fld id="{40A7B169-58CE-4E65-B1F9-ACF9E46440C2}" type="slidenum">
              <a:rPr lang="en-US" smtClean="0"/>
              <a:t>‹#›</a:t>
            </a:fld>
            <a:endParaRPr lang="en-US"/>
          </a:p>
        </p:txBody>
      </p:sp>
      <p:sp>
        <p:nvSpPr>
          <p:cNvPr id="4" name="Date Placeholder 3"/>
          <p:cNvSpPr>
            <a:spLocks noGrp="1"/>
          </p:cNvSpPr>
          <p:nvPr>
            <p:ph type="dt" sz="half" idx="2"/>
          </p:nvPr>
        </p:nvSpPr>
        <p:spPr>
          <a:xfrm>
            <a:off x="4857517" y="6330968"/>
            <a:ext cx="1184909" cy="292554"/>
          </a:xfrm>
          <a:prstGeom prst="rect">
            <a:avLst/>
          </a:prstGeom>
        </p:spPr>
        <p:txBody>
          <a:bodyPr vert="horz" lIns="91440" tIns="45720" rIns="91440" bIns="45720" rtlCol="0" anchor="b"/>
          <a:lstStyle>
            <a:lvl1pPr algn="r">
              <a:defRPr sz="1100" b="0">
                <a:solidFill>
                  <a:schemeClr val="tx2"/>
                </a:solidFill>
              </a:defRPr>
            </a:lvl1pPr>
          </a:lstStyle>
          <a:p>
            <a:fld id="{33052DD4-CDE3-4E33-AB80-AED4CE4AC39A}" type="datetimeFigureOut">
              <a:rPr lang="en-US" smtClean="0"/>
              <a:t>11/28/2023</a:t>
            </a:fld>
            <a:endParaRPr lang="en-US"/>
          </a:p>
        </p:txBody>
      </p:sp>
      <p:pic>
        <p:nvPicPr>
          <p:cNvPr id="13" name="Graphic 12">
            <a:extLst>
              <a:ext uri="{FF2B5EF4-FFF2-40B4-BE49-F238E27FC236}">
                <a16:creationId xmlns:a16="http://schemas.microsoft.com/office/drawing/2014/main" id="{3DE2817A-3634-41C4-BE77-0740C5A7811D}"/>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31556" y="6094699"/>
            <a:ext cx="990025" cy="763207"/>
          </a:xfrm>
          <a:prstGeom prst="rect">
            <a:avLst/>
          </a:prstGeom>
        </p:spPr>
      </p:pic>
      <p:sp>
        <p:nvSpPr>
          <p:cNvPr id="9" name="Rectangle 8">
            <a:extLst>
              <a:ext uri="{FF2B5EF4-FFF2-40B4-BE49-F238E27FC236}">
                <a16:creationId xmlns:a16="http://schemas.microsoft.com/office/drawing/2014/main" id="{57CD4E90-0AD7-41F7-BEF4-B339EC998E49}"/>
              </a:ext>
            </a:extLst>
          </p:cNvPr>
          <p:cNvSpPr/>
          <p:nvPr/>
        </p:nvSpPr>
        <p:spPr>
          <a:xfrm>
            <a:off x="12004894" y="0"/>
            <a:ext cx="187105" cy="1143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25313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r" defTabSz="914400" rtl="0" eaLnBrk="1" latinLnBrk="0" hangingPunct="1">
        <a:lnSpc>
          <a:spcPct val="90000"/>
        </a:lnSpc>
        <a:spcBef>
          <a:spcPct val="0"/>
        </a:spcBef>
        <a:buNone/>
        <a:defRPr lang="en-US" sz="3600" b="0" kern="1200" baseline="0">
          <a:solidFill>
            <a:schemeClr val="tx1"/>
          </a:solidFill>
          <a:latin typeface="+mj-lt"/>
          <a:ea typeface="+mj-ea"/>
          <a:cs typeface="+mj-cs"/>
        </a:defRPr>
      </a:lvl1pPr>
    </p:titleStyle>
    <p:bodyStyle>
      <a:lvl1pPr marL="261938" indent="-261938" algn="l" defTabSz="914400" rtl="0" eaLnBrk="1" latinLnBrk="0" hangingPunct="1">
        <a:lnSpc>
          <a:spcPct val="100000"/>
        </a:lnSpc>
        <a:spcBef>
          <a:spcPts val="1000"/>
        </a:spcBef>
        <a:buClr>
          <a:schemeClr val="tx1"/>
        </a:buClr>
        <a:buFont typeface="Arial" panose="020B0604020202020204" pitchFamily="34" charset="0"/>
        <a:buChar char="•"/>
        <a:defRPr lang="en-US" sz="2400" kern="1200" smtClean="0">
          <a:solidFill>
            <a:schemeClr val="tx1"/>
          </a:solidFill>
          <a:latin typeface="+mn-lt"/>
          <a:ea typeface="+mn-ea"/>
          <a:cs typeface="+mn-cs"/>
        </a:defRPr>
      </a:lvl1pPr>
      <a:lvl2pPr marL="536575" indent="-266700" algn="l" defTabSz="914400" rtl="0" eaLnBrk="1" latinLnBrk="0" hangingPunct="1">
        <a:lnSpc>
          <a:spcPct val="100000"/>
        </a:lnSpc>
        <a:spcBef>
          <a:spcPts val="600"/>
        </a:spcBef>
        <a:buClr>
          <a:schemeClr val="tx1"/>
        </a:buClr>
        <a:buFont typeface="Arial" panose="020B0604020202020204" pitchFamily="34" charset="0"/>
        <a:buChar char="•"/>
        <a:defRPr lang="en-US" sz="2000" kern="1200" smtClean="0">
          <a:solidFill>
            <a:schemeClr val="tx1"/>
          </a:solidFill>
          <a:latin typeface="+mn-lt"/>
          <a:ea typeface="+mn-ea"/>
          <a:cs typeface="+mn-cs"/>
        </a:defRPr>
      </a:lvl2pPr>
      <a:lvl3pPr marL="812800" indent="-273050" algn="l" defTabSz="914400" rtl="0" eaLnBrk="1" latinLnBrk="0" hangingPunct="1">
        <a:lnSpc>
          <a:spcPct val="100000"/>
        </a:lnSpc>
        <a:spcBef>
          <a:spcPts val="600"/>
        </a:spcBef>
        <a:buClr>
          <a:schemeClr val="tx1"/>
        </a:buClr>
        <a:buFont typeface="Arial" panose="020B0604020202020204" pitchFamily="34" charset="0"/>
        <a:buChar char="•"/>
        <a:defRPr lang="en-US" sz="1800" kern="1200" smtClean="0">
          <a:solidFill>
            <a:schemeClr val="tx1"/>
          </a:solidFill>
          <a:latin typeface="+mn-lt"/>
          <a:ea typeface="+mn-ea"/>
          <a:cs typeface="+mn-cs"/>
        </a:defRPr>
      </a:lvl3pPr>
      <a:lvl4pPr marL="987425" indent="-268288" algn="l" defTabSz="914400" rtl="0" eaLnBrk="1" latinLnBrk="0" hangingPunct="1">
        <a:lnSpc>
          <a:spcPct val="100000"/>
        </a:lnSpc>
        <a:spcBef>
          <a:spcPts val="400"/>
        </a:spcBef>
        <a:buClr>
          <a:schemeClr val="tx2"/>
        </a:buClr>
        <a:buFont typeface="Arial" panose="020B0604020202020204" pitchFamily="34" charset="0"/>
        <a:buChar char="•"/>
        <a:defRPr lang="en-US" sz="1600" kern="1200" smtClean="0">
          <a:solidFill>
            <a:schemeClr val="tx2"/>
          </a:solidFill>
          <a:latin typeface="+mn-lt"/>
          <a:ea typeface="+mn-ea"/>
          <a:cs typeface="+mn-cs"/>
        </a:defRPr>
      </a:lvl4pPr>
      <a:lvl5pPr marL="1160463" indent="-261938" algn="l" defTabSz="914400" rtl="0" eaLnBrk="1" latinLnBrk="0" hangingPunct="1">
        <a:lnSpc>
          <a:spcPct val="100000"/>
        </a:lnSpc>
        <a:spcBef>
          <a:spcPts val="400"/>
        </a:spcBef>
        <a:buClr>
          <a:schemeClr val="tx2"/>
        </a:buClr>
        <a:buFont typeface="Arial" panose="020B0604020202020204" pitchFamily="34" charset="0"/>
        <a:buChar char="•"/>
        <a:defRPr lang="en-US"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9">
          <p15:clr>
            <a:srgbClr val="F26B43"/>
          </p15:clr>
        </p15:guide>
        <p15:guide id="2" pos="7491">
          <p15:clr>
            <a:srgbClr val="F26B43"/>
          </p15:clr>
        </p15:guide>
        <p15:guide id="3" orient="horz" pos="2160">
          <p15:clr>
            <a:srgbClr val="F26B43"/>
          </p15:clr>
        </p15:guide>
        <p15:guide id="4" orient="horz" pos="935">
          <p15:clr>
            <a:srgbClr val="F26B43"/>
          </p15:clr>
        </p15:guide>
        <p15:guide id="5" orient="horz" pos="3838">
          <p15:clr>
            <a:srgbClr val="F26B43"/>
          </p15:clr>
        </p15:guide>
        <p15:guide id="6" orient="horz" pos="822">
          <p15:clr>
            <a:srgbClr val="F26B43"/>
          </p15:clr>
        </p15:guide>
        <p15:guide id="7" pos="3840">
          <p15:clr>
            <a:srgbClr val="F26B43"/>
          </p15:clr>
        </p15:guide>
        <p15:guide id="8" orient="horz" pos="131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FB49D3ED-12A5-44AC-B654-9458A5FBEC88}"/>
              </a:ext>
            </a:extLst>
          </p:cNvPr>
          <p:cNvSpPr>
            <a:spLocks noGrp="1"/>
          </p:cNvSpPr>
          <p:nvPr>
            <p:ph type="ctrTitle"/>
          </p:nvPr>
        </p:nvSpPr>
        <p:spPr/>
        <p:txBody>
          <a:bodyPr/>
          <a:lstStyle/>
          <a:p>
            <a:r>
              <a:rPr lang="en-US" dirty="0"/>
              <a:t>Atelier 4 – </a:t>
            </a:r>
            <a:r>
              <a:rPr lang="en-US" dirty="0" err="1"/>
              <a:t>Moniteur</a:t>
            </a:r>
            <a:r>
              <a:rPr lang="en-US" dirty="0"/>
              <a:t> </a:t>
            </a:r>
            <a:r>
              <a:rPr lang="en-US" dirty="0" err="1"/>
              <a:t>Graphique</a:t>
            </a:r>
            <a:endParaRPr lang="en-US" b="0" dirty="0"/>
          </a:p>
        </p:txBody>
      </p:sp>
      <p:sp>
        <p:nvSpPr>
          <p:cNvPr id="16" name="Subtitle 15">
            <a:extLst>
              <a:ext uri="{FF2B5EF4-FFF2-40B4-BE49-F238E27FC236}">
                <a16:creationId xmlns:a16="http://schemas.microsoft.com/office/drawing/2014/main" id="{12613E07-DCF2-4461-AFF5-7A705127F66B}"/>
              </a:ext>
            </a:extLst>
          </p:cNvPr>
          <p:cNvSpPr>
            <a:spLocks noGrp="1"/>
          </p:cNvSpPr>
          <p:nvPr>
            <p:ph type="subTitle" idx="1"/>
          </p:nvPr>
        </p:nvSpPr>
        <p:spPr/>
        <p:txBody>
          <a:bodyPr/>
          <a:lstStyle/>
          <a:p>
            <a:r>
              <a:rPr lang="en-US" dirty="0"/>
              <a:t>Michael ROGER</a:t>
            </a:r>
          </a:p>
        </p:txBody>
      </p:sp>
      <p:sp>
        <p:nvSpPr>
          <p:cNvPr id="5" name="Picture Placeholder 4">
            <a:extLst>
              <a:ext uri="{FF2B5EF4-FFF2-40B4-BE49-F238E27FC236}">
                <a16:creationId xmlns:a16="http://schemas.microsoft.com/office/drawing/2014/main" id="{C941CBF0-B8C1-4307-BE5E-812E82EBC4BF}"/>
              </a:ext>
            </a:extLst>
          </p:cNvPr>
          <p:cNvSpPr>
            <a:spLocks noGrp="1"/>
          </p:cNvSpPr>
          <p:nvPr>
            <p:ph type="pic" sz="quarter" idx="12"/>
          </p:nvPr>
        </p:nvSpPr>
        <p:spPr/>
        <p:txBody>
          <a:bodyPr/>
          <a:lstStyle/>
          <a:p>
            <a:endParaRPr lang="en-US"/>
          </a:p>
        </p:txBody>
      </p:sp>
    </p:spTree>
    <p:extLst>
      <p:ext uri="{BB962C8B-B14F-4D97-AF65-F5344CB8AC3E}">
        <p14:creationId xmlns:p14="http://schemas.microsoft.com/office/powerpoint/2010/main" val="193982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0F60-3CDE-4DFE-8B81-196E5AB4C5BB}"/>
              </a:ext>
            </a:extLst>
          </p:cNvPr>
          <p:cNvSpPr>
            <a:spLocks noGrp="1"/>
          </p:cNvSpPr>
          <p:nvPr>
            <p:ph type="title"/>
          </p:nvPr>
        </p:nvSpPr>
        <p:spPr>
          <a:xfrm>
            <a:off x="300037" y="-1"/>
            <a:ext cx="11609159" cy="1304925"/>
          </a:xfrm>
        </p:spPr>
        <p:txBody>
          <a:bodyPr anchor="ctr"/>
          <a:lstStyle/>
          <a:p>
            <a:pPr>
              <a:spcAft>
                <a:spcPct val="0"/>
              </a:spcAft>
            </a:pPr>
            <a:r>
              <a:rPr lang="en-US" dirty="0">
                <a:latin typeface="Arial" panose="020B0604020202020204" pitchFamily="34" charset="0"/>
              </a:rPr>
              <a:t>Agenda</a:t>
            </a:r>
          </a:p>
        </p:txBody>
      </p:sp>
      <p:sp>
        <p:nvSpPr>
          <p:cNvPr id="4" name="Text Placeholder 7">
            <a:extLst>
              <a:ext uri="{FF2B5EF4-FFF2-40B4-BE49-F238E27FC236}">
                <a16:creationId xmlns:a16="http://schemas.microsoft.com/office/drawing/2014/main" id="{D4B10C2B-BD90-4E68-BE0D-33A8BB709407}"/>
              </a:ext>
            </a:extLst>
          </p:cNvPr>
          <p:cNvSpPr txBox="1">
            <a:spLocks/>
          </p:cNvSpPr>
          <p:nvPr/>
        </p:nvSpPr>
        <p:spPr>
          <a:xfrm>
            <a:off x="434975" y="1727122"/>
            <a:ext cx="720000" cy="720000"/>
          </a:xfrm>
          <a:prstGeom prst="rect">
            <a:avLst/>
          </a:prstGeom>
          <a:solidFill>
            <a:schemeClr val="accent4"/>
          </a:solidFill>
          <a:ln>
            <a:noFill/>
          </a:ln>
        </p:spPr>
        <p:txBody>
          <a:bodyPr lIns="0" tIns="0" rIns="0" bIns="0" anchor="ctr"/>
          <a:lstStyle>
            <a:lvl1pPr marL="0" indent="0" algn="ctr" defTabSz="914400" rtl="0" eaLnBrk="1" latinLnBrk="0" hangingPunct="1">
              <a:lnSpc>
                <a:spcPct val="90000"/>
              </a:lnSpc>
              <a:spcBef>
                <a:spcPts val="1000"/>
              </a:spcBef>
              <a:buFont typeface="Arial" panose="020B0604020202020204" pitchFamily="34" charset="0"/>
              <a:buNone/>
              <a:defRPr lang="en-US" sz="2800" kern="1200">
                <a:solidFill>
                  <a:schemeClr val="bg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a:t>
            </a:r>
          </a:p>
        </p:txBody>
      </p:sp>
      <p:sp>
        <p:nvSpPr>
          <p:cNvPr id="5" name="Text Placeholder 9">
            <a:extLst>
              <a:ext uri="{FF2B5EF4-FFF2-40B4-BE49-F238E27FC236}">
                <a16:creationId xmlns:a16="http://schemas.microsoft.com/office/drawing/2014/main" id="{60B1C4EC-C1AE-45C4-9805-9470169BAE59}"/>
              </a:ext>
            </a:extLst>
          </p:cNvPr>
          <p:cNvSpPr txBox="1">
            <a:spLocks/>
          </p:cNvSpPr>
          <p:nvPr/>
        </p:nvSpPr>
        <p:spPr>
          <a:xfrm>
            <a:off x="1243012" y="1727122"/>
            <a:ext cx="4741695" cy="720000"/>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lang="en-US" sz="2800" kern="1200">
                <a:solidFill>
                  <a:schemeClr val="tx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dirty="0"/>
              <a:t>Topic</a:t>
            </a:r>
          </a:p>
        </p:txBody>
      </p:sp>
      <p:sp>
        <p:nvSpPr>
          <p:cNvPr id="6" name="Text Placeholder 7">
            <a:extLst>
              <a:ext uri="{FF2B5EF4-FFF2-40B4-BE49-F238E27FC236}">
                <a16:creationId xmlns:a16="http://schemas.microsoft.com/office/drawing/2014/main" id="{7C36D5CA-8370-40E6-9320-DC4AA9735403}"/>
              </a:ext>
            </a:extLst>
          </p:cNvPr>
          <p:cNvSpPr txBox="1">
            <a:spLocks/>
          </p:cNvSpPr>
          <p:nvPr/>
        </p:nvSpPr>
        <p:spPr>
          <a:xfrm>
            <a:off x="434975" y="2814817"/>
            <a:ext cx="720000" cy="720000"/>
          </a:xfrm>
          <a:prstGeom prst="rect">
            <a:avLst/>
          </a:prstGeom>
          <a:solidFill>
            <a:schemeClr val="accent4"/>
          </a:solidFill>
          <a:ln>
            <a:noFill/>
          </a:ln>
        </p:spPr>
        <p:txBody>
          <a:bodyPr lIns="0" tIns="0" rIns="0" bIns="0" anchor="ctr"/>
          <a:lstStyle>
            <a:lvl1pPr marL="0" indent="0" algn="ctr" defTabSz="914400" rtl="0" eaLnBrk="1" latinLnBrk="0" hangingPunct="1">
              <a:lnSpc>
                <a:spcPct val="90000"/>
              </a:lnSpc>
              <a:spcBef>
                <a:spcPts val="1000"/>
              </a:spcBef>
              <a:buFont typeface="Arial" panose="020B0604020202020204" pitchFamily="34" charset="0"/>
              <a:buNone/>
              <a:defRPr lang="en-US" sz="2800" kern="1200">
                <a:solidFill>
                  <a:schemeClr val="bg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a:t>
            </a:r>
          </a:p>
        </p:txBody>
      </p:sp>
      <p:sp>
        <p:nvSpPr>
          <p:cNvPr id="7" name="Text Placeholder 9">
            <a:extLst>
              <a:ext uri="{FF2B5EF4-FFF2-40B4-BE49-F238E27FC236}">
                <a16:creationId xmlns:a16="http://schemas.microsoft.com/office/drawing/2014/main" id="{2DE921C9-74DA-4BBF-87C2-76A93C5F41B6}"/>
              </a:ext>
            </a:extLst>
          </p:cNvPr>
          <p:cNvSpPr txBox="1">
            <a:spLocks/>
          </p:cNvSpPr>
          <p:nvPr/>
        </p:nvSpPr>
        <p:spPr>
          <a:xfrm>
            <a:off x="1243012" y="2814817"/>
            <a:ext cx="4741695" cy="720000"/>
          </a:xfrm>
          <a:prstGeom prst="rect">
            <a:avLst/>
          </a:prstGeom>
        </p:spPr>
        <p:txBody>
          <a:bodyPr anchor="ctr"/>
          <a:lstStyle>
            <a:defPPr>
              <a:defRPr lang="en-US"/>
            </a:defPPr>
            <a:lvl1pPr indent="0">
              <a:lnSpc>
                <a:spcPct val="90000"/>
              </a:lnSpc>
              <a:spcBef>
                <a:spcPts val="0"/>
              </a:spcBef>
              <a:buFont typeface="Arial" panose="020B0604020202020204" pitchFamily="34" charset="0"/>
              <a:buNone/>
              <a:defRPr sz="2800"/>
            </a:lvl1pPr>
            <a:lvl2pPr marL="536575" indent="-266700">
              <a:lnSpc>
                <a:spcPct val="90000"/>
              </a:lnSpc>
              <a:spcBef>
                <a:spcPts val="400"/>
              </a:spcBef>
              <a:buFont typeface="Arial" panose="020B0604020202020204" pitchFamily="34" charset="0"/>
              <a:buChar char="•"/>
              <a:defRPr sz="2400"/>
            </a:lvl2pPr>
            <a:lvl3pPr marL="812800" indent="-273050">
              <a:lnSpc>
                <a:spcPct val="90000"/>
              </a:lnSpc>
              <a:spcBef>
                <a:spcPts val="400"/>
              </a:spcBef>
              <a:buFont typeface="Arial" panose="020B0604020202020204" pitchFamily="34" charset="0"/>
              <a:buChar char="•"/>
              <a:defRPr sz="2000"/>
            </a:lvl3pPr>
            <a:lvl4pPr marL="987425" indent="-268288">
              <a:lnSpc>
                <a:spcPct val="90000"/>
              </a:lnSpc>
              <a:spcBef>
                <a:spcPts val="400"/>
              </a:spcBef>
              <a:buFont typeface="Arial" panose="020B0604020202020204" pitchFamily="34" charset="0"/>
              <a:buChar char="•"/>
            </a:lvl4pPr>
            <a:lvl5pPr marL="1160463" indent="-261938">
              <a:lnSpc>
                <a:spcPct val="90000"/>
              </a:lnSpc>
              <a:spcBef>
                <a:spcPts val="4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Topic</a:t>
            </a:r>
          </a:p>
        </p:txBody>
      </p:sp>
      <p:sp>
        <p:nvSpPr>
          <p:cNvPr id="8" name="Text Placeholder 7">
            <a:extLst>
              <a:ext uri="{FF2B5EF4-FFF2-40B4-BE49-F238E27FC236}">
                <a16:creationId xmlns:a16="http://schemas.microsoft.com/office/drawing/2014/main" id="{F4F411BF-22DB-4BA8-8755-92618DB39162}"/>
              </a:ext>
            </a:extLst>
          </p:cNvPr>
          <p:cNvSpPr txBox="1">
            <a:spLocks/>
          </p:cNvSpPr>
          <p:nvPr/>
        </p:nvSpPr>
        <p:spPr>
          <a:xfrm>
            <a:off x="434975" y="3929763"/>
            <a:ext cx="720000" cy="720000"/>
          </a:xfrm>
          <a:prstGeom prst="rect">
            <a:avLst/>
          </a:prstGeom>
          <a:solidFill>
            <a:schemeClr val="accent4"/>
          </a:solidFill>
          <a:ln>
            <a:noFill/>
          </a:ln>
        </p:spPr>
        <p:txBody>
          <a:bodyPr lIns="0" tIns="0" rIns="0" bIns="0" anchor="ctr"/>
          <a:lstStyle>
            <a:lvl1pPr marL="0" indent="0" algn="ctr" defTabSz="914400" rtl="0" eaLnBrk="1" latinLnBrk="0" hangingPunct="1">
              <a:lnSpc>
                <a:spcPct val="90000"/>
              </a:lnSpc>
              <a:spcBef>
                <a:spcPts val="1000"/>
              </a:spcBef>
              <a:buFont typeface="Arial" panose="020B0604020202020204" pitchFamily="34" charset="0"/>
              <a:buNone/>
              <a:defRPr lang="en-US" sz="2800" kern="1200">
                <a:solidFill>
                  <a:schemeClr val="bg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a:t>
            </a:r>
          </a:p>
        </p:txBody>
      </p:sp>
      <p:sp>
        <p:nvSpPr>
          <p:cNvPr id="9" name="Text Placeholder 9">
            <a:extLst>
              <a:ext uri="{FF2B5EF4-FFF2-40B4-BE49-F238E27FC236}">
                <a16:creationId xmlns:a16="http://schemas.microsoft.com/office/drawing/2014/main" id="{98F038D1-E42A-459B-95E3-3EE53CE9A226}"/>
              </a:ext>
            </a:extLst>
          </p:cNvPr>
          <p:cNvSpPr txBox="1">
            <a:spLocks/>
          </p:cNvSpPr>
          <p:nvPr/>
        </p:nvSpPr>
        <p:spPr>
          <a:xfrm>
            <a:off x="1243012" y="3929763"/>
            <a:ext cx="4741695" cy="720000"/>
          </a:xfrm>
          <a:prstGeom prst="rect">
            <a:avLst/>
          </a:prstGeom>
        </p:spPr>
        <p:txBody>
          <a:bodyPr anchor="ctr"/>
          <a:lstStyle>
            <a:defPPr>
              <a:defRPr lang="en-US"/>
            </a:defPPr>
            <a:lvl1pPr indent="0">
              <a:lnSpc>
                <a:spcPct val="90000"/>
              </a:lnSpc>
              <a:spcBef>
                <a:spcPts val="0"/>
              </a:spcBef>
              <a:buFont typeface="Arial" panose="020B0604020202020204" pitchFamily="34" charset="0"/>
              <a:buNone/>
              <a:defRPr sz="2800"/>
            </a:lvl1pPr>
            <a:lvl2pPr marL="536575" indent="-266700">
              <a:lnSpc>
                <a:spcPct val="90000"/>
              </a:lnSpc>
              <a:spcBef>
                <a:spcPts val="400"/>
              </a:spcBef>
              <a:buFont typeface="Arial" panose="020B0604020202020204" pitchFamily="34" charset="0"/>
              <a:buChar char="•"/>
              <a:defRPr sz="2400"/>
            </a:lvl2pPr>
            <a:lvl3pPr marL="812800" indent="-273050">
              <a:lnSpc>
                <a:spcPct val="90000"/>
              </a:lnSpc>
              <a:spcBef>
                <a:spcPts val="400"/>
              </a:spcBef>
              <a:buFont typeface="Arial" panose="020B0604020202020204" pitchFamily="34" charset="0"/>
              <a:buChar char="•"/>
              <a:defRPr sz="2000"/>
            </a:lvl3pPr>
            <a:lvl4pPr marL="987425" indent="-268288">
              <a:lnSpc>
                <a:spcPct val="90000"/>
              </a:lnSpc>
              <a:spcBef>
                <a:spcPts val="400"/>
              </a:spcBef>
              <a:buFont typeface="Arial" panose="020B0604020202020204" pitchFamily="34" charset="0"/>
              <a:buChar char="•"/>
            </a:lvl4pPr>
            <a:lvl5pPr marL="1160463" indent="-261938">
              <a:lnSpc>
                <a:spcPct val="90000"/>
              </a:lnSpc>
              <a:spcBef>
                <a:spcPts val="4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Topic</a:t>
            </a:r>
          </a:p>
        </p:txBody>
      </p:sp>
      <p:sp>
        <p:nvSpPr>
          <p:cNvPr id="10" name="Text Placeholder 7">
            <a:extLst>
              <a:ext uri="{FF2B5EF4-FFF2-40B4-BE49-F238E27FC236}">
                <a16:creationId xmlns:a16="http://schemas.microsoft.com/office/drawing/2014/main" id="{FB617922-C5CF-43AC-8DE0-262E675A67E0}"/>
              </a:ext>
            </a:extLst>
          </p:cNvPr>
          <p:cNvSpPr txBox="1">
            <a:spLocks/>
          </p:cNvSpPr>
          <p:nvPr/>
        </p:nvSpPr>
        <p:spPr>
          <a:xfrm>
            <a:off x="434975" y="5044709"/>
            <a:ext cx="720000" cy="720000"/>
          </a:xfrm>
          <a:prstGeom prst="rect">
            <a:avLst/>
          </a:prstGeom>
          <a:solidFill>
            <a:schemeClr val="accent4"/>
          </a:solidFill>
          <a:ln>
            <a:noFill/>
          </a:ln>
        </p:spPr>
        <p:txBody>
          <a:bodyPr lIns="0" tIns="0" rIns="0" bIns="0" anchor="ctr"/>
          <a:lstStyle>
            <a:lvl1pPr marL="0" indent="0" algn="ctr" defTabSz="914400" rtl="0" eaLnBrk="1" latinLnBrk="0" hangingPunct="1">
              <a:lnSpc>
                <a:spcPct val="90000"/>
              </a:lnSpc>
              <a:spcBef>
                <a:spcPts val="1000"/>
              </a:spcBef>
              <a:buFont typeface="Arial" panose="020B0604020202020204" pitchFamily="34" charset="0"/>
              <a:buNone/>
              <a:defRPr lang="en-US" sz="2800" kern="1200">
                <a:solidFill>
                  <a:schemeClr val="bg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a:t>
            </a:r>
          </a:p>
        </p:txBody>
      </p:sp>
      <p:sp>
        <p:nvSpPr>
          <p:cNvPr id="11" name="Text Placeholder 9">
            <a:extLst>
              <a:ext uri="{FF2B5EF4-FFF2-40B4-BE49-F238E27FC236}">
                <a16:creationId xmlns:a16="http://schemas.microsoft.com/office/drawing/2014/main" id="{6DD35855-2D04-4B4D-AAB0-973645DF755D}"/>
              </a:ext>
            </a:extLst>
          </p:cNvPr>
          <p:cNvSpPr txBox="1">
            <a:spLocks/>
          </p:cNvSpPr>
          <p:nvPr/>
        </p:nvSpPr>
        <p:spPr>
          <a:xfrm>
            <a:off x="1243012" y="5044709"/>
            <a:ext cx="4741695" cy="720000"/>
          </a:xfrm>
          <a:prstGeom prst="rect">
            <a:avLst/>
          </a:prstGeom>
        </p:spPr>
        <p:txBody>
          <a:bodyPr anchor="ctr"/>
          <a:lstStyle>
            <a:defPPr>
              <a:defRPr lang="en-US"/>
            </a:defPPr>
            <a:lvl1pPr indent="0">
              <a:lnSpc>
                <a:spcPct val="90000"/>
              </a:lnSpc>
              <a:spcBef>
                <a:spcPts val="0"/>
              </a:spcBef>
              <a:buFont typeface="Arial" panose="020B0604020202020204" pitchFamily="34" charset="0"/>
              <a:buNone/>
              <a:defRPr sz="2800"/>
            </a:lvl1pPr>
            <a:lvl2pPr marL="536575" indent="-266700">
              <a:lnSpc>
                <a:spcPct val="90000"/>
              </a:lnSpc>
              <a:spcBef>
                <a:spcPts val="400"/>
              </a:spcBef>
              <a:buFont typeface="Arial" panose="020B0604020202020204" pitchFamily="34" charset="0"/>
              <a:buChar char="•"/>
              <a:defRPr sz="2400"/>
            </a:lvl2pPr>
            <a:lvl3pPr marL="812800" indent="-273050">
              <a:lnSpc>
                <a:spcPct val="90000"/>
              </a:lnSpc>
              <a:spcBef>
                <a:spcPts val="400"/>
              </a:spcBef>
              <a:buFont typeface="Arial" panose="020B0604020202020204" pitchFamily="34" charset="0"/>
              <a:buChar char="•"/>
              <a:defRPr sz="2000"/>
            </a:lvl3pPr>
            <a:lvl4pPr marL="987425" indent="-268288">
              <a:lnSpc>
                <a:spcPct val="90000"/>
              </a:lnSpc>
              <a:spcBef>
                <a:spcPts val="400"/>
              </a:spcBef>
              <a:buFont typeface="Arial" panose="020B0604020202020204" pitchFamily="34" charset="0"/>
              <a:buChar char="•"/>
            </a:lvl4pPr>
            <a:lvl5pPr marL="1160463" indent="-261938">
              <a:lnSpc>
                <a:spcPct val="90000"/>
              </a:lnSpc>
              <a:spcBef>
                <a:spcPts val="4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Topic</a:t>
            </a:r>
          </a:p>
        </p:txBody>
      </p:sp>
      <p:sp>
        <p:nvSpPr>
          <p:cNvPr id="12" name="Text Placeholder 7">
            <a:extLst>
              <a:ext uri="{FF2B5EF4-FFF2-40B4-BE49-F238E27FC236}">
                <a16:creationId xmlns:a16="http://schemas.microsoft.com/office/drawing/2014/main" id="{4DCF6385-36CE-45E9-B3C3-1D10A285C38C}"/>
              </a:ext>
            </a:extLst>
          </p:cNvPr>
          <p:cNvSpPr txBox="1">
            <a:spLocks/>
          </p:cNvSpPr>
          <p:nvPr/>
        </p:nvSpPr>
        <p:spPr>
          <a:xfrm>
            <a:off x="6242217" y="1727122"/>
            <a:ext cx="720000" cy="720000"/>
          </a:xfrm>
          <a:prstGeom prst="rect">
            <a:avLst/>
          </a:prstGeom>
          <a:solidFill>
            <a:schemeClr val="accent4"/>
          </a:solidFill>
          <a:ln>
            <a:noFill/>
          </a:ln>
        </p:spPr>
        <p:txBody>
          <a:bodyPr lIns="0" tIns="0" rIns="0" bIns="0" anchor="ctr"/>
          <a:lstStyle>
            <a:lvl1pPr marL="0" indent="0" algn="ctr" defTabSz="914400" rtl="0" eaLnBrk="1" latinLnBrk="0" hangingPunct="1">
              <a:lnSpc>
                <a:spcPct val="90000"/>
              </a:lnSpc>
              <a:spcBef>
                <a:spcPts val="1000"/>
              </a:spcBef>
              <a:buFont typeface="Arial" panose="020B0604020202020204" pitchFamily="34" charset="0"/>
              <a:buNone/>
              <a:defRPr lang="en-US" sz="2800" kern="1200">
                <a:solidFill>
                  <a:schemeClr val="bg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a:t>
            </a:r>
          </a:p>
        </p:txBody>
      </p:sp>
      <p:sp>
        <p:nvSpPr>
          <p:cNvPr id="13" name="Text Placeholder 9">
            <a:extLst>
              <a:ext uri="{FF2B5EF4-FFF2-40B4-BE49-F238E27FC236}">
                <a16:creationId xmlns:a16="http://schemas.microsoft.com/office/drawing/2014/main" id="{309F0DC1-BBC9-454E-B502-EACF0ACF1C31}"/>
              </a:ext>
            </a:extLst>
          </p:cNvPr>
          <p:cNvSpPr txBox="1">
            <a:spLocks/>
          </p:cNvSpPr>
          <p:nvPr/>
        </p:nvSpPr>
        <p:spPr>
          <a:xfrm>
            <a:off x="7050254" y="1727122"/>
            <a:ext cx="4741695" cy="720000"/>
          </a:xfrm>
          <a:prstGeom prst="rect">
            <a:avLst/>
          </a:prstGeom>
        </p:spPr>
        <p:txBody>
          <a:bodyPr anchor="ctr"/>
          <a:lstStyle>
            <a:defPPr>
              <a:defRPr lang="en-US"/>
            </a:defPPr>
            <a:lvl1pPr indent="0">
              <a:lnSpc>
                <a:spcPct val="90000"/>
              </a:lnSpc>
              <a:spcBef>
                <a:spcPts val="0"/>
              </a:spcBef>
              <a:buFont typeface="Arial" panose="020B0604020202020204" pitchFamily="34" charset="0"/>
              <a:buNone/>
              <a:defRPr sz="2800"/>
            </a:lvl1pPr>
            <a:lvl2pPr marL="536575" indent="-266700">
              <a:lnSpc>
                <a:spcPct val="90000"/>
              </a:lnSpc>
              <a:spcBef>
                <a:spcPts val="400"/>
              </a:spcBef>
              <a:buFont typeface="Arial" panose="020B0604020202020204" pitchFamily="34" charset="0"/>
              <a:buChar char="•"/>
              <a:defRPr sz="2400"/>
            </a:lvl2pPr>
            <a:lvl3pPr marL="812800" indent="-273050">
              <a:lnSpc>
                <a:spcPct val="90000"/>
              </a:lnSpc>
              <a:spcBef>
                <a:spcPts val="400"/>
              </a:spcBef>
              <a:buFont typeface="Arial" panose="020B0604020202020204" pitchFamily="34" charset="0"/>
              <a:buChar char="•"/>
              <a:defRPr sz="2000"/>
            </a:lvl3pPr>
            <a:lvl4pPr marL="987425" indent="-268288">
              <a:lnSpc>
                <a:spcPct val="90000"/>
              </a:lnSpc>
              <a:spcBef>
                <a:spcPts val="400"/>
              </a:spcBef>
              <a:buFont typeface="Arial" panose="020B0604020202020204" pitchFamily="34" charset="0"/>
              <a:buChar char="•"/>
            </a:lvl4pPr>
            <a:lvl5pPr marL="1160463" indent="-261938">
              <a:lnSpc>
                <a:spcPct val="90000"/>
              </a:lnSpc>
              <a:spcBef>
                <a:spcPts val="4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Topic</a:t>
            </a:r>
          </a:p>
        </p:txBody>
      </p:sp>
      <p:sp>
        <p:nvSpPr>
          <p:cNvPr id="14" name="Text Placeholder 7">
            <a:extLst>
              <a:ext uri="{FF2B5EF4-FFF2-40B4-BE49-F238E27FC236}">
                <a16:creationId xmlns:a16="http://schemas.microsoft.com/office/drawing/2014/main" id="{4BF275A4-D297-47DF-BD9E-E5FFC8E7A934}"/>
              </a:ext>
            </a:extLst>
          </p:cNvPr>
          <p:cNvSpPr txBox="1">
            <a:spLocks/>
          </p:cNvSpPr>
          <p:nvPr/>
        </p:nvSpPr>
        <p:spPr>
          <a:xfrm>
            <a:off x="6242217" y="2814817"/>
            <a:ext cx="720000" cy="720000"/>
          </a:xfrm>
          <a:prstGeom prst="rect">
            <a:avLst/>
          </a:prstGeom>
          <a:solidFill>
            <a:schemeClr val="accent4"/>
          </a:solidFill>
          <a:ln>
            <a:noFill/>
          </a:ln>
        </p:spPr>
        <p:txBody>
          <a:bodyPr lIns="0" tIns="0" rIns="0" bIns="0" anchor="ctr"/>
          <a:lstStyle>
            <a:lvl1pPr marL="0" indent="0" algn="ctr" defTabSz="914400" rtl="0" eaLnBrk="1" latinLnBrk="0" hangingPunct="1">
              <a:lnSpc>
                <a:spcPct val="90000"/>
              </a:lnSpc>
              <a:spcBef>
                <a:spcPts val="1000"/>
              </a:spcBef>
              <a:buFont typeface="Arial" panose="020B0604020202020204" pitchFamily="34" charset="0"/>
              <a:buNone/>
              <a:defRPr lang="en-US" sz="2800" kern="1200">
                <a:solidFill>
                  <a:schemeClr val="bg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a:t>
            </a:r>
          </a:p>
        </p:txBody>
      </p:sp>
      <p:sp>
        <p:nvSpPr>
          <p:cNvPr id="15" name="Text Placeholder 9">
            <a:extLst>
              <a:ext uri="{FF2B5EF4-FFF2-40B4-BE49-F238E27FC236}">
                <a16:creationId xmlns:a16="http://schemas.microsoft.com/office/drawing/2014/main" id="{03FFF692-95F0-4B31-AD30-F8B77D566840}"/>
              </a:ext>
            </a:extLst>
          </p:cNvPr>
          <p:cNvSpPr txBox="1">
            <a:spLocks/>
          </p:cNvSpPr>
          <p:nvPr/>
        </p:nvSpPr>
        <p:spPr>
          <a:xfrm>
            <a:off x="7050254" y="2814817"/>
            <a:ext cx="4741695" cy="720000"/>
          </a:xfrm>
          <a:prstGeom prst="rect">
            <a:avLst/>
          </a:prstGeom>
        </p:spPr>
        <p:txBody>
          <a:bodyPr anchor="ctr"/>
          <a:lstStyle>
            <a:defPPr>
              <a:defRPr lang="en-US"/>
            </a:defPPr>
            <a:lvl1pPr indent="0">
              <a:lnSpc>
                <a:spcPct val="90000"/>
              </a:lnSpc>
              <a:spcBef>
                <a:spcPts val="0"/>
              </a:spcBef>
              <a:buFont typeface="Arial" panose="020B0604020202020204" pitchFamily="34" charset="0"/>
              <a:buNone/>
              <a:defRPr sz="2800"/>
            </a:lvl1pPr>
            <a:lvl2pPr marL="536575" indent="-266700">
              <a:lnSpc>
                <a:spcPct val="90000"/>
              </a:lnSpc>
              <a:spcBef>
                <a:spcPts val="400"/>
              </a:spcBef>
              <a:buFont typeface="Arial" panose="020B0604020202020204" pitchFamily="34" charset="0"/>
              <a:buChar char="•"/>
              <a:defRPr sz="2400"/>
            </a:lvl2pPr>
            <a:lvl3pPr marL="812800" indent="-273050">
              <a:lnSpc>
                <a:spcPct val="90000"/>
              </a:lnSpc>
              <a:spcBef>
                <a:spcPts val="400"/>
              </a:spcBef>
              <a:buFont typeface="Arial" panose="020B0604020202020204" pitchFamily="34" charset="0"/>
              <a:buChar char="•"/>
              <a:defRPr sz="2000"/>
            </a:lvl3pPr>
            <a:lvl4pPr marL="987425" indent="-268288">
              <a:lnSpc>
                <a:spcPct val="90000"/>
              </a:lnSpc>
              <a:spcBef>
                <a:spcPts val="400"/>
              </a:spcBef>
              <a:buFont typeface="Arial" panose="020B0604020202020204" pitchFamily="34" charset="0"/>
              <a:buChar char="•"/>
            </a:lvl4pPr>
            <a:lvl5pPr marL="1160463" indent="-261938">
              <a:lnSpc>
                <a:spcPct val="90000"/>
              </a:lnSpc>
              <a:spcBef>
                <a:spcPts val="4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Topic</a:t>
            </a:r>
          </a:p>
        </p:txBody>
      </p:sp>
      <p:sp>
        <p:nvSpPr>
          <p:cNvPr id="16" name="Text Placeholder 7">
            <a:extLst>
              <a:ext uri="{FF2B5EF4-FFF2-40B4-BE49-F238E27FC236}">
                <a16:creationId xmlns:a16="http://schemas.microsoft.com/office/drawing/2014/main" id="{0B44CBA5-3A2E-4515-BC34-9A1F231D697F}"/>
              </a:ext>
            </a:extLst>
          </p:cNvPr>
          <p:cNvSpPr txBox="1">
            <a:spLocks/>
          </p:cNvSpPr>
          <p:nvPr/>
        </p:nvSpPr>
        <p:spPr>
          <a:xfrm>
            <a:off x="6242217" y="3929763"/>
            <a:ext cx="720000" cy="720000"/>
          </a:xfrm>
          <a:prstGeom prst="rect">
            <a:avLst/>
          </a:prstGeom>
          <a:solidFill>
            <a:schemeClr val="accent4"/>
          </a:solidFill>
          <a:ln>
            <a:noFill/>
          </a:ln>
        </p:spPr>
        <p:txBody>
          <a:bodyPr lIns="0" tIns="0" rIns="0" bIns="0" anchor="ctr"/>
          <a:lstStyle>
            <a:lvl1pPr marL="0" indent="0" algn="ctr" defTabSz="914400" rtl="0" eaLnBrk="1" latinLnBrk="0" hangingPunct="1">
              <a:lnSpc>
                <a:spcPct val="90000"/>
              </a:lnSpc>
              <a:spcBef>
                <a:spcPts val="1000"/>
              </a:spcBef>
              <a:buFont typeface="Arial" panose="020B0604020202020204" pitchFamily="34" charset="0"/>
              <a:buNone/>
              <a:defRPr lang="en-US" sz="2800" kern="1200">
                <a:solidFill>
                  <a:schemeClr val="bg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a:t>
            </a:r>
          </a:p>
        </p:txBody>
      </p:sp>
      <p:sp>
        <p:nvSpPr>
          <p:cNvPr id="17" name="Text Placeholder 9">
            <a:extLst>
              <a:ext uri="{FF2B5EF4-FFF2-40B4-BE49-F238E27FC236}">
                <a16:creationId xmlns:a16="http://schemas.microsoft.com/office/drawing/2014/main" id="{7F295C3D-48DA-40B6-B675-58A5B1A7D337}"/>
              </a:ext>
            </a:extLst>
          </p:cNvPr>
          <p:cNvSpPr txBox="1">
            <a:spLocks/>
          </p:cNvSpPr>
          <p:nvPr/>
        </p:nvSpPr>
        <p:spPr>
          <a:xfrm>
            <a:off x="7050254" y="3929763"/>
            <a:ext cx="4741695" cy="720000"/>
          </a:xfrm>
          <a:prstGeom prst="rect">
            <a:avLst/>
          </a:prstGeom>
        </p:spPr>
        <p:txBody>
          <a:bodyPr anchor="ctr"/>
          <a:lstStyle>
            <a:defPPr>
              <a:defRPr lang="en-US"/>
            </a:defPPr>
            <a:lvl1pPr indent="0">
              <a:lnSpc>
                <a:spcPct val="90000"/>
              </a:lnSpc>
              <a:spcBef>
                <a:spcPts val="0"/>
              </a:spcBef>
              <a:buFont typeface="Arial" panose="020B0604020202020204" pitchFamily="34" charset="0"/>
              <a:buNone/>
              <a:defRPr sz="2800"/>
            </a:lvl1pPr>
            <a:lvl2pPr marL="536575" indent="-266700">
              <a:lnSpc>
                <a:spcPct val="90000"/>
              </a:lnSpc>
              <a:spcBef>
                <a:spcPts val="400"/>
              </a:spcBef>
              <a:buFont typeface="Arial" panose="020B0604020202020204" pitchFamily="34" charset="0"/>
              <a:buChar char="•"/>
              <a:defRPr sz="2400"/>
            </a:lvl2pPr>
            <a:lvl3pPr marL="812800" indent="-273050">
              <a:lnSpc>
                <a:spcPct val="90000"/>
              </a:lnSpc>
              <a:spcBef>
                <a:spcPts val="400"/>
              </a:spcBef>
              <a:buFont typeface="Arial" panose="020B0604020202020204" pitchFamily="34" charset="0"/>
              <a:buChar char="•"/>
              <a:defRPr sz="2000"/>
            </a:lvl3pPr>
            <a:lvl4pPr marL="987425" indent="-268288">
              <a:lnSpc>
                <a:spcPct val="90000"/>
              </a:lnSpc>
              <a:spcBef>
                <a:spcPts val="400"/>
              </a:spcBef>
              <a:buFont typeface="Arial" panose="020B0604020202020204" pitchFamily="34" charset="0"/>
              <a:buChar char="•"/>
            </a:lvl4pPr>
            <a:lvl5pPr marL="1160463" indent="-261938">
              <a:lnSpc>
                <a:spcPct val="90000"/>
              </a:lnSpc>
              <a:spcBef>
                <a:spcPts val="4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Topic</a:t>
            </a:r>
          </a:p>
        </p:txBody>
      </p:sp>
      <p:sp>
        <p:nvSpPr>
          <p:cNvPr id="18" name="Text Placeholder 7">
            <a:extLst>
              <a:ext uri="{FF2B5EF4-FFF2-40B4-BE49-F238E27FC236}">
                <a16:creationId xmlns:a16="http://schemas.microsoft.com/office/drawing/2014/main" id="{42E9F6AD-CD2D-425E-B1A5-A8E1A88ACBDB}"/>
              </a:ext>
            </a:extLst>
          </p:cNvPr>
          <p:cNvSpPr txBox="1">
            <a:spLocks/>
          </p:cNvSpPr>
          <p:nvPr/>
        </p:nvSpPr>
        <p:spPr>
          <a:xfrm>
            <a:off x="6242217" y="5044709"/>
            <a:ext cx="720000" cy="720000"/>
          </a:xfrm>
          <a:prstGeom prst="rect">
            <a:avLst/>
          </a:prstGeom>
          <a:solidFill>
            <a:schemeClr val="accent4"/>
          </a:solidFill>
          <a:ln>
            <a:noFill/>
          </a:ln>
        </p:spPr>
        <p:txBody>
          <a:bodyPr lIns="0" tIns="0" rIns="0" bIns="0" anchor="ctr"/>
          <a:lstStyle>
            <a:lvl1pPr marL="0" indent="0" algn="ctr" defTabSz="914400" rtl="0" eaLnBrk="1" latinLnBrk="0" hangingPunct="1">
              <a:lnSpc>
                <a:spcPct val="90000"/>
              </a:lnSpc>
              <a:spcBef>
                <a:spcPts val="1000"/>
              </a:spcBef>
              <a:buFont typeface="Arial" panose="020B0604020202020204" pitchFamily="34" charset="0"/>
              <a:buNone/>
              <a:defRPr lang="en-US" sz="2800" kern="1200">
                <a:solidFill>
                  <a:schemeClr val="bg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a:t>
            </a:r>
          </a:p>
        </p:txBody>
      </p:sp>
      <p:sp>
        <p:nvSpPr>
          <p:cNvPr id="19" name="Text Placeholder 9">
            <a:extLst>
              <a:ext uri="{FF2B5EF4-FFF2-40B4-BE49-F238E27FC236}">
                <a16:creationId xmlns:a16="http://schemas.microsoft.com/office/drawing/2014/main" id="{AF551C63-D48A-4783-A1AA-C57761C809D1}"/>
              </a:ext>
            </a:extLst>
          </p:cNvPr>
          <p:cNvSpPr txBox="1">
            <a:spLocks/>
          </p:cNvSpPr>
          <p:nvPr/>
        </p:nvSpPr>
        <p:spPr>
          <a:xfrm>
            <a:off x="7050254" y="5044709"/>
            <a:ext cx="4741695" cy="720000"/>
          </a:xfrm>
          <a:prstGeom prst="rect">
            <a:avLst/>
          </a:prstGeom>
        </p:spPr>
        <p:txBody>
          <a:bodyPr anchor="ctr"/>
          <a:lstStyle>
            <a:defPPr>
              <a:defRPr lang="en-US"/>
            </a:defPPr>
            <a:lvl1pPr indent="0">
              <a:lnSpc>
                <a:spcPct val="90000"/>
              </a:lnSpc>
              <a:spcBef>
                <a:spcPts val="0"/>
              </a:spcBef>
              <a:buFont typeface="Arial" panose="020B0604020202020204" pitchFamily="34" charset="0"/>
              <a:buNone/>
              <a:defRPr sz="2800"/>
            </a:lvl1pPr>
            <a:lvl2pPr marL="536575" indent="-266700">
              <a:lnSpc>
                <a:spcPct val="90000"/>
              </a:lnSpc>
              <a:spcBef>
                <a:spcPts val="400"/>
              </a:spcBef>
              <a:buFont typeface="Arial" panose="020B0604020202020204" pitchFamily="34" charset="0"/>
              <a:buChar char="•"/>
              <a:defRPr sz="2400"/>
            </a:lvl2pPr>
            <a:lvl3pPr marL="812800" indent="-273050">
              <a:lnSpc>
                <a:spcPct val="90000"/>
              </a:lnSpc>
              <a:spcBef>
                <a:spcPts val="400"/>
              </a:spcBef>
              <a:buFont typeface="Arial" panose="020B0604020202020204" pitchFamily="34" charset="0"/>
              <a:buChar char="•"/>
              <a:defRPr sz="2000"/>
            </a:lvl3pPr>
            <a:lvl4pPr marL="987425" indent="-268288">
              <a:lnSpc>
                <a:spcPct val="90000"/>
              </a:lnSpc>
              <a:spcBef>
                <a:spcPts val="400"/>
              </a:spcBef>
              <a:buFont typeface="Arial" panose="020B0604020202020204" pitchFamily="34" charset="0"/>
              <a:buChar char="•"/>
            </a:lvl4pPr>
            <a:lvl5pPr marL="1160463" indent="-261938">
              <a:lnSpc>
                <a:spcPct val="90000"/>
              </a:lnSpc>
              <a:spcBef>
                <a:spcPts val="4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Topic</a:t>
            </a:r>
          </a:p>
        </p:txBody>
      </p:sp>
      <p:sp>
        <p:nvSpPr>
          <p:cNvPr id="43" name="Slide Number Placeholder 42">
            <a:extLst>
              <a:ext uri="{FF2B5EF4-FFF2-40B4-BE49-F238E27FC236}">
                <a16:creationId xmlns:a16="http://schemas.microsoft.com/office/drawing/2014/main" id="{6E869768-8697-4573-9AD5-89043CF6304B}"/>
              </a:ext>
            </a:extLst>
          </p:cNvPr>
          <p:cNvSpPr>
            <a:spLocks noGrp="1"/>
          </p:cNvSpPr>
          <p:nvPr>
            <p:ph type="sldNum" sz="quarter" idx="12"/>
          </p:nvPr>
        </p:nvSpPr>
        <p:spPr/>
        <p:txBody>
          <a:bodyPr/>
          <a:lstStyle/>
          <a:p>
            <a:fld id="{62A42E78-4FE3-4E16-9FB9-64A349BFE3FC}" type="slidenum">
              <a:rPr lang="en-US" smtClean="0"/>
              <a:pPr/>
              <a:t>2</a:t>
            </a:fld>
            <a:endParaRPr lang="en-US" dirty="0"/>
          </a:p>
        </p:txBody>
      </p:sp>
    </p:spTree>
    <p:extLst>
      <p:ext uri="{BB962C8B-B14F-4D97-AF65-F5344CB8AC3E}">
        <p14:creationId xmlns:p14="http://schemas.microsoft.com/office/powerpoint/2010/main" val="182865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23C701D-9ADA-4B03-AA4B-C96AF9ECD8B5}"/>
              </a:ext>
            </a:extLst>
          </p:cNvPr>
          <p:cNvSpPr>
            <a:spLocks noGrp="1"/>
          </p:cNvSpPr>
          <p:nvPr>
            <p:ph type="pic" sz="quarter" idx="10"/>
          </p:nvPr>
        </p:nvSpPr>
        <p:spPr/>
        <p:txBody>
          <a:bodyPr/>
          <a:lstStyle/>
          <a:p>
            <a:endParaRPr lang="en-US" dirty="0"/>
          </a:p>
        </p:txBody>
      </p:sp>
      <p:sp>
        <p:nvSpPr>
          <p:cNvPr id="2" name="Title 1">
            <a:extLst>
              <a:ext uri="{FF2B5EF4-FFF2-40B4-BE49-F238E27FC236}">
                <a16:creationId xmlns:a16="http://schemas.microsoft.com/office/drawing/2014/main" id="{A8E50B10-1E78-42AD-B41B-13C0928212FA}"/>
              </a:ext>
            </a:extLst>
          </p:cNvPr>
          <p:cNvSpPr>
            <a:spLocks noGrp="1"/>
          </p:cNvSpPr>
          <p:nvPr>
            <p:ph type="title"/>
          </p:nvPr>
        </p:nvSpPr>
        <p:spPr/>
        <p:txBody>
          <a:bodyPr/>
          <a:lstStyle/>
          <a:p>
            <a:r>
              <a:rPr lang="en-US" dirty="0" err="1"/>
              <a:t>Accelerometre</a:t>
            </a:r>
            <a:endParaRPr lang="en-US" dirty="0"/>
          </a:p>
        </p:txBody>
      </p:sp>
    </p:spTree>
    <p:extLst>
      <p:ext uri="{BB962C8B-B14F-4D97-AF65-F5344CB8AC3E}">
        <p14:creationId xmlns:p14="http://schemas.microsoft.com/office/powerpoint/2010/main" val="1434785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D914A99-7044-46AB-819C-A2F7A31BB4FB}"/>
              </a:ext>
            </a:extLst>
          </p:cNvPr>
          <p:cNvSpPr>
            <a:spLocks noGrp="1"/>
          </p:cNvSpPr>
          <p:nvPr>
            <p:ph idx="1"/>
          </p:nvPr>
        </p:nvSpPr>
        <p:spPr/>
        <p:txBody>
          <a:bodyPr/>
          <a:lstStyle/>
          <a:p>
            <a:r>
              <a:rPr lang="en-US" dirty="0" err="1"/>
              <a:t>Qu’est</a:t>
            </a:r>
            <a:r>
              <a:rPr lang="en-US" dirty="0"/>
              <a:t> </a:t>
            </a:r>
            <a:r>
              <a:rPr lang="en-US" dirty="0" err="1"/>
              <a:t>ce</a:t>
            </a:r>
            <a:r>
              <a:rPr lang="en-US" dirty="0"/>
              <a:t> </a:t>
            </a:r>
            <a:r>
              <a:rPr lang="en-US" dirty="0" err="1"/>
              <a:t>qu’un</a:t>
            </a:r>
            <a:r>
              <a:rPr lang="en-US" dirty="0"/>
              <a:t> </a:t>
            </a:r>
            <a:r>
              <a:rPr lang="en-US" dirty="0" err="1"/>
              <a:t>accelerometre</a:t>
            </a:r>
            <a:r>
              <a:rPr lang="en-US" dirty="0"/>
              <a:t> ?</a:t>
            </a:r>
          </a:p>
          <a:p>
            <a:r>
              <a:rPr lang="en-US" dirty="0"/>
              <a:t>Ou </a:t>
            </a:r>
            <a:r>
              <a:rPr lang="en-US" dirty="0" err="1"/>
              <a:t>peut</a:t>
            </a:r>
            <a:r>
              <a:rPr lang="en-US" dirty="0"/>
              <a:t> on le </a:t>
            </a:r>
            <a:r>
              <a:rPr lang="en-US" dirty="0" err="1"/>
              <a:t>trouver</a:t>
            </a:r>
            <a:r>
              <a:rPr lang="en-US" dirty="0"/>
              <a:t> ?</a:t>
            </a:r>
          </a:p>
          <a:p>
            <a:r>
              <a:rPr lang="en-US" dirty="0"/>
              <a:t>A quoi </a:t>
            </a:r>
            <a:r>
              <a:rPr lang="en-US" dirty="0" err="1"/>
              <a:t>sert</a:t>
            </a:r>
            <a:r>
              <a:rPr lang="en-US" dirty="0"/>
              <a:t> il ?</a:t>
            </a:r>
          </a:p>
        </p:txBody>
      </p:sp>
      <p:sp>
        <p:nvSpPr>
          <p:cNvPr id="3" name="Title 2">
            <a:extLst>
              <a:ext uri="{FF2B5EF4-FFF2-40B4-BE49-F238E27FC236}">
                <a16:creationId xmlns:a16="http://schemas.microsoft.com/office/drawing/2014/main" id="{A9783DC7-CDCE-49DA-BAA3-66FE9ABFBA6E}"/>
              </a:ext>
            </a:extLst>
          </p:cNvPr>
          <p:cNvSpPr>
            <a:spLocks noGrp="1"/>
          </p:cNvSpPr>
          <p:nvPr>
            <p:ph type="title"/>
          </p:nvPr>
        </p:nvSpPr>
        <p:spPr>
          <a:xfrm>
            <a:off x="300037" y="-1"/>
            <a:ext cx="11609159" cy="1304925"/>
          </a:xfrm>
        </p:spPr>
        <p:txBody>
          <a:bodyPr anchor="ctr"/>
          <a:lstStyle/>
          <a:p>
            <a:pPr>
              <a:spcAft>
                <a:spcPct val="0"/>
              </a:spcAft>
            </a:pPr>
            <a:r>
              <a:rPr lang="en-US" dirty="0" err="1">
                <a:latin typeface="Arial" panose="020B0604020202020204" pitchFamily="34" charset="0"/>
              </a:rPr>
              <a:t>Accelerometre</a:t>
            </a:r>
            <a:r>
              <a:rPr lang="en-US" dirty="0">
                <a:latin typeface="Arial" panose="020B0604020202020204" pitchFamily="34" charset="0"/>
              </a:rPr>
              <a:t> ?</a:t>
            </a:r>
          </a:p>
        </p:txBody>
      </p:sp>
      <p:sp>
        <p:nvSpPr>
          <p:cNvPr id="28" name="Slide Number Placeholder 27">
            <a:extLst>
              <a:ext uri="{FF2B5EF4-FFF2-40B4-BE49-F238E27FC236}">
                <a16:creationId xmlns:a16="http://schemas.microsoft.com/office/drawing/2014/main" id="{9D7F06DA-39CD-4139-8332-23ADB4C7DEF6}"/>
              </a:ext>
            </a:extLst>
          </p:cNvPr>
          <p:cNvSpPr>
            <a:spLocks noGrp="1"/>
          </p:cNvSpPr>
          <p:nvPr>
            <p:ph type="sldNum" sz="quarter" idx="12"/>
          </p:nvPr>
        </p:nvSpPr>
        <p:spPr/>
        <p:txBody>
          <a:bodyPr/>
          <a:lstStyle/>
          <a:p>
            <a:fld id="{62A42E78-4FE3-4E16-9FB9-64A349BFE3FC}" type="slidenum">
              <a:rPr lang="en-US" smtClean="0"/>
              <a:pPr/>
              <a:t>4</a:t>
            </a:fld>
            <a:endParaRPr lang="en-US" dirty="0"/>
          </a:p>
        </p:txBody>
      </p:sp>
    </p:spTree>
    <p:extLst>
      <p:ext uri="{BB962C8B-B14F-4D97-AF65-F5344CB8AC3E}">
        <p14:creationId xmlns:p14="http://schemas.microsoft.com/office/powerpoint/2010/main" val="139814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D914A99-7044-46AB-819C-A2F7A31BB4FB}"/>
              </a:ext>
            </a:extLst>
          </p:cNvPr>
          <p:cNvSpPr>
            <a:spLocks noGrp="1"/>
          </p:cNvSpPr>
          <p:nvPr>
            <p:ph idx="1"/>
          </p:nvPr>
        </p:nvSpPr>
        <p:spPr/>
        <p:txBody>
          <a:bodyPr/>
          <a:lstStyle/>
          <a:p>
            <a:r>
              <a:rPr lang="fr-FR" b="0" i="0" dirty="0">
                <a:solidFill>
                  <a:srgbClr val="000000"/>
                </a:solidFill>
                <a:effectLst/>
                <a:latin typeface="Open_Sans"/>
              </a:rPr>
              <a:t>Un accéléromètre est un </a:t>
            </a:r>
            <a:r>
              <a:rPr lang="fr-FR" b="1" i="0" dirty="0">
                <a:solidFill>
                  <a:srgbClr val="000000"/>
                </a:solidFill>
                <a:effectLst/>
                <a:latin typeface="Open_Sans"/>
              </a:rPr>
              <a:t>capteur</a:t>
            </a:r>
            <a:r>
              <a:rPr lang="fr-FR" b="0" i="0" dirty="0">
                <a:solidFill>
                  <a:srgbClr val="000000"/>
                </a:solidFill>
                <a:effectLst/>
                <a:latin typeface="Open_Sans"/>
              </a:rPr>
              <a:t> qui mesure </a:t>
            </a:r>
            <a:r>
              <a:rPr lang="fr-FR" b="1" i="0" dirty="0">
                <a:solidFill>
                  <a:srgbClr val="000000"/>
                </a:solidFill>
                <a:effectLst/>
                <a:latin typeface="Open_Sans"/>
              </a:rPr>
              <a:t>l'accélération linéaire d'un objet</a:t>
            </a:r>
            <a:r>
              <a:rPr lang="fr-FR" b="0" i="0" dirty="0">
                <a:solidFill>
                  <a:srgbClr val="000000"/>
                </a:solidFill>
                <a:effectLst/>
                <a:latin typeface="Open_Sans"/>
              </a:rPr>
              <a:t>. Il est souvent utilisé dans les dispositifs électroniques tels que les smartphones, les tablettes et les montres connectées pour </a:t>
            </a:r>
            <a:r>
              <a:rPr lang="fr-FR" b="0" i="0" dirty="0">
                <a:solidFill>
                  <a:srgbClr val="7030A0"/>
                </a:solidFill>
                <a:effectLst/>
                <a:latin typeface="Open_Sans"/>
              </a:rPr>
              <a:t>détecter les mouvements de l'appareil</a:t>
            </a:r>
            <a:r>
              <a:rPr lang="fr-FR" b="0" i="0" dirty="0">
                <a:solidFill>
                  <a:srgbClr val="000000"/>
                </a:solidFill>
                <a:effectLst/>
                <a:latin typeface="Open_Sans"/>
              </a:rPr>
              <a:t>, tels que l'inclinaison, la rotation et les secousses. Les accéléromètres peuvent également être utilisés dans les applications industrielles pour mesurer les vibrations et les chocs dans les machines et les structures.</a:t>
            </a:r>
            <a:endParaRPr lang="en-US" dirty="0"/>
          </a:p>
        </p:txBody>
      </p:sp>
      <p:sp>
        <p:nvSpPr>
          <p:cNvPr id="3" name="Title 2">
            <a:extLst>
              <a:ext uri="{FF2B5EF4-FFF2-40B4-BE49-F238E27FC236}">
                <a16:creationId xmlns:a16="http://schemas.microsoft.com/office/drawing/2014/main" id="{A9783DC7-CDCE-49DA-BAA3-66FE9ABFBA6E}"/>
              </a:ext>
            </a:extLst>
          </p:cNvPr>
          <p:cNvSpPr>
            <a:spLocks noGrp="1"/>
          </p:cNvSpPr>
          <p:nvPr>
            <p:ph type="title"/>
          </p:nvPr>
        </p:nvSpPr>
        <p:spPr>
          <a:xfrm>
            <a:off x="300037" y="-1"/>
            <a:ext cx="11609159" cy="1304925"/>
          </a:xfrm>
        </p:spPr>
        <p:txBody>
          <a:bodyPr anchor="ctr"/>
          <a:lstStyle/>
          <a:p>
            <a:pPr>
              <a:spcAft>
                <a:spcPct val="0"/>
              </a:spcAft>
            </a:pPr>
            <a:r>
              <a:rPr lang="en-US" dirty="0" err="1">
                <a:latin typeface="Arial" panose="020B0604020202020204" pitchFamily="34" charset="0"/>
              </a:rPr>
              <a:t>Qu’est</a:t>
            </a:r>
            <a:r>
              <a:rPr lang="en-US" dirty="0">
                <a:latin typeface="Arial" panose="020B0604020202020204" pitchFamily="34" charset="0"/>
              </a:rPr>
              <a:t> </a:t>
            </a:r>
            <a:r>
              <a:rPr lang="en-US" dirty="0" err="1">
                <a:latin typeface="Arial" panose="020B0604020202020204" pitchFamily="34" charset="0"/>
              </a:rPr>
              <a:t>ce</a:t>
            </a:r>
            <a:r>
              <a:rPr lang="en-US" dirty="0">
                <a:latin typeface="Arial" panose="020B0604020202020204" pitchFamily="34" charset="0"/>
              </a:rPr>
              <a:t> </a:t>
            </a:r>
            <a:r>
              <a:rPr lang="en-US" dirty="0" err="1">
                <a:latin typeface="Arial" panose="020B0604020202020204" pitchFamily="34" charset="0"/>
              </a:rPr>
              <a:t>qu’un</a:t>
            </a:r>
            <a:r>
              <a:rPr lang="en-US" dirty="0">
                <a:latin typeface="Arial" panose="020B0604020202020204" pitchFamily="34" charset="0"/>
              </a:rPr>
              <a:t> </a:t>
            </a:r>
            <a:r>
              <a:rPr lang="en-US" dirty="0" err="1">
                <a:latin typeface="Arial" panose="020B0604020202020204" pitchFamily="34" charset="0"/>
              </a:rPr>
              <a:t>accelerometre</a:t>
            </a:r>
            <a:r>
              <a:rPr lang="en-US" dirty="0">
                <a:latin typeface="Arial" panose="020B0604020202020204" pitchFamily="34" charset="0"/>
              </a:rPr>
              <a:t> ?</a:t>
            </a:r>
          </a:p>
        </p:txBody>
      </p:sp>
      <p:sp>
        <p:nvSpPr>
          <p:cNvPr id="28" name="Slide Number Placeholder 27">
            <a:extLst>
              <a:ext uri="{FF2B5EF4-FFF2-40B4-BE49-F238E27FC236}">
                <a16:creationId xmlns:a16="http://schemas.microsoft.com/office/drawing/2014/main" id="{9D7F06DA-39CD-4139-8332-23ADB4C7DEF6}"/>
              </a:ext>
            </a:extLst>
          </p:cNvPr>
          <p:cNvSpPr>
            <a:spLocks noGrp="1"/>
          </p:cNvSpPr>
          <p:nvPr>
            <p:ph type="sldNum" sz="quarter" idx="12"/>
          </p:nvPr>
        </p:nvSpPr>
        <p:spPr/>
        <p:txBody>
          <a:bodyPr/>
          <a:lstStyle/>
          <a:p>
            <a:fld id="{62A42E78-4FE3-4E16-9FB9-64A349BFE3FC}" type="slidenum">
              <a:rPr lang="en-US" smtClean="0"/>
              <a:pPr/>
              <a:t>5</a:t>
            </a:fld>
            <a:endParaRPr lang="en-US" dirty="0"/>
          </a:p>
        </p:txBody>
      </p:sp>
    </p:spTree>
    <p:extLst>
      <p:ext uri="{BB962C8B-B14F-4D97-AF65-F5344CB8AC3E}">
        <p14:creationId xmlns:p14="http://schemas.microsoft.com/office/powerpoint/2010/main" val="3623676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23C701D-9ADA-4B03-AA4B-C96AF9ECD8B5}"/>
              </a:ext>
            </a:extLst>
          </p:cNvPr>
          <p:cNvSpPr>
            <a:spLocks noGrp="1"/>
          </p:cNvSpPr>
          <p:nvPr>
            <p:ph type="pic" sz="quarter" idx="10"/>
          </p:nvPr>
        </p:nvSpPr>
        <p:spPr/>
        <p:txBody>
          <a:bodyPr/>
          <a:lstStyle/>
          <a:p>
            <a:endParaRPr lang="en-US" dirty="0"/>
          </a:p>
        </p:txBody>
      </p:sp>
      <p:sp>
        <p:nvSpPr>
          <p:cNvPr id="2" name="Title 1">
            <a:extLst>
              <a:ext uri="{FF2B5EF4-FFF2-40B4-BE49-F238E27FC236}">
                <a16:creationId xmlns:a16="http://schemas.microsoft.com/office/drawing/2014/main" id="{A8E50B10-1E78-42AD-B41B-13C0928212FA}"/>
              </a:ext>
            </a:extLst>
          </p:cNvPr>
          <p:cNvSpPr>
            <a:spLocks noGrp="1"/>
          </p:cNvSpPr>
          <p:nvPr>
            <p:ph type="title"/>
          </p:nvPr>
        </p:nvSpPr>
        <p:spPr/>
        <p:txBody>
          <a:bodyPr/>
          <a:lstStyle/>
          <a:p>
            <a:r>
              <a:rPr lang="en-US" dirty="0"/>
              <a:t>Exercises</a:t>
            </a:r>
          </a:p>
        </p:txBody>
      </p:sp>
    </p:spTree>
    <p:extLst>
      <p:ext uri="{BB962C8B-B14F-4D97-AF65-F5344CB8AC3E}">
        <p14:creationId xmlns:p14="http://schemas.microsoft.com/office/powerpoint/2010/main" val="52515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D914A99-7044-46AB-819C-A2F7A31BB4FB}"/>
              </a:ext>
            </a:extLst>
          </p:cNvPr>
          <p:cNvSpPr>
            <a:spLocks noGrp="1"/>
          </p:cNvSpPr>
          <p:nvPr>
            <p:ph idx="1"/>
          </p:nvPr>
        </p:nvSpPr>
        <p:spPr/>
        <p:txBody>
          <a:bodyPr vert="horz" lIns="91440" tIns="45720" rIns="90000" bIns="45720" rtlCol="0" anchor="t">
            <a:noAutofit/>
          </a:bodyPr>
          <a:lstStyle/>
          <a:p>
            <a:r>
              <a:rPr lang="en-US" dirty="0" err="1"/>
              <a:t>Retrouver</a:t>
            </a:r>
            <a:r>
              <a:rPr lang="en-US" dirty="0"/>
              <a:t> les positions X, Y, Z a </a:t>
            </a:r>
            <a:r>
              <a:rPr lang="en-US" dirty="0" err="1"/>
              <a:t>partir</a:t>
            </a:r>
            <a:r>
              <a:rPr lang="en-US" dirty="0"/>
              <a:t> du </a:t>
            </a:r>
            <a:r>
              <a:rPr lang="en-US" dirty="0" err="1"/>
              <a:t>logiciel</a:t>
            </a:r>
            <a:r>
              <a:rPr lang="en-US" dirty="0"/>
              <a:t> de test</a:t>
            </a:r>
          </a:p>
          <a:p>
            <a:r>
              <a:rPr lang="en-US" dirty="0" err="1"/>
              <a:t>Quelles</a:t>
            </a:r>
            <a:r>
              <a:rPr lang="en-US" dirty="0"/>
              <a:t> </a:t>
            </a:r>
            <a:r>
              <a:rPr lang="en-US" dirty="0" err="1"/>
              <a:t>valeurs</a:t>
            </a:r>
            <a:r>
              <a:rPr lang="en-US" dirty="0"/>
              <a:t> max </a:t>
            </a:r>
            <a:r>
              <a:rPr lang="en-US" dirty="0" err="1"/>
              <a:t>peut</a:t>
            </a:r>
            <a:r>
              <a:rPr lang="en-US" dirty="0"/>
              <a:t>-on </a:t>
            </a:r>
            <a:r>
              <a:rPr lang="en-US" dirty="0" err="1"/>
              <a:t>avoir</a:t>
            </a:r>
            <a:r>
              <a:rPr lang="en-US" dirty="0"/>
              <a:t> pour X, Y et Z</a:t>
            </a:r>
          </a:p>
          <a:p>
            <a:r>
              <a:rPr lang="en-US" dirty="0" err="1"/>
              <a:t>Deplacer</a:t>
            </a:r>
            <a:r>
              <a:rPr lang="en-US" dirty="0"/>
              <a:t> </a:t>
            </a:r>
            <a:r>
              <a:rPr lang="en-US" dirty="0" err="1"/>
              <a:t>l’accelerometre</a:t>
            </a:r>
            <a:r>
              <a:rPr lang="en-US" dirty="0"/>
              <a:t> pour le faire changer que X, Y </a:t>
            </a:r>
            <a:r>
              <a:rPr lang="en-US" dirty="0" err="1"/>
              <a:t>ou</a:t>
            </a:r>
            <a:r>
              <a:rPr lang="en-US" dirty="0"/>
              <a:t> Z</a:t>
            </a:r>
          </a:p>
          <a:p>
            <a:r>
              <a:rPr lang="en-US" dirty="0"/>
              <a:t>Modifier le </a:t>
            </a:r>
            <a:r>
              <a:rPr lang="en-US" dirty="0" err="1"/>
              <a:t>programme</a:t>
            </a:r>
            <a:r>
              <a:rPr lang="en-US" dirty="0"/>
              <a:t> pour</a:t>
            </a:r>
          </a:p>
          <a:p>
            <a:pPr lvl="1"/>
            <a:r>
              <a:rPr lang="en-US" dirty="0"/>
              <a:t>Faire </a:t>
            </a:r>
            <a:r>
              <a:rPr lang="en-US" dirty="0" err="1"/>
              <a:t>allumer</a:t>
            </a:r>
            <a:r>
              <a:rPr lang="en-US" dirty="0"/>
              <a:t> la LED rouge </a:t>
            </a:r>
            <a:r>
              <a:rPr lang="en-US" dirty="0" err="1"/>
              <a:t>lorsque</a:t>
            </a:r>
            <a:r>
              <a:rPr lang="en-US" dirty="0"/>
              <a:t> X </a:t>
            </a:r>
            <a:r>
              <a:rPr lang="en-US" dirty="0" err="1"/>
              <a:t>est</a:t>
            </a:r>
            <a:r>
              <a:rPr lang="en-US" dirty="0"/>
              <a:t> </a:t>
            </a:r>
            <a:r>
              <a:rPr lang="en-US" dirty="0" err="1"/>
              <a:t>compris</a:t>
            </a:r>
            <a:r>
              <a:rPr lang="en-US" dirty="0"/>
              <a:t> entre 0 et 30</a:t>
            </a:r>
          </a:p>
          <a:p>
            <a:pPr lvl="1"/>
            <a:r>
              <a:rPr lang="en-US" dirty="0"/>
              <a:t>Faire </a:t>
            </a:r>
            <a:r>
              <a:rPr lang="en-US" dirty="0" err="1"/>
              <a:t>allumer</a:t>
            </a:r>
            <a:r>
              <a:rPr lang="en-US" dirty="0"/>
              <a:t> la LED </a:t>
            </a:r>
            <a:r>
              <a:rPr lang="en-US" dirty="0" err="1"/>
              <a:t>verte</a:t>
            </a:r>
            <a:r>
              <a:rPr lang="en-US" dirty="0"/>
              <a:t> </a:t>
            </a:r>
            <a:r>
              <a:rPr lang="en-US" dirty="0" err="1"/>
              <a:t>lorsque</a:t>
            </a:r>
            <a:r>
              <a:rPr lang="en-US" dirty="0"/>
              <a:t> Y </a:t>
            </a:r>
            <a:r>
              <a:rPr lang="en-US" dirty="0" err="1"/>
              <a:t>est</a:t>
            </a:r>
            <a:r>
              <a:rPr lang="en-US" dirty="0"/>
              <a:t> </a:t>
            </a:r>
            <a:r>
              <a:rPr lang="en-US" dirty="0" err="1"/>
              <a:t>compris</a:t>
            </a:r>
            <a:r>
              <a:rPr lang="en-US" dirty="0"/>
              <a:t> entre 0 et 30</a:t>
            </a:r>
          </a:p>
          <a:p>
            <a:pPr lvl="1"/>
            <a:r>
              <a:rPr lang="en-US" dirty="0"/>
              <a:t>Faire </a:t>
            </a:r>
            <a:r>
              <a:rPr lang="en-US" dirty="0" err="1"/>
              <a:t>allumer</a:t>
            </a:r>
            <a:r>
              <a:rPr lang="en-US" dirty="0"/>
              <a:t> la LED </a:t>
            </a:r>
            <a:r>
              <a:rPr lang="en-US" dirty="0" err="1"/>
              <a:t>bleue</a:t>
            </a:r>
            <a:r>
              <a:rPr lang="en-US" dirty="0"/>
              <a:t> </a:t>
            </a:r>
            <a:r>
              <a:rPr lang="en-US" dirty="0" err="1"/>
              <a:t>lorsque</a:t>
            </a:r>
            <a:r>
              <a:rPr lang="en-US" dirty="0"/>
              <a:t> Z </a:t>
            </a:r>
            <a:r>
              <a:rPr lang="en-US" dirty="0" err="1"/>
              <a:t>est</a:t>
            </a:r>
            <a:r>
              <a:rPr lang="en-US" dirty="0"/>
              <a:t> </a:t>
            </a:r>
            <a:r>
              <a:rPr lang="en-US" dirty="0" err="1"/>
              <a:t>compris</a:t>
            </a:r>
            <a:r>
              <a:rPr lang="en-US" dirty="0"/>
              <a:t> entre 0 et 30</a:t>
            </a:r>
          </a:p>
          <a:p>
            <a:pPr marL="261620" indent="-261620"/>
            <a:r>
              <a:rPr lang="en-US">
                <a:cs typeface="Arial"/>
              </a:rPr>
              <a:t>Retirer</a:t>
            </a:r>
            <a:r>
              <a:rPr lang="en-US" dirty="0">
                <a:cs typeface="Arial"/>
              </a:rPr>
              <a:t> </a:t>
            </a:r>
            <a:r>
              <a:rPr lang="en-US" dirty="0" err="1">
                <a:cs typeface="Arial"/>
              </a:rPr>
              <a:t>l’offset</a:t>
            </a:r>
            <a:r>
              <a:rPr lang="en-US" dirty="0">
                <a:cs typeface="Arial"/>
              </a:rPr>
              <a:t> des </a:t>
            </a:r>
            <a:r>
              <a:rPr lang="en-US" dirty="0" err="1">
                <a:cs typeface="Arial"/>
              </a:rPr>
              <a:t>valeurs</a:t>
            </a:r>
            <a:r>
              <a:rPr lang="en-US" dirty="0">
                <a:cs typeface="Arial"/>
              </a:rPr>
              <a:t> </a:t>
            </a:r>
            <a:r>
              <a:rPr lang="en-US" dirty="0" err="1">
                <a:cs typeface="Arial"/>
              </a:rPr>
              <a:t>x,y</a:t>
            </a:r>
            <a:r>
              <a:rPr lang="en-US" dirty="0">
                <a:cs typeface="Arial"/>
              </a:rPr>
              <a:t>, z</a:t>
            </a:r>
          </a:p>
          <a:p>
            <a:pPr marL="261620" indent="-261620"/>
            <a:r>
              <a:rPr lang="en-US" dirty="0">
                <a:cs typeface="Arial"/>
              </a:rPr>
              <a:t>Creer le zero avec z – x – y =&gt; </a:t>
            </a:r>
            <a:r>
              <a:rPr lang="en-US" err="1">
                <a:cs typeface="Arial"/>
              </a:rPr>
              <a:t>afficher</a:t>
            </a:r>
            <a:r>
              <a:rPr lang="en-US" dirty="0">
                <a:cs typeface="Arial"/>
              </a:rPr>
              <a:t> =&gt; essayer </a:t>
            </a:r>
            <a:r>
              <a:rPr lang="en-US" err="1">
                <a:cs typeface="Arial"/>
              </a:rPr>
              <a:t>d’obtenir</a:t>
            </a:r>
            <a:r>
              <a:rPr lang="en-US">
                <a:cs typeface="Arial"/>
              </a:rPr>
              <a:t> 6 zero de suite a l'ecran</a:t>
            </a:r>
            <a:endParaRPr lang="en-US"/>
          </a:p>
          <a:p>
            <a:pPr marL="261620" indent="-261620"/>
            <a:endParaRPr lang="en-US" dirty="0">
              <a:cs typeface="Arial"/>
            </a:endParaRPr>
          </a:p>
          <a:p>
            <a:endParaRPr lang="en-US" dirty="0"/>
          </a:p>
        </p:txBody>
      </p:sp>
      <p:sp>
        <p:nvSpPr>
          <p:cNvPr id="3" name="Title 2">
            <a:extLst>
              <a:ext uri="{FF2B5EF4-FFF2-40B4-BE49-F238E27FC236}">
                <a16:creationId xmlns:a16="http://schemas.microsoft.com/office/drawing/2014/main" id="{A9783DC7-CDCE-49DA-BAA3-66FE9ABFBA6E}"/>
              </a:ext>
            </a:extLst>
          </p:cNvPr>
          <p:cNvSpPr>
            <a:spLocks noGrp="1"/>
          </p:cNvSpPr>
          <p:nvPr>
            <p:ph type="title"/>
          </p:nvPr>
        </p:nvSpPr>
        <p:spPr>
          <a:xfrm>
            <a:off x="300037" y="-1"/>
            <a:ext cx="11609159" cy="1304925"/>
          </a:xfrm>
        </p:spPr>
        <p:txBody>
          <a:bodyPr anchor="ctr"/>
          <a:lstStyle/>
          <a:p>
            <a:pPr>
              <a:spcAft>
                <a:spcPct val="0"/>
              </a:spcAft>
            </a:pPr>
            <a:r>
              <a:rPr lang="en-US" dirty="0" err="1">
                <a:latin typeface="Arial" panose="020B0604020202020204" pitchFamily="34" charset="0"/>
              </a:rPr>
              <a:t>Exercices</a:t>
            </a:r>
            <a:endParaRPr lang="en-US" dirty="0">
              <a:latin typeface="Arial" panose="020B0604020202020204" pitchFamily="34" charset="0"/>
            </a:endParaRPr>
          </a:p>
        </p:txBody>
      </p:sp>
      <p:sp>
        <p:nvSpPr>
          <p:cNvPr id="28" name="Slide Number Placeholder 27">
            <a:extLst>
              <a:ext uri="{FF2B5EF4-FFF2-40B4-BE49-F238E27FC236}">
                <a16:creationId xmlns:a16="http://schemas.microsoft.com/office/drawing/2014/main" id="{9D7F06DA-39CD-4139-8332-23ADB4C7DEF6}"/>
              </a:ext>
            </a:extLst>
          </p:cNvPr>
          <p:cNvSpPr>
            <a:spLocks noGrp="1"/>
          </p:cNvSpPr>
          <p:nvPr>
            <p:ph type="sldNum" sz="quarter" idx="12"/>
          </p:nvPr>
        </p:nvSpPr>
        <p:spPr/>
        <p:txBody>
          <a:bodyPr/>
          <a:lstStyle/>
          <a:p>
            <a:fld id="{62A42E78-4FE3-4E16-9FB9-64A349BFE3FC}" type="slidenum">
              <a:rPr lang="en-US" smtClean="0"/>
              <a:pPr/>
              <a:t>7</a:t>
            </a:fld>
            <a:endParaRPr lang="en-US" dirty="0"/>
          </a:p>
        </p:txBody>
      </p:sp>
    </p:spTree>
    <p:extLst>
      <p:ext uri="{BB962C8B-B14F-4D97-AF65-F5344CB8AC3E}">
        <p14:creationId xmlns:p14="http://schemas.microsoft.com/office/powerpoint/2010/main" val="2945527383"/>
      </p:ext>
    </p:extLst>
  </p:cSld>
  <p:clrMapOvr>
    <a:masterClrMapping/>
  </p:clrMapOvr>
</p:sld>
</file>

<file path=ppt/theme/theme1.xml><?xml version="1.0" encoding="utf-8"?>
<a:theme xmlns:a="http://schemas.openxmlformats.org/drawingml/2006/main" name="ST PowerPoint Template 16x9">
  <a:themeElements>
    <a:clrScheme name="STMicroelectronics 2021">
      <a:dk1>
        <a:srgbClr val="03234B"/>
      </a:dk1>
      <a:lt1>
        <a:srgbClr val="FFFFFF"/>
      </a:lt1>
      <a:dk2>
        <a:srgbClr val="464650"/>
      </a:dk2>
      <a:lt2>
        <a:srgbClr val="E8E8E9"/>
      </a:lt2>
      <a:accent1>
        <a:srgbClr val="03234B"/>
      </a:accent1>
      <a:accent2>
        <a:srgbClr val="E6007E"/>
      </a:accent2>
      <a:accent3>
        <a:srgbClr val="3CB4E6"/>
      </a:accent3>
      <a:accent4>
        <a:srgbClr val="FFD200"/>
      </a:accent4>
      <a:accent5>
        <a:srgbClr val="49B170"/>
      </a:accent5>
      <a:accent6>
        <a:srgbClr val="8C0078"/>
      </a:accent6>
      <a:hlink>
        <a:srgbClr val="3CB4E6"/>
      </a:hlink>
      <a:folHlink>
        <a:srgbClr val="3CB4E6"/>
      </a:folHlink>
    </a:clrScheme>
    <a:fontScheme name="ST BRAND 201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buClr>
            <a:schemeClr val="bg1"/>
          </a:buCl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2225">
          <a:headEnd type="none" w="lg" len="lg"/>
          <a:tailEnd type="non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dirty="0" err="1" smtClean="0"/>
        </a:defPPr>
      </a:lstStyle>
    </a:txDef>
  </a:objectDefaults>
  <a:extraClrSchemeLst/>
  <a:extLst>
    <a:ext uri="{05A4C25C-085E-4340-85A3-A5531E510DB2}">
      <thm15:themeFamily xmlns:thm15="http://schemas.microsoft.com/office/thememl/2012/main" name="ST_Template_[16-9].potx" id="{CD5ACC94-6E44-41CD-AD84-5EC23CEA07C9}" vid="{AE223C04-3F7D-4337-AA9C-E9D20F57FF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1d88044a-9ac9-42ee-a6f5-1edcea8fe7ff" xsi:nil="true"/>
    <lcf76f155ced4ddcb4097134ff3c332f xmlns="57009294-c050-4c1f-936f-8a3f929a7959">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C0760A7AE261344AC58876745C197A8" ma:contentTypeVersion="11" ma:contentTypeDescription="Create a new document." ma:contentTypeScope="" ma:versionID="70496d3d75803c1c348a613bdecde5a4">
  <xsd:schema xmlns:xsd="http://www.w3.org/2001/XMLSchema" xmlns:xs="http://www.w3.org/2001/XMLSchema" xmlns:p="http://schemas.microsoft.com/office/2006/metadata/properties" xmlns:ns2="57009294-c050-4c1f-936f-8a3f929a7959" xmlns:ns3="1d88044a-9ac9-42ee-a6f5-1edcea8fe7ff" targetNamespace="http://schemas.microsoft.com/office/2006/metadata/properties" ma:root="true" ma:fieldsID="10a9c6b0080e6ebdce9e26b2141f2674" ns2:_="" ns3:_="">
    <xsd:import namespace="57009294-c050-4c1f-936f-8a3f929a7959"/>
    <xsd:import namespace="1d88044a-9ac9-42ee-a6f5-1edcea8fe7ff"/>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009294-c050-4c1f-936f-8a3f929a79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115f0e51-4dc2-4521-a620-e03b1e9ce12c"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d88044a-9ac9-42ee-a6f5-1edcea8fe7ff"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4cf56ce5-2ef4-4d2d-85eb-3ad395bc1e8f}" ma:internalName="TaxCatchAll" ma:showField="CatchAllData" ma:web="1d88044a-9ac9-42ee-a6f5-1edcea8fe7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4D8CB15-F8FD-4A0B-9939-F7A0F2CC3A7F}">
  <ds:schemaRefs>
    <ds:schemaRef ds:uri="http://schemas.microsoft.com/office/2006/metadata/properties"/>
    <ds:schemaRef ds:uri="http://schemas.microsoft.com/office/infopath/2007/PartnerControls"/>
    <ds:schemaRef ds:uri="1d88044a-9ac9-42ee-a6f5-1edcea8fe7ff"/>
    <ds:schemaRef ds:uri="57009294-c050-4c1f-936f-8a3f929a7959"/>
  </ds:schemaRefs>
</ds:datastoreItem>
</file>

<file path=customXml/itemProps2.xml><?xml version="1.0" encoding="utf-8"?>
<ds:datastoreItem xmlns:ds="http://schemas.openxmlformats.org/officeDocument/2006/customXml" ds:itemID="{3A9BF77F-BBAF-4FF9-805C-394A70E855AD}">
  <ds:schemaRefs>
    <ds:schemaRef ds:uri="http://schemas.microsoft.com/sharepoint/v3/contenttype/forms"/>
  </ds:schemaRefs>
</ds:datastoreItem>
</file>

<file path=customXml/itemProps3.xml><?xml version="1.0" encoding="utf-8"?>
<ds:datastoreItem xmlns:ds="http://schemas.openxmlformats.org/officeDocument/2006/customXml" ds:itemID="{ABB7FCAA-2793-451B-BD2F-4C15D3D0BE71}"/>
</file>

<file path=docProps/app.xml><?xml version="1.0" encoding="utf-8"?>
<Properties xmlns="http://schemas.openxmlformats.org/officeDocument/2006/extended-properties" xmlns:vt="http://schemas.openxmlformats.org/officeDocument/2006/docPropsVTypes">
  <Template>blank</Template>
  <TotalTime>15</TotalTime>
  <Words>213</Words>
  <Application>Microsoft Office PowerPoint</Application>
  <PresentationFormat>Widescreen</PresentationFormat>
  <Paragraphs>46</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ST PowerPoint Template 16x9</vt:lpstr>
      <vt:lpstr>Atelier 4 – Moniteur Graphique</vt:lpstr>
      <vt:lpstr>Agenda</vt:lpstr>
      <vt:lpstr>Accelerometre</vt:lpstr>
      <vt:lpstr>Accelerometre ?</vt:lpstr>
      <vt:lpstr>Qu’est ce qu’un accelerometre ?</vt:lpstr>
      <vt:lpstr>Exercises</vt:lpstr>
      <vt:lpstr>Exercices</vt:lpstr>
    </vt:vector>
  </TitlesOfParts>
  <Manager/>
  <Company>STMicroelectronics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4 – Moniteur Graphiqe</dc:title>
  <dc:creator>Michael ROGER</dc:creator>
  <cp:keywords>Template v1.19</cp:keywords>
  <cp:lastModifiedBy>Michael ROGER</cp:lastModifiedBy>
  <cp:revision>5</cp:revision>
  <dcterms:created xsi:type="dcterms:W3CDTF">2023-11-23T13:34:36Z</dcterms:created>
  <dcterms:modified xsi:type="dcterms:W3CDTF">2023-11-28T15:16:57Z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f8c7287-838c-46dd-b281-b1140229e67a_Enabled">
    <vt:lpwstr>true</vt:lpwstr>
  </property>
  <property fmtid="{D5CDD505-2E9C-101B-9397-08002B2CF9AE}" pid="3" name="MSIP_Label_cf8c7287-838c-46dd-b281-b1140229e67a_SetDate">
    <vt:lpwstr>2023-11-23T13:40:26Z</vt:lpwstr>
  </property>
  <property fmtid="{D5CDD505-2E9C-101B-9397-08002B2CF9AE}" pid="4" name="MSIP_Label_cf8c7287-838c-46dd-b281-b1140229e67a_Method">
    <vt:lpwstr>Privileged</vt:lpwstr>
  </property>
  <property fmtid="{D5CDD505-2E9C-101B-9397-08002B2CF9AE}" pid="5" name="MSIP_Label_cf8c7287-838c-46dd-b281-b1140229e67a_Name">
    <vt:lpwstr>cf8c7287-838c-46dd-b281-b1140229e67a</vt:lpwstr>
  </property>
  <property fmtid="{D5CDD505-2E9C-101B-9397-08002B2CF9AE}" pid="6" name="MSIP_Label_cf8c7287-838c-46dd-b281-b1140229e67a_SiteId">
    <vt:lpwstr>75e027c9-20d5-47d5-b82f-77d7cd041e8f</vt:lpwstr>
  </property>
  <property fmtid="{D5CDD505-2E9C-101B-9397-08002B2CF9AE}" pid="7" name="MSIP_Label_cf8c7287-838c-46dd-b281-b1140229e67a_ActionId">
    <vt:lpwstr>0ace387e-48c0-49df-ac42-7c6b549b4103</vt:lpwstr>
  </property>
  <property fmtid="{D5CDD505-2E9C-101B-9397-08002B2CF9AE}" pid="8" name="MSIP_Label_cf8c7287-838c-46dd-b281-b1140229e67a_ContentBits">
    <vt:lpwstr>0</vt:lpwstr>
  </property>
  <property fmtid="{D5CDD505-2E9C-101B-9397-08002B2CF9AE}" pid="9" name="ContentTypeId">
    <vt:lpwstr>0x010100DC0760A7AE261344AC58876745C197A8</vt:lpwstr>
  </property>
  <property fmtid="{D5CDD505-2E9C-101B-9397-08002B2CF9AE}" pid="10" name="MediaServiceImageTags">
    <vt:lpwstr/>
  </property>
</Properties>
</file>