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6" r:id="rId11"/>
    <p:sldId id="265" r:id="rId12"/>
    <p:sldId id="263" r:id="rId1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4" Type="http://schemas.openxmlformats.org/officeDocument/2006/relationships/slideLayout" Target="../slideLayouts/slideLayout2.xml"/><Relationship Id="rId23" Type="http://schemas.openxmlformats.org/officeDocument/2006/relationships/image" Target="../media/image26.png"/><Relationship Id="rId22" Type="http://schemas.openxmlformats.org/officeDocument/2006/relationships/image" Target="../media/image25.png"/><Relationship Id="rId21" Type="http://schemas.openxmlformats.org/officeDocument/2006/relationships/image" Target="../media/image24.png"/><Relationship Id="rId20" Type="http://schemas.openxmlformats.org/officeDocument/2006/relationships/image" Target="../media/image23.png"/><Relationship Id="rId2" Type="http://schemas.openxmlformats.org/officeDocument/2006/relationships/image" Target="../media/image5.png"/><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107950" y="1052195"/>
            <a:ext cx="8611870" cy="1220470"/>
          </a:xfrm>
        </p:spPr>
        <p:txBody>
          <a:bodyPr anchor="ctr" anchorCtr="0"/>
          <a:p>
            <a:pPr defTabSz="914400">
              <a:buClrTx/>
              <a:buSzTx/>
              <a:buFontTx/>
              <a:buNone/>
            </a:pPr>
            <a:r>
              <a:rPr sz="2800" kern="1200" baseline="0">
                <a:latin typeface="Arial" panose="020B0604020202020204" pitchFamily="34" charset="0"/>
                <a:ea typeface="宋体" panose="02010600030101010101" pitchFamily="2" charset="-122"/>
              </a:rPr>
              <a:t>Adversarial Learning for Robust Deep Clustering</a:t>
            </a:r>
            <a:endParaRPr sz="28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3275965" y="2132330"/>
            <a:ext cx="6400800" cy="682625"/>
          </a:xfrm>
        </p:spPr>
        <p:txBody>
          <a:bodyPr/>
          <a:p>
            <a:pPr defTabSz="914400">
              <a:buClrTx/>
              <a:buSzTx/>
              <a:buFontTx/>
            </a:pPr>
            <a:r>
              <a:rPr lang="en-US" sz="3200" kern="1200" baseline="0">
                <a:latin typeface="Arial" panose="020B0604020202020204" pitchFamily="34" charset="0"/>
                <a:ea typeface="宋体" panose="02010600030101010101" pitchFamily="2" charset="-122"/>
              </a:rPr>
              <a:t>191250140 </a:t>
            </a:r>
            <a:r>
              <a:rPr lang="zh-CN" altLang="en-US" sz="3200" kern="1200" baseline="0">
                <a:latin typeface="Arial" panose="020B0604020202020204" pitchFamily="34" charset="0"/>
                <a:ea typeface="宋体" panose="02010600030101010101" pitchFamily="2" charset="-122"/>
              </a:rPr>
              <a:t>王文渊</a:t>
            </a:r>
            <a:endParaRPr lang="zh-CN" altLang="en-US" sz="3200" kern="1200" baseline="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参考论文</a:t>
            </a:r>
            <a:endParaRPr lang="zh-CN" altLang="en-US" sz="2800"/>
          </a:p>
        </p:txBody>
      </p:sp>
      <p:sp>
        <p:nvSpPr>
          <p:cNvPr id="3" name="内容占位符 2"/>
          <p:cNvSpPr>
            <a:spLocks noGrp="1"/>
          </p:cNvSpPr>
          <p:nvPr>
            <p:ph idx="1"/>
          </p:nvPr>
        </p:nvSpPr>
        <p:spPr>
          <a:xfrm>
            <a:off x="251460" y="1556385"/>
            <a:ext cx="8595360" cy="4526280"/>
          </a:xfrm>
        </p:spPr>
        <p:txBody>
          <a:bodyPr/>
          <a:p>
            <a:pPr marL="0" indent="0">
              <a:buNone/>
            </a:pPr>
            <a:r>
              <a:rPr sz="2400">
                <a:latin typeface="Arial" panose="020B0604020202020204" pitchFamily="34" charset="0"/>
                <a:ea typeface="宋体" panose="02010600030101010101" pitchFamily="2" charset="-122"/>
                <a:sym typeface="+mn-ea"/>
              </a:rPr>
              <a:t>Adversarial Learning for Robust Deep Clustering</a:t>
            </a:r>
            <a:endParaRPr sz="2400">
              <a:latin typeface="Arial" panose="020B0604020202020204" pitchFamily="34" charset="0"/>
              <a:ea typeface="宋体" panose="02010600030101010101" pitchFamily="2" charset="-122"/>
              <a:sym typeface="+mn-ea"/>
            </a:endParaRPr>
          </a:p>
          <a:p>
            <a:pPr marL="0" indent="0">
              <a:buNone/>
            </a:pPr>
            <a:endParaRPr lang="zh-CN" altLang="en-US" sz="2400"/>
          </a:p>
          <a:p>
            <a:pPr marL="0" indent="0">
              <a:buNone/>
            </a:pPr>
            <a:r>
              <a:rPr lang="zh-CN" altLang="en-US" sz="2400"/>
              <a:t>Deep Spectral Clustering using Dual Autoencoder Network.</a:t>
            </a:r>
            <a:endParaRPr lang="zh-CN" altLang="en-US" sz="2400"/>
          </a:p>
          <a:p>
            <a:pPr marL="0" indent="0">
              <a:buNone/>
            </a:pPr>
            <a:endParaRPr lang="zh-CN" altLang="en-US" sz="2400"/>
          </a:p>
          <a:p>
            <a:pPr marL="0" indent="0">
              <a:buNone/>
            </a:pPr>
            <a:r>
              <a:rPr lang="zh-CN" altLang="en-US" sz="2400"/>
              <a:t>Clustering with Deep Learning Taxonomy and New Methods</a:t>
            </a:r>
            <a:endParaRPr lang="zh-CN" altLang="en-US" sz="2400"/>
          </a:p>
          <a:p>
            <a:pPr marL="0" indent="0">
              <a:buNone/>
            </a:pPr>
            <a:endParaRPr lang="zh-CN" altLang="en-US" sz="2400"/>
          </a:p>
          <a:p>
            <a:pPr marL="0" indent="0">
              <a:buNone/>
            </a:pPr>
            <a:r>
              <a:rPr lang="zh-CN" altLang="en-US" sz="2400"/>
              <a:t>A_Survey_of_Clustering_With_Deep_Learning_From_the_Perspective_of_Network_Architecture</a:t>
            </a:r>
            <a:endParaRPr lang="zh-CN" altLang="en-US" sz="2400"/>
          </a:p>
          <a:p>
            <a:pPr marL="0" indent="0">
              <a:buNone/>
            </a:pPr>
            <a:endParaRPr lang="zh-CN" altLang="en-US" sz="2400"/>
          </a:p>
          <a:p>
            <a:pPr marL="0" indent="0">
              <a:buNone/>
            </a:pPr>
            <a:r>
              <a:rPr lang="zh-CN" altLang="en-US" sz="2400"/>
              <a:t>Deep discriminative latent space for clustering</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476250"/>
            <a:ext cx="7114540" cy="624840"/>
          </a:xfrm>
        </p:spPr>
        <p:txBody>
          <a:bodyPr/>
          <a:p>
            <a:r>
              <a:rPr lang="zh-CN" altLang="en-US" sz="2800"/>
              <a:t>背景：将</a:t>
            </a:r>
            <a:r>
              <a:rPr lang="en-US" altLang="zh-CN" sz="2800"/>
              <a:t>DNNs</a:t>
            </a:r>
            <a:r>
              <a:rPr lang="zh-CN" altLang="en-US" sz="2800"/>
              <a:t>引入聚类</a:t>
            </a:r>
            <a:endParaRPr lang="zh-CN" altLang="en-US" sz="2800"/>
          </a:p>
        </p:txBody>
      </p:sp>
      <p:pic>
        <p:nvPicPr>
          <p:cNvPr id="4" name="图片 3" descr=")8CYY)L3W}C]0OJ(5]KR(9T"/>
          <p:cNvPicPr>
            <a:picLocks noChangeAspect="1"/>
          </p:cNvPicPr>
          <p:nvPr>
            <p:custDataLst>
              <p:tags r:id="rId1"/>
            </p:custDataLst>
          </p:nvPr>
        </p:nvPicPr>
        <p:blipFill>
          <a:blip r:embed="rId2"/>
          <a:stretch>
            <a:fillRect/>
          </a:stretch>
        </p:blipFill>
        <p:spPr>
          <a:xfrm>
            <a:off x="395605" y="1268730"/>
            <a:ext cx="5323840" cy="5213350"/>
          </a:xfrm>
          <a:prstGeom prst="rect">
            <a:avLst/>
          </a:prstGeom>
        </p:spPr>
      </p:pic>
      <p:sp>
        <p:nvSpPr>
          <p:cNvPr id="5" name="标题 1"/>
          <p:cNvSpPr>
            <a:spLocks noGrp="1"/>
          </p:cNvSpPr>
          <p:nvPr/>
        </p:nvSpPr>
        <p:spPr>
          <a:xfrm>
            <a:off x="1259840" y="6233160"/>
            <a:ext cx="7114540" cy="62484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endParaRPr lang="zh-CN" altLang="en-US" sz="1800"/>
          </a:p>
        </p:txBody>
      </p:sp>
      <p:sp>
        <p:nvSpPr>
          <p:cNvPr id="6" name="标题 1"/>
          <p:cNvSpPr>
            <a:spLocks noGrp="1"/>
          </p:cNvSpPr>
          <p:nvPr/>
        </p:nvSpPr>
        <p:spPr>
          <a:xfrm>
            <a:off x="1835785" y="6525260"/>
            <a:ext cx="7049770" cy="22161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ltLang="zh-CN" sz="1600"/>
              <a:t>From </a:t>
            </a:r>
            <a:r>
              <a:rPr lang="zh-CN" altLang="en-US" sz="1600"/>
              <a:t>A_Survey_of_Clustering_With_Deep_Learning_From_t</a:t>
            </a:r>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sym typeface="+mn-ea"/>
              </a:rPr>
              <a:t>背景：使用Encoder-Decoder自动编码器</a:t>
            </a:r>
            <a:br>
              <a:rPr lang="zh-CN" altLang="en-US"/>
            </a:br>
            <a:endParaRPr lang="zh-CN" altLang="en-US"/>
          </a:p>
        </p:txBody>
      </p:sp>
      <p:sp>
        <p:nvSpPr>
          <p:cNvPr id="3" name="内容占位符 2"/>
          <p:cNvSpPr>
            <a:spLocks noGrp="1"/>
          </p:cNvSpPr>
          <p:nvPr>
            <p:ph idx="1"/>
          </p:nvPr>
        </p:nvSpPr>
        <p:spPr>
          <a:xfrm>
            <a:off x="467995" y="4167505"/>
            <a:ext cx="8192770" cy="2697480"/>
          </a:xfrm>
        </p:spPr>
        <p:txBody>
          <a:bodyPr/>
          <a:p>
            <a:pPr marL="0" indent="0">
              <a:buNone/>
            </a:pPr>
            <a:r>
              <a:rPr lang="zh-CN" altLang="en-US" sz="2000"/>
              <a:t>功能：</a:t>
            </a:r>
            <a:endParaRPr lang="zh-CN" altLang="en-US" sz="2000"/>
          </a:p>
          <a:p>
            <a:pPr marL="0" indent="0">
              <a:buNone/>
            </a:pPr>
            <a:r>
              <a:rPr lang="zh-CN" altLang="en-US" sz="2000"/>
              <a:t>编码，将输入高维序列转化成一个固定长度的低微向量。</a:t>
            </a:r>
            <a:endParaRPr lang="zh-CN" altLang="en-US" sz="2000"/>
          </a:p>
          <a:p>
            <a:pPr marL="0" indent="0">
              <a:buNone/>
            </a:pPr>
            <a:r>
              <a:rPr lang="zh-CN" altLang="en-US" sz="2000"/>
              <a:t>解码，将之前生成的固定向量再转化成输出序列，也是一个判别器。</a:t>
            </a:r>
            <a:endParaRPr lang="zh-CN" altLang="en-US" sz="2000"/>
          </a:p>
          <a:p>
            <a:pPr marL="0" indent="0">
              <a:buNone/>
            </a:pPr>
            <a:r>
              <a:rPr lang="zh-CN" altLang="en-US" sz="2000"/>
              <a:t>优势：</a:t>
            </a:r>
            <a:endParaRPr lang="zh-CN" altLang="en-US" sz="2000"/>
          </a:p>
          <a:p>
            <a:pPr marL="0" indent="0">
              <a:buNone/>
            </a:pPr>
            <a:r>
              <a:rPr lang="zh-CN" altLang="en-US" sz="2000"/>
              <a:t>可以通过训练后潜在空间的更低微显著的表征进行分类</a:t>
            </a:r>
            <a:endParaRPr lang="zh-CN" altLang="en-US" sz="2000"/>
          </a:p>
          <a:p>
            <a:pPr marL="0" indent="0">
              <a:buNone/>
            </a:pPr>
            <a:r>
              <a:rPr lang="zh-CN" altLang="en-US" sz="2000"/>
              <a:t>并可以用最大似然法估计嵌入特征与原样本的分布一致性</a:t>
            </a:r>
            <a:endParaRPr lang="zh-CN" altLang="en-US" sz="2000"/>
          </a:p>
          <a:p>
            <a:pPr marL="0" indent="0">
              <a:buNone/>
            </a:pPr>
            <a:r>
              <a:rPr lang="zh-CN" altLang="en-US" sz="2000"/>
              <a:t>同时可以通过</a:t>
            </a:r>
            <a:r>
              <a:rPr lang="en-US" altLang="zh-CN" sz="2000"/>
              <a:t>decoder</a:t>
            </a:r>
            <a:r>
              <a:rPr lang="zh-CN" altLang="en-US" sz="2000"/>
              <a:t>解码重建潜表征，确保保持输入的所有细节</a:t>
            </a:r>
            <a:endParaRPr lang="zh-CN" altLang="en-US" sz="2000"/>
          </a:p>
        </p:txBody>
      </p:sp>
      <p:pic>
        <p:nvPicPr>
          <p:cNvPr id="4" name="图片 3" descr="6K3A$%0[NZ$6F889Q}36ZDK"/>
          <p:cNvPicPr>
            <a:picLocks noChangeAspect="1"/>
          </p:cNvPicPr>
          <p:nvPr/>
        </p:nvPicPr>
        <p:blipFill>
          <a:blip r:embed="rId1"/>
          <a:stretch>
            <a:fillRect/>
          </a:stretch>
        </p:blipFill>
        <p:spPr>
          <a:xfrm>
            <a:off x="323850" y="836295"/>
            <a:ext cx="7886700" cy="2925445"/>
          </a:xfrm>
          <a:prstGeom prst="rect">
            <a:avLst/>
          </a:prstGeom>
        </p:spPr>
      </p:pic>
      <p:sp>
        <p:nvSpPr>
          <p:cNvPr id="5" name="文本框 4"/>
          <p:cNvSpPr txBox="1"/>
          <p:nvPr/>
        </p:nvSpPr>
        <p:spPr>
          <a:xfrm>
            <a:off x="1908175" y="3789045"/>
            <a:ext cx="7065010" cy="337185"/>
          </a:xfrm>
          <a:prstGeom prst="rect">
            <a:avLst/>
          </a:prstGeom>
          <a:noFill/>
        </p:spPr>
        <p:txBody>
          <a:bodyPr wrap="square" rtlCol="0" anchor="t">
            <a:spAutoFit/>
          </a:bodyPr>
          <a:p>
            <a:r>
              <a:rPr lang="en-US" altLang="zh-CN" sz="1600"/>
              <a:t>From </a:t>
            </a:r>
            <a:r>
              <a:rPr lang="zh-CN" altLang="en-US" sz="1600"/>
              <a:t>Clustering with Deep Learning Taxonomy and New Methods</a:t>
            </a: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2730" y="188278"/>
            <a:ext cx="8229600" cy="1143000"/>
          </a:xfrm>
        </p:spPr>
        <p:txBody>
          <a:bodyPr/>
          <a:p>
            <a:r>
              <a:rPr lang="zh-CN" altLang="en-US" sz="2800"/>
              <a:t>相关工作：Deep Spectral Clustering using </a:t>
            </a:r>
            <a:br>
              <a:rPr lang="zh-CN" altLang="en-US" sz="2800"/>
            </a:br>
            <a:r>
              <a:rPr lang="en-US" altLang="zh-CN" sz="2800"/>
              <a:t>	  </a:t>
            </a:r>
            <a:r>
              <a:rPr lang="zh-CN" altLang="en-US" sz="2800"/>
              <a:t>Dual Autoencoder Network</a:t>
            </a:r>
            <a:endParaRPr lang="zh-CN" altLang="en-US" sz="2800"/>
          </a:p>
        </p:txBody>
      </p:sp>
      <p:sp>
        <p:nvSpPr>
          <p:cNvPr id="3" name="内容占位符 2"/>
          <p:cNvSpPr>
            <a:spLocks noGrp="1"/>
          </p:cNvSpPr>
          <p:nvPr>
            <p:ph idx="1"/>
          </p:nvPr>
        </p:nvSpPr>
        <p:spPr>
          <a:xfrm>
            <a:off x="0" y="4989195"/>
            <a:ext cx="8369300" cy="1868805"/>
          </a:xfrm>
        </p:spPr>
        <p:txBody>
          <a:bodyPr/>
          <a:p>
            <a:pPr marL="457200" lvl="1" indent="0">
              <a:buNone/>
            </a:pPr>
            <a:r>
              <a:rPr lang="zh-CN" altLang="en-US" sz="1800"/>
              <a:t>由于缺少标签信息，原本嵌入特征易受小幅度扰动影响，导致不同的聚类结果。</a:t>
            </a:r>
            <a:endParaRPr lang="zh-CN" altLang="en-US" sz="1800"/>
          </a:p>
          <a:p>
            <a:pPr marL="457200" lvl="1" indent="0">
              <a:buNone/>
            </a:pPr>
            <a:r>
              <a:rPr lang="zh-CN" altLang="en-US" sz="1800"/>
              <a:t>双重自动编码器对潜在表征和噪声版本执行重建约束。利用小的噪声明确探索嵌入空间的不稳定样本，使得模型学习更好的辨别性。</a:t>
            </a:r>
            <a:endParaRPr lang="zh-CN" altLang="en-US" sz="1800"/>
          </a:p>
          <a:p>
            <a:pPr marL="457200" lvl="1" indent="0">
              <a:buNone/>
            </a:pPr>
            <a:r>
              <a:rPr lang="zh-CN" altLang="en-US" sz="1800"/>
              <a:t>合并将embedding和聚类作为一个单一的过程来获得最优嵌入空间的聚类。</a:t>
            </a:r>
            <a:endParaRPr lang="zh-CN" altLang="en-US" sz="1800"/>
          </a:p>
        </p:txBody>
      </p:sp>
      <p:pic>
        <p:nvPicPr>
          <p:cNvPr id="4" name="图片 3" descr="VYY7${92593{KIEV63AL2NS"/>
          <p:cNvPicPr>
            <a:picLocks noChangeAspect="1"/>
          </p:cNvPicPr>
          <p:nvPr/>
        </p:nvPicPr>
        <p:blipFill>
          <a:blip r:embed="rId1"/>
          <a:stretch>
            <a:fillRect/>
          </a:stretch>
        </p:blipFill>
        <p:spPr>
          <a:xfrm>
            <a:off x="107315" y="1268730"/>
            <a:ext cx="8509000" cy="32848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7185" y="207963"/>
            <a:ext cx="8229600" cy="1143000"/>
          </a:xfrm>
        </p:spPr>
        <p:txBody>
          <a:bodyPr/>
          <a:p>
            <a:r>
              <a:rPr lang="zh-CN" sz="2800">
                <a:latin typeface="Arial" panose="020B0604020202020204" pitchFamily="34" charset="0"/>
                <a:ea typeface="宋体" panose="02010600030101010101" pitchFamily="2" charset="-122"/>
                <a:sym typeface="+mn-ea"/>
              </a:rPr>
              <a:t>创新点：引入对抗学习</a:t>
            </a:r>
            <a:endParaRPr lang="zh-CN" altLang="en-US" sz="2800">
              <a:latin typeface="Arial" panose="020B0604020202020204" pitchFamily="34" charset="0"/>
              <a:ea typeface="宋体" panose="02010600030101010101" pitchFamily="2" charset="-122"/>
              <a:sym typeface="+mn-ea"/>
            </a:endParaRPr>
          </a:p>
        </p:txBody>
      </p:sp>
      <p:sp>
        <p:nvSpPr>
          <p:cNvPr id="3" name="内容占位符 2"/>
          <p:cNvSpPr>
            <a:spLocks noGrp="1"/>
          </p:cNvSpPr>
          <p:nvPr>
            <p:ph idx="1"/>
          </p:nvPr>
        </p:nvSpPr>
        <p:spPr>
          <a:xfrm>
            <a:off x="516890" y="4810760"/>
            <a:ext cx="8142605" cy="1451610"/>
          </a:xfrm>
        </p:spPr>
        <p:txBody>
          <a:bodyPr/>
          <a:p>
            <a:pPr marL="0" indent="0">
              <a:buNone/>
            </a:pPr>
            <a:r>
              <a:rPr lang="zh-CN" altLang="en-US" sz="1800"/>
              <a:t>前者模型，随机噪声产生的扰动是不规则混乱的，因此很难探索出容易受到扰动的样本。</a:t>
            </a:r>
            <a:endParaRPr lang="zh-CN" altLang="en-US" sz="1800"/>
          </a:p>
          <a:p>
            <a:pPr marL="0" indent="0">
              <a:buNone/>
            </a:pPr>
            <a:r>
              <a:rPr lang="zh-CN" altLang="en-US" sz="1800"/>
              <a:t>于是通过对抗网络寻找容易使得聚类层分类错误，但不影响自动编码器嵌入的样本，再通过防御算法更好使得这些不稳定样本被分类正确，提高整体的鲁棒性。</a:t>
            </a:r>
            <a:endParaRPr lang="zh-CN" altLang="en-US" sz="1800"/>
          </a:p>
          <a:p>
            <a:pPr marL="0" indent="0">
              <a:buNone/>
            </a:pPr>
            <a:r>
              <a:rPr lang="zh-CN" altLang="en-US" sz="1800">
                <a:sym typeface="+mn-ea"/>
              </a:rPr>
              <a:t>使受扰特征与干净特征相似，重构样本差异较小但使相应的聚类结构相差较大</a:t>
            </a:r>
            <a:endParaRPr lang="zh-CN" altLang="en-US" sz="1800"/>
          </a:p>
          <a:p>
            <a:pPr marL="0" indent="0">
              <a:buNone/>
            </a:pPr>
            <a:endParaRPr lang="zh-CN" altLang="en-US" sz="1800"/>
          </a:p>
        </p:txBody>
      </p:sp>
      <p:grpSp>
        <p:nvGrpSpPr>
          <p:cNvPr id="1073742866" name="组合 1073742865"/>
          <p:cNvGrpSpPr/>
          <p:nvPr/>
        </p:nvGrpSpPr>
        <p:grpSpPr>
          <a:xfrm>
            <a:off x="899795" y="1052195"/>
            <a:ext cx="7423150" cy="3766185"/>
            <a:chOff x="2756" y="-3319"/>
            <a:chExt cx="6692" cy="3395"/>
          </a:xfrm>
        </p:grpSpPr>
        <p:sp>
          <p:nvSpPr>
            <p:cNvPr id="1073742867" name="直接连接符 1073742866"/>
            <p:cNvSpPr/>
            <p:nvPr/>
          </p:nvSpPr>
          <p:spPr>
            <a:xfrm>
              <a:off x="5906" y="-1527"/>
              <a:ext cx="0" cy="89"/>
            </a:xfrm>
            <a:prstGeom prst="line">
              <a:avLst/>
            </a:prstGeom>
            <a:ln w="10620" cap="flat" cmpd="sng">
              <a:solidFill>
                <a:srgbClr val="000000"/>
              </a:solidFill>
              <a:prstDash val="solid"/>
              <a:headEnd type="none" w="med" len="med"/>
              <a:tailEnd type="none" w="med" len="med"/>
            </a:ln>
          </p:spPr>
        </p:sp>
        <p:sp>
          <p:nvSpPr>
            <p:cNvPr id="1073742868" name="任意多边形 1073742867"/>
            <p:cNvSpPr/>
            <p:nvPr/>
          </p:nvSpPr>
          <p:spPr>
            <a:xfrm>
              <a:off x="5872" y="-1450"/>
              <a:ext cx="67" cy="67"/>
            </a:xfrm>
            <a:custGeom>
              <a:avLst/>
              <a:gdLst/>
              <a:ahLst/>
              <a:cxnLst/>
              <a:pathLst>
                <a:path w="67" h="67">
                  <a:moveTo>
                    <a:pt x="67" y="0"/>
                  </a:moveTo>
                  <a:lnTo>
                    <a:pt x="0" y="0"/>
                  </a:lnTo>
                  <a:lnTo>
                    <a:pt x="34" y="66"/>
                  </a:lnTo>
                  <a:lnTo>
                    <a:pt x="67" y="0"/>
                  </a:lnTo>
                  <a:close/>
                </a:path>
              </a:pathLst>
            </a:custGeom>
            <a:solidFill>
              <a:srgbClr val="000000"/>
            </a:solidFill>
            <a:ln w="9525">
              <a:noFill/>
            </a:ln>
          </p:spPr>
          <p:txBody>
            <a:bodyPr/>
            <a:p>
              <a:endParaRPr lang="zh-CN" altLang="en-US"/>
            </a:p>
          </p:txBody>
        </p:sp>
        <p:pic>
          <p:nvPicPr>
            <p:cNvPr id="1073742869" name="图片 1073742868"/>
            <p:cNvPicPr>
              <a:picLocks noChangeAspect="1"/>
            </p:cNvPicPr>
            <p:nvPr/>
          </p:nvPicPr>
          <p:blipFill>
            <a:blip r:embed="rId1"/>
            <a:stretch>
              <a:fillRect/>
            </a:stretch>
          </p:blipFill>
          <p:spPr>
            <a:xfrm>
              <a:off x="5777" y="-1399"/>
              <a:ext cx="304" cy="540"/>
            </a:xfrm>
            <a:prstGeom prst="rect">
              <a:avLst/>
            </a:prstGeom>
            <a:noFill/>
            <a:ln w="9525">
              <a:noFill/>
            </a:ln>
          </p:spPr>
        </p:pic>
        <p:sp>
          <p:nvSpPr>
            <p:cNvPr id="1073742870" name="矩形 1073742869"/>
            <p:cNvSpPr/>
            <p:nvPr/>
          </p:nvSpPr>
          <p:spPr>
            <a:xfrm>
              <a:off x="5805" y="-1131"/>
              <a:ext cx="145" cy="198"/>
            </a:xfrm>
            <a:prstGeom prst="rect">
              <a:avLst/>
            </a:prstGeom>
            <a:solidFill>
              <a:srgbClr val="CB4E2C">
                <a:alpha val="79999"/>
              </a:srgbClr>
            </a:solidFill>
            <a:ln w="9525">
              <a:noFill/>
            </a:ln>
          </p:spPr>
          <p:txBody>
            <a:bodyPr/>
            <a:p>
              <a:endParaRPr lang="zh-CN" altLang="en-US"/>
            </a:p>
          </p:txBody>
        </p:sp>
        <p:sp>
          <p:nvSpPr>
            <p:cNvPr id="1073742871" name="任意多边形 1073742870"/>
            <p:cNvSpPr/>
            <p:nvPr/>
          </p:nvSpPr>
          <p:spPr>
            <a:xfrm>
              <a:off x="5805" y="-1188"/>
              <a:ext cx="202" cy="57"/>
            </a:xfrm>
            <a:custGeom>
              <a:avLst/>
              <a:gdLst/>
              <a:ahLst/>
              <a:cxnLst/>
              <a:pathLst>
                <a:path w="202" h="57">
                  <a:moveTo>
                    <a:pt x="201" y="0"/>
                  </a:moveTo>
                  <a:lnTo>
                    <a:pt x="57" y="0"/>
                  </a:lnTo>
                  <a:lnTo>
                    <a:pt x="0" y="56"/>
                  </a:lnTo>
                  <a:lnTo>
                    <a:pt x="145" y="56"/>
                  </a:lnTo>
                  <a:lnTo>
                    <a:pt x="201" y="0"/>
                  </a:lnTo>
                  <a:close/>
                </a:path>
              </a:pathLst>
            </a:custGeom>
            <a:solidFill>
              <a:srgbClr val="A33F23">
                <a:alpha val="79999"/>
              </a:srgbClr>
            </a:solidFill>
            <a:ln w="9525">
              <a:noFill/>
            </a:ln>
          </p:spPr>
          <p:txBody>
            <a:bodyPr/>
            <a:p>
              <a:endParaRPr lang="zh-CN" altLang="en-US"/>
            </a:p>
          </p:txBody>
        </p:sp>
        <p:sp>
          <p:nvSpPr>
            <p:cNvPr id="1073742872" name="任意多边形 1073742871"/>
            <p:cNvSpPr/>
            <p:nvPr/>
          </p:nvSpPr>
          <p:spPr>
            <a:xfrm>
              <a:off x="5949" y="-1188"/>
              <a:ext cx="57" cy="255"/>
            </a:xfrm>
            <a:custGeom>
              <a:avLst/>
              <a:gdLst/>
              <a:ahLst/>
              <a:cxnLst/>
              <a:pathLst>
                <a:path w="57" h="255">
                  <a:moveTo>
                    <a:pt x="56" y="0"/>
                  </a:moveTo>
                  <a:lnTo>
                    <a:pt x="0" y="56"/>
                  </a:lnTo>
                  <a:lnTo>
                    <a:pt x="0" y="254"/>
                  </a:lnTo>
                  <a:lnTo>
                    <a:pt x="56" y="197"/>
                  </a:lnTo>
                  <a:lnTo>
                    <a:pt x="56" y="0"/>
                  </a:lnTo>
                  <a:close/>
                </a:path>
              </a:pathLst>
            </a:custGeom>
            <a:solidFill>
              <a:srgbClr val="D57155">
                <a:alpha val="79999"/>
              </a:srgbClr>
            </a:solidFill>
            <a:ln w="9525">
              <a:noFill/>
            </a:ln>
          </p:spPr>
          <p:txBody>
            <a:bodyPr/>
            <a:p>
              <a:endParaRPr lang="zh-CN" altLang="en-US"/>
            </a:p>
          </p:txBody>
        </p:sp>
        <p:sp>
          <p:nvSpPr>
            <p:cNvPr id="1073742873" name="任意多边形 1073742872"/>
            <p:cNvSpPr/>
            <p:nvPr/>
          </p:nvSpPr>
          <p:spPr>
            <a:xfrm>
              <a:off x="5805" y="-1188"/>
              <a:ext cx="202" cy="255"/>
            </a:xfrm>
            <a:custGeom>
              <a:avLst/>
              <a:gdLst/>
              <a:ahLst/>
              <a:cxnLst/>
              <a:pathLst>
                <a:path w="202" h="255">
                  <a:moveTo>
                    <a:pt x="145" y="254"/>
                  </a:moveTo>
                  <a:lnTo>
                    <a:pt x="201" y="197"/>
                  </a:lnTo>
                  <a:lnTo>
                    <a:pt x="201" y="0"/>
                  </a:lnTo>
                  <a:lnTo>
                    <a:pt x="57" y="0"/>
                  </a:lnTo>
                  <a:lnTo>
                    <a:pt x="0" y="56"/>
                  </a:lnTo>
                  <a:lnTo>
                    <a:pt x="0" y="254"/>
                  </a:lnTo>
                  <a:lnTo>
                    <a:pt x="145" y="254"/>
                  </a:lnTo>
                  <a:close/>
                  <a:moveTo>
                    <a:pt x="145" y="254"/>
                  </a:moveTo>
                  <a:lnTo>
                    <a:pt x="145" y="56"/>
                  </a:lnTo>
                  <a:lnTo>
                    <a:pt x="201"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874" name="矩形 1073742873"/>
            <p:cNvSpPr/>
            <p:nvPr/>
          </p:nvSpPr>
          <p:spPr>
            <a:xfrm>
              <a:off x="5805" y="-1314"/>
              <a:ext cx="145" cy="198"/>
            </a:xfrm>
            <a:prstGeom prst="rect">
              <a:avLst/>
            </a:prstGeom>
            <a:solidFill>
              <a:srgbClr val="CB4E2C">
                <a:alpha val="79999"/>
              </a:srgbClr>
            </a:solidFill>
            <a:ln w="9525">
              <a:noFill/>
            </a:ln>
          </p:spPr>
          <p:txBody>
            <a:bodyPr/>
            <a:p>
              <a:endParaRPr lang="zh-CN" altLang="en-US"/>
            </a:p>
          </p:txBody>
        </p:sp>
        <p:sp>
          <p:nvSpPr>
            <p:cNvPr id="1073742875" name="任意多边形 1073742874"/>
            <p:cNvSpPr/>
            <p:nvPr/>
          </p:nvSpPr>
          <p:spPr>
            <a:xfrm>
              <a:off x="5805" y="-1371"/>
              <a:ext cx="202" cy="57"/>
            </a:xfrm>
            <a:custGeom>
              <a:avLst/>
              <a:gdLst/>
              <a:ahLst/>
              <a:cxnLst/>
              <a:pathLst>
                <a:path w="202" h="57">
                  <a:moveTo>
                    <a:pt x="201" y="0"/>
                  </a:moveTo>
                  <a:lnTo>
                    <a:pt x="57" y="0"/>
                  </a:lnTo>
                  <a:lnTo>
                    <a:pt x="0" y="57"/>
                  </a:lnTo>
                  <a:lnTo>
                    <a:pt x="145" y="57"/>
                  </a:lnTo>
                  <a:lnTo>
                    <a:pt x="201" y="0"/>
                  </a:lnTo>
                  <a:close/>
                </a:path>
              </a:pathLst>
            </a:custGeom>
            <a:solidFill>
              <a:srgbClr val="A33F23">
                <a:alpha val="79999"/>
              </a:srgbClr>
            </a:solidFill>
            <a:ln w="9525">
              <a:noFill/>
            </a:ln>
          </p:spPr>
          <p:txBody>
            <a:bodyPr/>
            <a:p>
              <a:endParaRPr lang="zh-CN" altLang="en-US"/>
            </a:p>
          </p:txBody>
        </p:sp>
        <p:sp>
          <p:nvSpPr>
            <p:cNvPr id="1073742876" name="任意多边形 1073742875"/>
            <p:cNvSpPr/>
            <p:nvPr/>
          </p:nvSpPr>
          <p:spPr>
            <a:xfrm>
              <a:off x="5949" y="-1371"/>
              <a:ext cx="57" cy="255"/>
            </a:xfrm>
            <a:custGeom>
              <a:avLst/>
              <a:gdLst/>
              <a:ahLst/>
              <a:cxnLst/>
              <a:pathLst>
                <a:path w="57" h="255">
                  <a:moveTo>
                    <a:pt x="56" y="0"/>
                  </a:moveTo>
                  <a:lnTo>
                    <a:pt x="0" y="57"/>
                  </a:lnTo>
                  <a:lnTo>
                    <a:pt x="0" y="255"/>
                  </a:lnTo>
                  <a:lnTo>
                    <a:pt x="56" y="198"/>
                  </a:lnTo>
                  <a:lnTo>
                    <a:pt x="56" y="0"/>
                  </a:lnTo>
                  <a:close/>
                </a:path>
              </a:pathLst>
            </a:custGeom>
            <a:solidFill>
              <a:srgbClr val="D57155">
                <a:alpha val="79999"/>
              </a:srgbClr>
            </a:solidFill>
            <a:ln w="9525">
              <a:noFill/>
            </a:ln>
          </p:spPr>
          <p:txBody>
            <a:bodyPr/>
            <a:p>
              <a:endParaRPr lang="zh-CN" altLang="en-US"/>
            </a:p>
          </p:txBody>
        </p:sp>
        <p:sp>
          <p:nvSpPr>
            <p:cNvPr id="1073742877" name="任意多边形 1073742876"/>
            <p:cNvSpPr/>
            <p:nvPr/>
          </p:nvSpPr>
          <p:spPr>
            <a:xfrm>
              <a:off x="5805" y="-1371"/>
              <a:ext cx="202" cy="255"/>
            </a:xfrm>
            <a:custGeom>
              <a:avLst/>
              <a:gdLst/>
              <a:ahLst/>
              <a:cxnLst/>
              <a:pathLst>
                <a:path w="202" h="255">
                  <a:moveTo>
                    <a:pt x="145" y="255"/>
                  </a:moveTo>
                  <a:lnTo>
                    <a:pt x="201" y="198"/>
                  </a:lnTo>
                  <a:lnTo>
                    <a:pt x="201" y="0"/>
                  </a:lnTo>
                  <a:lnTo>
                    <a:pt x="57" y="0"/>
                  </a:lnTo>
                  <a:lnTo>
                    <a:pt x="0" y="57"/>
                  </a:lnTo>
                  <a:lnTo>
                    <a:pt x="0" y="255"/>
                  </a:lnTo>
                  <a:lnTo>
                    <a:pt x="145" y="255"/>
                  </a:lnTo>
                  <a:close/>
                  <a:moveTo>
                    <a:pt x="145" y="255"/>
                  </a:moveTo>
                  <a:lnTo>
                    <a:pt x="145" y="57"/>
                  </a:lnTo>
                  <a:lnTo>
                    <a:pt x="201" y="0"/>
                  </a:lnTo>
                  <a:moveTo>
                    <a:pt x="145" y="57"/>
                  </a:moveTo>
                  <a:lnTo>
                    <a:pt x="0" y="57"/>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878" name="直接连接符 1073742877"/>
            <p:cNvSpPr/>
            <p:nvPr/>
          </p:nvSpPr>
          <p:spPr>
            <a:xfrm>
              <a:off x="5906" y="-1857"/>
              <a:ext cx="0" cy="109"/>
            </a:xfrm>
            <a:prstGeom prst="line">
              <a:avLst/>
            </a:prstGeom>
            <a:ln w="10620" cap="flat" cmpd="sng">
              <a:solidFill>
                <a:srgbClr val="000000"/>
              </a:solidFill>
              <a:prstDash val="solid"/>
              <a:headEnd type="none" w="med" len="med"/>
              <a:tailEnd type="none" w="med" len="med"/>
            </a:ln>
          </p:spPr>
        </p:sp>
        <p:pic>
          <p:nvPicPr>
            <p:cNvPr id="1073742879" name="图片 1073742878"/>
            <p:cNvPicPr>
              <a:picLocks noChangeAspect="1"/>
            </p:cNvPicPr>
            <p:nvPr/>
          </p:nvPicPr>
          <p:blipFill>
            <a:blip r:embed="rId2"/>
            <a:stretch>
              <a:fillRect/>
            </a:stretch>
          </p:blipFill>
          <p:spPr>
            <a:xfrm>
              <a:off x="3839" y="-2109"/>
              <a:ext cx="442" cy="993"/>
            </a:xfrm>
            <a:prstGeom prst="rect">
              <a:avLst/>
            </a:prstGeom>
            <a:noFill/>
            <a:ln w="9525">
              <a:noFill/>
            </a:ln>
          </p:spPr>
        </p:pic>
        <p:sp>
          <p:nvSpPr>
            <p:cNvPr id="1073742880" name="矩形 1073742879"/>
            <p:cNvSpPr/>
            <p:nvPr/>
          </p:nvSpPr>
          <p:spPr>
            <a:xfrm>
              <a:off x="4170" y="-1815"/>
              <a:ext cx="36" cy="624"/>
            </a:xfrm>
            <a:prstGeom prst="rect">
              <a:avLst/>
            </a:prstGeom>
            <a:solidFill>
              <a:srgbClr val="CB4E2C">
                <a:alpha val="79999"/>
              </a:srgbClr>
            </a:solidFill>
            <a:ln w="9525">
              <a:noFill/>
            </a:ln>
          </p:spPr>
          <p:txBody>
            <a:bodyPr/>
            <a:p>
              <a:endParaRPr lang="zh-CN" altLang="en-US"/>
            </a:p>
          </p:txBody>
        </p:sp>
        <p:sp>
          <p:nvSpPr>
            <p:cNvPr id="1073742881" name="任意多边形 1073742880"/>
            <p:cNvSpPr/>
            <p:nvPr/>
          </p:nvSpPr>
          <p:spPr>
            <a:xfrm>
              <a:off x="3903" y="-2082"/>
              <a:ext cx="267" cy="891"/>
            </a:xfrm>
            <a:custGeom>
              <a:avLst/>
              <a:gdLst/>
              <a:ahLst/>
              <a:cxnLst/>
              <a:pathLst>
                <a:path w="267" h="891">
                  <a:moveTo>
                    <a:pt x="0" y="0"/>
                  </a:moveTo>
                  <a:lnTo>
                    <a:pt x="0" y="624"/>
                  </a:lnTo>
                  <a:lnTo>
                    <a:pt x="267" y="891"/>
                  </a:lnTo>
                  <a:lnTo>
                    <a:pt x="267" y="267"/>
                  </a:lnTo>
                  <a:lnTo>
                    <a:pt x="0" y="0"/>
                  </a:lnTo>
                  <a:close/>
                </a:path>
              </a:pathLst>
            </a:custGeom>
            <a:solidFill>
              <a:srgbClr val="A33F23">
                <a:alpha val="79999"/>
              </a:srgbClr>
            </a:solidFill>
            <a:ln w="9525">
              <a:noFill/>
            </a:ln>
          </p:spPr>
          <p:txBody>
            <a:bodyPr/>
            <a:p>
              <a:endParaRPr lang="zh-CN" altLang="en-US"/>
            </a:p>
          </p:txBody>
        </p:sp>
        <p:sp>
          <p:nvSpPr>
            <p:cNvPr id="1073742882" name="任意多边形 1073742881"/>
            <p:cNvSpPr/>
            <p:nvPr/>
          </p:nvSpPr>
          <p:spPr>
            <a:xfrm>
              <a:off x="3903" y="-2082"/>
              <a:ext cx="303" cy="267"/>
            </a:xfrm>
            <a:custGeom>
              <a:avLst/>
              <a:gdLst/>
              <a:ahLst/>
              <a:cxnLst/>
              <a:pathLst>
                <a:path w="303" h="267">
                  <a:moveTo>
                    <a:pt x="35" y="0"/>
                  </a:moveTo>
                  <a:lnTo>
                    <a:pt x="0" y="0"/>
                  </a:lnTo>
                  <a:lnTo>
                    <a:pt x="267" y="267"/>
                  </a:lnTo>
                  <a:lnTo>
                    <a:pt x="302" y="267"/>
                  </a:lnTo>
                  <a:lnTo>
                    <a:pt x="35" y="0"/>
                  </a:lnTo>
                  <a:close/>
                </a:path>
              </a:pathLst>
            </a:custGeom>
            <a:solidFill>
              <a:srgbClr val="D57155">
                <a:alpha val="79999"/>
              </a:srgbClr>
            </a:solidFill>
            <a:ln w="9525">
              <a:noFill/>
            </a:ln>
          </p:spPr>
          <p:txBody>
            <a:bodyPr/>
            <a:p>
              <a:endParaRPr lang="zh-CN" altLang="en-US"/>
            </a:p>
          </p:txBody>
        </p:sp>
        <p:sp>
          <p:nvSpPr>
            <p:cNvPr id="1073742883" name="任意多边形 1073742882"/>
            <p:cNvSpPr/>
            <p:nvPr/>
          </p:nvSpPr>
          <p:spPr>
            <a:xfrm>
              <a:off x="3903" y="-2082"/>
              <a:ext cx="303" cy="891"/>
            </a:xfrm>
            <a:custGeom>
              <a:avLst/>
              <a:gdLst/>
              <a:ahLst/>
              <a:cxnLst/>
              <a:pathLst>
                <a:path w="303" h="891">
                  <a:moveTo>
                    <a:pt x="302" y="267"/>
                  </a:moveTo>
                  <a:lnTo>
                    <a:pt x="35" y="0"/>
                  </a:lnTo>
                  <a:lnTo>
                    <a:pt x="0" y="0"/>
                  </a:lnTo>
                  <a:lnTo>
                    <a:pt x="0" y="624"/>
                  </a:lnTo>
                  <a:lnTo>
                    <a:pt x="267" y="891"/>
                  </a:lnTo>
                  <a:lnTo>
                    <a:pt x="302" y="891"/>
                  </a:lnTo>
                  <a:lnTo>
                    <a:pt x="302" y="267"/>
                  </a:lnTo>
                  <a:close/>
                  <a:moveTo>
                    <a:pt x="302" y="267"/>
                  </a:moveTo>
                  <a:lnTo>
                    <a:pt x="267" y="267"/>
                  </a:lnTo>
                  <a:lnTo>
                    <a:pt x="0" y="0"/>
                  </a:lnTo>
                  <a:moveTo>
                    <a:pt x="267" y="267"/>
                  </a:moveTo>
                  <a:lnTo>
                    <a:pt x="267" y="891"/>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884" name="矩形 1073742883"/>
            <p:cNvSpPr/>
            <p:nvPr/>
          </p:nvSpPr>
          <p:spPr>
            <a:xfrm>
              <a:off x="4133" y="-1815"/>
              <a:ext cx="36" cy="624"/>
            </a:xfrm>
            <a:prstGeom prst="rect">
              <a:avLst/>
            </a:prstGeom>
            <a:solidFill>
              <a:srgbClr val="CB4E2C">
                <a:alpha val="79999"/>
              </a:srgbClr>
            </a:solidFill>
            <a:ln w="9525">
              <a:noFill/>
            </a:ln>
          </p:spPr>
          <p:txBody>
            <a:bodyPr/>
            <a:p>
              <a:endParaRPr lang="zh-CN" altLang="en-US"/>
            </a:p>
          </p:txBody>
        </p:sp>
        <p:sp>
          <p:nvSpPr>
            <p:cNvPr id="1073742885" name="任意多边形 1073742884"/>
            <p:cNvSpPr/>
            <p:nvPr/>
          </p:nvSpPr>
          <p:spPr>
            <a:xfrm>
              <a:off x="3866" y="-2082"/>
              <a:ext cx="267" cy="891"/>
            </a:xfrm>
            <a:custGeom>
              <a:avLst/>
              <a:gdLst/>
              <a:ahLst/>
              <a:cxnLst/>
              <a:pathLst>
                <a:path w="267" h="891">
                  <a:moveTo>
                    <a:pt x="0" y="0"/>
                  </a:moveTo>
                  <a:lnTo>
                    <a:pt x="0" y="624"/>
                  </a:lnTo>
                  <a:lnTo>
                    <a:pt x="267" y="891"/>
                  </a:lnTo>
                  <a:lnTo>
                    <a:pt x="267" y="267"/>
                  </a:lnTo>
                  <a:lnTo>
                    <a:pt x="0" y="0"/>
                  </a:lnTo>
                  <a:close/>
                </a:path>
              </a:pathLst>
            </a:custGeom>
            <a:solidFill>
              <a:srgbClr val="A33F23">
                <a:alpha val="79999"/>
              </a:srgbClr>
            </a:solidFill>
            <a:ln w="9525">
              <a:noFill/>
            </a:ln>
          </p:spPr>
          <p:txBody>
            <a:bodyPr/>
            <a:p>
              <a:endParaRPr lang="zh-CN" altLang="en-US"/>
            </a:p>
          </p:txBody>
        </p:sp>
        <p:sp>
          <p:nvSpPr>
            <p:cNvPr id="1073742886" name="任意多边形 1073742885"/>
            <p:cNvSpPr/>
            <p:nvPr/>
          </p:nvSpPr>
          <p:spPr>
            <a:xfrm>
              <a:off x="3866" y="-2082"/>
              <a:ext cx="303" cy="267"/>
            </a:xfrm>
            <a:custGeom>
              <a:avLst/>
              <a:gdLst/>
              <a:ahLst/>
              <a:cxnLst/>
              <a:pathLst>
                <a:path w="303" h="267">
                  <a:moveTo>
                    <a:pt x="35" y="0"/>
                  </a:moveTo>
                  <a:lnTo>
                    <a:pt x="0" y="0"/>
                  </a:lnTo>
                  <a:lnTo>
                    <a:pt x="267" y="267"/>
                  </a:lnTo>
                  <a:lnTo>
                    <a:pt x="302" y="267"/>
                  </a:lnTo>
                  <a:lnTo>
                    <a:pt x="35" y="0"/>
                  </a:lnTo>
                  <a:close/>
                </a:path>
              </a:pathLst>
            </a:custGeom>
            <a:solidFill>
              <a:srgbClr val="D57155">
                <a:alpha val="79999"/>
              </a:srgbClr>
            </a:solidFill>
            <a:ln w="9525">
              <a:noFill/>
            </a:ln>
          </p:spPr>
          <p:txBody>
            <a:bodyPr/>
            <a:p>
              <a:endParaRPr lang="zh-CN" altLang="en-US"/>
            </a:p>
          </p:txBody>
        </p:sp>
        <p:sp>
          <p:nvSpPr>
            <p:cNvPr id="1073742887" name="任意多边形 1073742886"/>
            <p:cNvSpPr/>
            <p:nvPr/>
          </p:nvSpPr>
          <p:spPr>
            <a:xfrm>
              <a:off x="3866" y="-2082"/>
              <a:ext cx="303" cy="891"/>
            </a:xfrm>
            <a:custGeom>
              <a:avLst/>
              <a:gdLst/>
              <a:ahLst/>
              <a:cxnLst/>
              <a:pathLst>
                <a:path w="303" h="891">
                  <a:moveTo>
                    <a:pt x="302" y="267"/>
                  </a:moveTo>
                  <a:lnTo>
                    <a:pt x="35" y="0"/>
                  </a:lnTo>
                  <a:lnTo>
                    <a:pt x="0" y="0"/>
                  </a:lnTo>
                  <a:lnTo>
                    <a:pt x="0" y="624"/>
                  </a:lnTo>
                  <a:lnTo>
                    <a:pt x="267" y="891"/>
                  </a:lnTo>
                  <a:lnTo>
                    <a:pt x="302" y="891"/>
                  </a:lnTo>
                  <a:lnTo>
                    <a:pt x="302" y="267"/>
                  </a:lnTo>
                  <a:close/>
                  <a:moveTo>
                    <a:pt x="302" y="267"/>
                  </a:moveTo>
                  <a:lnTo>
                    <a:pt x="267" y="267"/>
                  </a:lnTo>
                  <a:lnTo>
                    <a:pt x="0" y="0"/>
                  </a:lnTo>
                  <a:moveTo>
                    <a:pt x="267" y="267"/>
                  </a:moveTo>
                  <a:lnTo>
                    <a:pt x="267" y="891"/>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888" name="图片 1073742887"/>
            <p:cNvPicPr>
              <a:picLocks noChangeAspect="1"/>
            </p:cNvPicPr>
            <p:nvPr/>
          </p:nvPicPr>
          <p:blipFill>
            <a:blip r:embed="rId3"/>
            <a:stretch>
              <a:fillRect/>
            </a:stretch>
          </p:blipFill>
          <p:spPr>
            <a:xfrm>
              <a:off x="4249" y="-1956"/>
              <a:ext cx="406" cy="687"/>
            </a:xfrm>
            <a:prstGeom prst="rect">
              <a:avLst/>
            </a:prstGeom>
            <a:noFill/>
            <a:ln w="9525">
              <a:noFill/>
            </a:ln>
          </p:spPr>
        </p:pic>
        <p:sp>
          <p:nvSpPr>
            <p:cNvPr id="1073742889" name="矩形 1073742888"/>
            <p:cNvSpPr/>
            <p:nvPr/>
          </p:nvSpPr>
          <p:spPr>
            <a:xfrm>
              <a:off x="4472" y="-1733"/>
              <a:ext cx="60" cy="390"/>
            </a:xfrm>
            <a:prstGeom prst="rect">
              <a:avLst/>
            </a:prstGeom>
            <a:solidFill>
              <a:srgbClr val="CB4E2C">
                <a:alpha val="79999"/>
              </a:srgbClr>
            </a:solidFill>
            <a:ln w="9525">
              <a:noFill/>
            </a:ln>
          </p:spPr>
          <p:txBody>
            <a:bodyPr/>
            <a:p>
              <a:endParaRPr lang="zh-CN" altLang="en-US"/>
            </a:p>
          </p:txBody>
        </p:sp>
        <p:sp>
          <p:nvSpPr>
            <p:cNvPr id="1073742890" name="任意多边形 1073742889"/>
            <p:cNvSpPr/>
            <p:nvPr/>
          </p:nvSpPr>
          <p:spPr>
            <a:xfrm>
              <a:off x="4276" y="-1928"/>
              <a:ext cx="196" cy="585"/>
            </a:xfrm>
            <a:custGeom>
              <a:avLst/>
              <a:gdLst/>
              <a:ahLst/>
              <a:cxnLst/>
              <a:pathLst>
                <a:path w="196" h="585">
                  <a:moveTo>
                    <a:pt x="0" y="0"/>
                  </a:moveTo>
                  <a:lnTo>
                    <a:pt x="0" y="389"/>
                  </a:lnTo>
                  <a:lnTo>
                    <a:pt x="195" y="585"/>
                  </a:lnTo>
                  <a:lnTo>
                    <a:pt x="195" y="196"/>
                  </a:lnTo>
                  <a:lnTo>
                    <a:pt x="0" y="0"/>
                  </a:lnTo>
                  <a:close/>
                </a:path>
              </a:pathLst>
            </a:custGeom>
            <a:solidFill>
              <a:srgbClr val="A33F23">
                <a:alpha val="79999"/>
              </a:srgbClr>
            </a:solidFill>
            <a:ln w="9525">
              <a:noFill/>
            </a:ln>
          </p:spPr>
          <p:txBody>
            <a:bodyPr/>
            <a:p>
              <a:endParaRPr lang="zh-CN" altLang="en-US"/>
            </a:p>
          </p:txBody>
        </p:sp>
        <p:sp>
          <p:nvSpPr>
            <p:cNvPr id="1073742891" name="任意多边形 1073742890"/>
            <p:cNvSpPr/>
            <p:nvPr/>
          </p:nvSpPr>
          <p:spPr>
            <a:xfrm>
              <a:off x="4276" y="-1928"/>
              <a:ext cx="255" cy="196"/>
            </a:xfrm>
            <a:custGeom>
              <a:avLst/>
              <a:gdLst/>
              <a:ahLst/>
              <a:cxnLst/>
              <a:pathLst>
                <a:path w="255" h="196">
                  <a:moveTo>
                    <a:pt x="59" y="0"/>
                  </a:moveTo>
                  <a:lnTo>
                    <a:pt x="0" y="0"/>
                  </a:lnTo>
                  <a:lnTo>
                    <a:pt x="195" y="196"/>
                  </a:lnTo>
                  <a:lnTo>
                    <a:pt x="254" y="196"/>
                  </a:lnTo>
                  <a:lnTo>
                    <a:pt x="59" y="0"/>
                  </a:lnTo>
                  <a:close/>
                </a:path>
              </a:pathLst>
            </a:custGeom>
            <a:solidFill>
              <a:srgbClr val="D57155">
                <a:alpha val="79999"/>
              </a:srgbClr>
            </a:solidFill>
            <a:ln w="9525">
              <a:noFill/>
            </a:ln>
          </p:spPr>
          <p:txBody>
            <a:bodyPr/>
            <a:p>
              <a:endParaRPr lang="zh-CN" altLang="en-US"/>
            </a:p>
          </p:txBody>
        </p:sp>
        <p:sp>
          <p:nvSpPr>
            <p:cNvPr id="1073742892" name="任意多边形 1073742891"/>
            <p:cNvSpPr/>
            <p:nvPr/>
          </p:nvSpPr>
          <p:spPr>
            <a:xfrm>
              <a:off x="4276" y="-1928"/>
              <a:ext cx="255" cy="585"/>
            </a:xfrm>
            <a:custGeom>
              <a:avLst/>
              <a:gdLst/>
              <a:ahLst/>
              <a:cxnLst/>
              <a:pathLst>
                <a:path w="255" h="585">
                  <a:moveTo>
                    <a:pt x="254" y="196"/>
                  </a:moveTo>
                  <a:lnTo>
                    <a:pt x="59" y="0"/>
                  </a:lnTo>
                  <a:lnTo>
                    <a:pt x="0" y="0"/>
                  </a:lnTo>
                  <a:lnTo>
                    <a:pt x="0" y="389"/>
                  </a:lnTo>
                  <a:lnTo>
                    <a:pt x="195" y="585"/>
                  </a:lnTo>
                  <a:lnTo>
                    <a:pt x="254" y="585"/>
                  </a:lnTo>
                  <a:lnTo>
                    <a:pt x="254" y="196"/>
                  </a:lnTo>
                  <a:close/>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893" name="图片 1073742892"/>
            <p:cNvPicPr>
              <a:picLocks noChangeAspect="1"/>
            </p:cNvPicPr>
            <p:nvPr/>
          </p:nvPicPr>
          <p:blipFill>
            <a:blip r:embed="rId4"/>
            <a:stretch>
              <a:fillRect/>
            </a:stretch>
          </p:blipFill>
          <p:spPr>
            <a:xfrm>
              <a:off x="4271" y="-1934"/>
              <a:ext cx="309" cy="590"/>
            </a:xfrm>
            <a:prstGeom prst="rect">
              <a:avLst/>
            </a:prstGeom>
            <a:noFill/>
            <a:ln w="9525">
              <a:noFill/>
            </a:ln>
          </p:spPr>
        </p:pic>
        <p:sp>
          <p:nvSpPr>
            <p:cNvPr id="1073742894" name="任意多边形 1073742893"/>
            <p:cNvSpPr/>
            <p:nvPr/>
          </p:nvSpPr>
          <p:spPr>
            <a:xfrm>
              <a:off x="4325" y="-1928"/>
              <a:ext cx="196" cy="585"/>
            </a:xfrm>
            <a:custGeom>
              <a:avLst/>
              <a:gdLst/>
              <a:ahLst/>
              <a:cxnLst/>
              <a:pathLst>
                <a:path w="196" h="585">
                  <a:moveTo>
                    <a:pt x="0" y="0"/>
                  </a:moveTo>
                  <a:lnTo>
                    <a:pt x="0" y="389"/>
                  </a:lnTo>
                  <a:lnTo>
                    <a:pt x="196" y="585"/>
                  </a:lnTo>
                  <a:lnTo>
                    <a:pt x="196" y="196"/>
                  </a:lnTo>
                  <a:lnTo>
                    <a:pt x="0" y="0"/>
                  </a:lnTo>
                  <a:close/>
                </a:path>
              </a:pathLst>
            </a:custGeom>
            <a:solidFill>
              <a:srgbClr val="A33F23">
                <a:alpha val="79999"/>
              </a:srgbClr>
            </a:solidFill>
            <a:ln w="9525">
              <a:noFill/>
            </a:ln>
          </p:spPr>
          <p:txBody>
            <a:bodyPr/>
            <a:p>
              <a:endParaRPr lang="zh-CN" altLang="en-US"/>
            </a:p>
          </p:txBody>
        </p:sp>
        <p:sp>
          <p:nvSpPr>
            <p:cNvPr id="1073742895" name="任意多边形 1073742894"/>
            <p:cNvSpPr/>
            <p:nvPr/>
          </p:nvSpPr>
          <p:spPr>
            <a:xfrm>
              <a:off x="4325" y="-1928"/>
              <a:ext cx="255" cy="196"/>
            </a:xfrm>
            <a:custGeom>
              <a:avLst/>
              <a:gdLst/>
              <a:ahLst/>
              <a:cxnLst/>
              <a:pathLst>
                <a:path w="255" h="196">
                  <a:moveTo>
                    <a:pt x="60" y="0"/>
                  </a:moveTo>
                  <a:lnTo>
                    <a:pt x="0" y="0"/>
                  </a:lnTo>
                  <a:lnTo>
                    <a:pt x="196" y="196"/>
                  </a:lnTo>
                  <a:lnTo>
                    <a:pt x="255" y="196"/>
                  </a:lnTo>
                  <a:lnTo>
                    <a:pt x="60" y="0"/>
                  </a:lnTo>
                  <a:close/>
                </a:path>
              </a:pathLst>
            </a:custGeom>
            <a:solidFill>
              <a:srgbClr val="D57155">
                <a:alpha val="79999"/>
              </a:srgbClr>
            </a:solidFill>
            <a:ln w="9525">
              <a:noFill/>
            </a:ln>
          </p:spPr>
          <p:txBody>
            <a:bodyPr/>
            <a:p>
              <a:endParaRPr lang="zh-CN" altLang="en-US"/>
            </a:p>
          </p:txBody>
        </p:sp>
        <p:sp>
          <p:nvSpPr>
            <p:cNvPr id="1073742896" name="任意多边形 1073742895"/>
            <p:cNvSpPr/>
            <p:nvPr/>
          </p:nvSpPr>
          <p:spPr>
            <a:xfrm>
              <a:off x="4325" y="-1928"/>
              <a:ext cx="255" cy="585"/>
            </a:xfrm>
            <a:custGeom>
              <a:avLst/>
              <a:gdLst/>
              <a:ahLst/>
              <a:cxnLst/>
              <a:pathLst>
                <a:path w="255" h="585">
                  <a:moveTo>
                    <a:pt x="255" y="196"/>
                  </a:moveTo>
                  <a:lnTo>
                    <a:pt x="60" y="0"/>
                  </a:lnTo>
                  <a:lnTo>
                    <a:pt x="0" y="0"/>
                  </a:lnTo>
                  <a:lnTo>
                    <a:pt x="0" y="389"/>
                  </a:lnTo>
                  <a:lnTo>
                    <a:pt x="196" y="585"/>
                  </a:lnTo>
                  <a:lnTo>
                    <a:pt x="255" y="585"/>
                  </a:lnTo>
                  <a:lnTo>
                    <a:pt x="255" y="196"/>
                  </a:lnTo>
                  <a:close/>
                  <a:moveTo>
                    <a:pt x="255" y="196"/>
                  </a:moveTo>
                  <a:lnTo>
                    <a:pt x="196" y="196"/>
                  </a:lnTo>
                  <a:lnTo>
                    <a:pt x="0" y="0"/>
                  </a:lnTo>
                  <a:moveTo>
                    <a:pt x="196" y="196"/>
                  </a:moveTo>
                  <a:lnTo>
                    <a:pt x="196" y="585"/>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897" name="图片 1073742896"/>
            <p:cNvPicPr>
              <a:picLocks noChangeAspect="1"/>
            </p:cNvPicPr>
            <p:nvPr/>
          </p:nvPicPr>
          <p:blipFill>
            <a:blip r:embed="rId5"/>
            <a:stretch>
              <a:fillRect/>
            </a:stretch>
          </p:blipFill>
          <p:spPr>
            <a:xfrm>
              <a:off x="4624" y="-1880"/>
              <a:ext cx="455" cy="536"/>
            </a:xfrm>
            <a:prstGeom prst="rect">
              <a:avLst/>
            </a:prstGeom>
            <a:noFill/>
            <a:ln w="9525">
              <a:noFill/>
            </a:ln>
          </p:spPr>
        </p:pic>
        <p:sp>
          <p:nvSpPr>
            <p:cNvPr id="1073742898" name="矩形 1073742897"/>
            <p:cNvSpPr/>
            <p:nvPr/>
          </p:nvSpPr>
          <p:spPr>
            <a:xfrm>
              <a:off x="4899" y="-1702"/>
              <a:ext cx="105" cy="283"/>
            </a:xfrm>
            <a:prstGeom prst="rect">
              <a:avLst/>
            </a:prstGeom>
            <a:solidFill>
              <a:srgbClr val="CB4E2C">
                <a:alpha val="79999"/>
              </a:srgbClr>
            </a:solidFill>
            <a:ln w="9525">
              <a:noFill/>
            </a:ln>
          </p:spPr>
          <p:txBody>
            <a:bodyPr/>
            <a:p>
              <a:endParaRPr lang="zh-CN" altLang="en-US"/>
            </a:p>
          </p:txBody>
        </p:sp>
        <p:sp>
          <p:nvSpPr>
            <p:cNvPr id="1073742899" name="任意多边形 1073742898"/>
            <p:cNvSpPr/>
            <p:nvPr/>
          </p:nvSpPr>
          <p:spPr>
            <a:xfrm>
              <a:off x="4749" y="-1853"/>
              <a:ext cx="151" cy="434"/>
            </a:xfrm>
            <a:custGeom>
              <a:avLst/>
              <a:gdLst/>
              <a:ahLst/>
              <a:cxnLst/>
              <a:pathLst>
                <a:path w="151" h="434">
                  <a:moveTo>
                    <a:pt x="0" y="0"/>
                  </a:moveTo>
                  <a:lnTo>
                    <a:pt x="0" y="282"/>
                  </a:lnTo>
                  <a:lnTo>
                    <a:pt x="151" y="433"/>
                  </a:lnTo>
                  <a:lnTo>
                    <a:pt x="151" y="150"/>
                  </a:lnTo>
                  <a:lnTo>
                    <a:pt x="0" y="0"/>
                  </a:lnTo>
                  <a:close/>
                </a:path>
              </a:pathLst>
            </a:custGeom>
            <a:solidFill>
              <a:srgbClr val="A33F23">
                <a:alpha val="79999"/>
              </a:srgbClr>
            </a:solidFill>
            <a:ln w="9525">
              <a:noFill/>
            </a:ln>
          </p:spPr>
          <p:txBody>
            <a:bodyPr/>
            <a:p>
              <a:endParaRPr lang="zh-CN" altLang="en-US"/>
            </a:p>
          </p:txBody>
        </p:sp>
        <p:sp>
          <p:nvSpPr>
            <p:cNvPr id="1073742900" name="任意多边形 1073742899"/>
            <p:cNvSpPr/>
            <p:nvPr/>
          </p:nvSpPr>
          <p:spPr>
            <a:xfrm>
              <a:off x="4749" y="-1853"/>
              <a:ext cx="255" cy="151"/>
            </a:xfrm>
            <a:custGeom>
              <a:avLst/>
              <a:gdLst/>
              <a:ahLst/>
              <a:cxnLst/>
              <a:pathLst>
                <a:path w="255" h="151">
                  <a:moveTo>
                    <a:pt x="104" y="0"/>
                  </a:moveTo>
                  <a:lnTo>
                    <a:pt x="0" y="0"/>
                  </a:lnTo>
                  <a:lnTo>
                    <a:pt x="151" y="150"/>
                  </a:lnTo>
                  <a:lnTo>
                    <a:pt x="255" y="150"/>
                  </a:lnTo>
                  <a:lnTo>
                    <a:pt x="104" y="0"/>
                  </a:lnTo>
                  <a:close/>
                </a:path>
              </a:pathLst>
            </a:custGeom>
            <a:solidFill>
              <a:srgbClr val="D57155">
                <a:alpha val="79999"/>
              </a:srgbClr>
            </a:solidFill>
            <a:ln w="9525">
              <a:noFill/>
            </a:ln>
          </p:spPr>
          <p:txBody>
            <a:bodyPr/>
            <a:p>
              <a:endParaRPr lang="zh-CN" altLang="en-US"/>
            </a:p>
          </p:txBody>
        </p:sp>
        <p:sp>
          <p:nvSpPr>
            <p:cNvPr id="1073742901" name="任意多边形 1073742900"/>
            <p:cNvSpPr/>
            <p:nvPr/>
          </p:nvSpPr>
          <p:spPr>
            <a:xfrm>
              <a:off x="4749" y="-1853"/>
              <a:ext cx="255" cy="434"/>
            </a:xfrm>
            <a:custGeom>
              <a:avLst/>
              <a:gdLst/>
              <a:ahLst/>
              <a:cxnLst/>
              <a:pathLst>
                <a:path w="255" h="434">
                  <a:moveTo>
                    <a:pt x="255" y="150"/>
                  </a:moveTo>
                  <a:lnTo>
                    <a:pt x="104" y="0"/>
                  </a:lnTo>
                  <a:lnTo>
                    <a:pt x="0" y="0"/>
                  </a:lnTo>
                  <a:lnTo>
                    <a:pt x="0" y="282"/>
                  </a:lnTo>
                  <a:lnTo>
                    <a:pt x="151" y="433"/>
                  </a:lnTo>
                  <a:lnTo>
                    <a:pt x="255" y="433"/>
                  </a:lnTo>
                  <a:lnTo>
                    <a:pt x="255" y="150"/>
                  </a:lnTo>
                  <a:close/>
                  <a:moveTo>
                    <a:pt x="255" y="150"/>
                  </a:moveTo>
                  <a:lnTo>
                    <a:pt x="151" y="150"/>
                  </a:lnTo>
                  <a:lnTo>
                    <a:pt x="0"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02" name="矩形 1073742901"/>
            <p:cNvSpPr/>
            <p:nvPr/>
          </p:nvSpPr>
          <p:spPr>
            <a:xfrm>
              <a:off x="4802" y="-1702"/>
              <a:ext cx="105" cy="283"/>
            </a:xfrm>
            <a:prstGeom prst="rect">
              <a:avLst/>
            </a:prstGeom>
            <a:solidFill>
              <a:srgbClr val="CB4E2C">
                <a:alpha val="79999"/>
              </a:srgbClr>
            </a:solidFill>
            <a:ln w="9525">
              <a:noFill/>
            </a:ln>
          </p:spPr>
          <p:txBody>
            <a:bodyPr/>
            <a:p>
              <a:endParaRPr lang="zh-CN" altLang="en-US"/>
            </a:p>
          </p:txBody>
        </p:sp>
        <p:sp>
          <p:nvSpPr>
            <p:cNvPr id="1073742903" name="任意多边形 1073742902"/>
            <p:cNvSpPr/>
            <p:nvPr/>
          </p:nvSpPr>
          <p:spPr>
            <a:xfrm>
              <a:off x="4651" y="-1853"/>
              <a:ext cx="151" cy="434"/>
            </a:xfrm>
            <a:custGeom>
              <a:avLst/>
              <a:gdLst/>
              <a:ahLst/>
              <a:cxnLst/>
              <a:pathLst>
                <a:path w="151" h="434">
                  <a:moveTo>
                    <a:pt x="0" y="0"/>
                  </a:moveTo>
                  <a:lnTo>
                    <a:pt x="0" y="283"/>
                  </a:lnTo>
                  <a:lnTo>
                    <a:pt x="150" y="433"/>
                  </a:lnTo>
                  <a:lnTo>
                    <a:pt x="150" y="150"/>
                  </a:lnTo>
                  <a:lnTo>
                    <a:pt x="0" y="0"/>
                  </a:lnTo>
                  <a:close/>
                </a:path>
              </a:pathLst>
            </a:custGeom>
            <a:solidFill>
              <a:srgbClr val="A33F23">
                <a:alpha val="79999"/>
              </a:srgbClr>
            </a:solidFill>
            <a:ln w="9525">
              <a:noFill/>
            </a:ln>
          </p:spPr>
          <p:txBody>
            <a:bodyPr/>
            <a:p>
              <a:endParaRPr lang="zh-CN" altLang="en-US"/>
            </a:p>
          </p:txBody>
        </p:sp>
        <p:sp>
          <p:nvSpPr>
            <p:cNvPr id="1073742904" name="任意多边形 1073742903"/>
            <p:cNvSpPr/>
            <p:nvPr/>
          </p:nvSpPr>
          <p:spPr>
            <a:xfrm>
              <a:off x="4651" y="-1853"/>
              <a:ext cx="255" cy="151"/>
            </a:xfrm>
            <a:custGeom>
              <a:avLst/>
              <a:gdLst/>
              <a:ahLst/>
              <a:cxnLst/>
              <a:pathLst>
                <a:path w="255" h="151">
                  <a:moveTo>
                    <a:pt x="104" y="0"/>
                  </a:moveTo>
                  <a:lnTo>
                    <a:pt x="0" y="0"/>
                  </a:lnTo>
                  <a:lnTo>
                    <a:pt x="150" y="150"/>
                  </a:lnTo>
                  <a:lnTo>
                    <a:pt x="255" y="150"/>
                  </a:lnTo>
                  <a:lnTo>
                    <a:pt x="104" y="0"/>
                  </a:lnTo>
                  <a:close/>
                </a:path>
              </a:pathLst>
            </a:custGeom>
            <a:solidFill>
              <a:srgbClr val="D57155">
                <a:alpha val="79999"/>
              </a:srgbClr>
            </a:solidFill>
            <a:ln w="9525">
              <a:noFill/>
            </a:ln>
          </p:spPr>
          <p:txBody>
            <a:bodyPr/>
            <a:p>
              <a:endParaRPr lang="zh-CN" altLang="en-US"/>
            </a:p>
          </p:txBody>
        </p:sp>
        <p:sp>
          <p:nvSpPr>
            <p:cNvPr id="1073742905" name="任意多边形 1073742904"/>
            <p:cNvSpPr/>
            <p:nvPr/>
          </p:nvSpPr>
          <p:spPr>
            <a:xfrm>
              <a:off x="4651" y="-1853"/>
              <a:ext cx="255" cy="434"/>
            </a:xfrm>
            <a:custGeom>
              <a:avLst/>
              <a:gdLst/>
              <a:ahLst/>
              <a:cxnLst/>
              <a:pathLst>
                <a:path w="255" h="434">
                  <a:moveTo>
                    <a:pt x="255" y="150"/>
                  </a:moveTo>
                  <a:lnTo>
                    <a:pt x="104" y="0"/>
                  </a:lnTo>
                  <a:lnTo>
                    <a:pt x="0" y="0"/>
                  </a:lnTo>
                  <a:lnTo>
                    <a:pt x="0" y="283"/>
                  </a:lnTo>
                  <a:lnTo>
                    <a:pt x="150" y="433"/>
                  </a:lnTo>
                  <a:lnTo>
                    <a:pt x="255" y="433"/>
                  </a:lnTo>
                  <a:lnTo>
                    <a:pt x="255" y="150"/>
                  </a:lnTo>
                  <a:close/>
                  <a:moveTo>
                    <a:pt x="255" y="150"/>
                  </a:moveTo>
                  <a:lnTo>
                    <a:pt x="150" y="150"/>
                  </a:lnTo>
                  <a:lnTo>
                    <a:pt x="0" y="0"/>
                  </a:lnTo>
                  <a:moveTo>
                    <a:pt x="150" y="150"/>
                  </a:moveTo>
                  <a:lnTo>
                    <a:pt x="150" y="433"/>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906" name="图片 1073742905"/>
            <p:cNvPicPr>
              <a:picLocks noChangeAspect="1"/>
            </p:cNvPicPr>
            <p:nvPr/>
          </p:nvPicPr>
          <p:blipFill>
            <a:blip r:embed="rId6"/>
            <a:stretch>
              <a:fillRect/>
            </a:stretch>
          </p:blipFill>
          <p:spPr>
            <a:xfrm>
              <a:off x="4991" y="-1810"/>
              <a:ext cx="502" cy="396"/>
            </a:xfrm>
            <a:prstGeom prst="rect">
              <a:avLst/>
            </a:prstGeom>
            <a:noFill/>
            <a:ln w="9525">
              <a:noFill/>
            </a:ln>
          </p:spPr>
        </p:pic>
        <p:sp>
          <p:nvSpPr>
            <p:cNvPr id="1073742907" name="矩形 1073742906"/>
            <p:cNvSpPr/>
            <p:nvPr/>
          </p:nvSpPr>
          <p:spPr>
            <a:xfrm>
              <a:off x="5264" y="-1683"/>
              <a:ext cx="155" cy="194"/>
            </a:xfrm>
            <a:prstGeom prst="rect">
              <a:avLst/>
            </a:prstGeom>
            <a:solidFill>
              <a:srgbClr val="CB4E2C">
                <a:alpha val="79999"/>
              </a:srgbClr>
            </a:solidFill>
            <a:ln w="9525">
              <a:noFill/>
            </a:ln>
          </p:spPr>
          <p:txBody>
            <a:bodyPr/>
            <a:p>
              <a:endParaRPr lang="zh-CN" altLang="en-US"/>
            </a:p>
          </p:txBody>
        </p:sp>
        <p:sp>
          <p:nvSpPr>
            <p:cNvPr id="1073742908" name="任意多边形 1073742907"/>
            <p:cNvSpPr/>
            <p:nvPr/>
          </p:nvSpPr>
          <p:spPr>
            <a:xfrm>
              <a:off x="5164" y="-1783"/>
              <a:ext cx="100" cy="294"/>
            </a:xfrm>
            <a:custGeom>
              <a:avLst/>
              <a:gdLst/>
              <a:ahLst/>
              <a:cxnLst/>
              <a:pathLst>
                <a:path w="100" h="294">
                  <a:moveTo>
                    <a:pt x="0" y="0"/>
                  </a:moveTo>
                  <a:lnTo>
                    <a:pt x="0" y="193"/>
                  </a:lnTo>
                  <a:lnTo>
                    <a:pt x="100" y="293"/>
                  </a:lnTo>
                  <a:lnTo>
                    <a:pt x="100" y="100"/>
                  </a:lnTo>
                  <a:lnTo>
                    <a:pt x="0" y="0"/>
                  </a:lnTo>
                  <a:close/>
                </a:path>
              </a:pathLst>
            </a:custGeom>
            <a:solidFill>
              <a:srgbClr val="A33F23">
                <a:alpha val="79999"/>
              </a:srgbClr>
            </a:solidFill>
            <a:ln w="9525">
              <a:noFill/>
            </a:ln>
          </p:spPr>
          <p:txBody>
            <a:bodyPr/>
            <a:p>
              <a:endParaRPr lang="zh-CN" altLang="en-US"/>
            </a:p>
          </p:txBody>
        </p:sp>
        <p:sp>
          <p:nvSpPr>
            <p:cNvPr id="1073742909" name="任意多边形 1073742908"/>
            <p:cNvSpPr/>
            <p:nvPr/>
          </p:nvSpPr>
          <p:spPr>
            <a:xfrm>
              <a:off x="5164" y="-1783"/>
              <a:ext cx="255" cy="100"/>
            </a:xfrm>
            <a:custGeom>
              <a:avLst/>
              <a:gdLst/>
              <a:ahLst/>
              <a:cxnLst/>
              <a:pathLst>
                <a:path w="255" h="100">
                  <a:moveTo>
                    <a:pt x="155" y="0"/>
                  </a:moveTo>
                  <a:lnTo>
                    <a:pt x="0" y="0"/>
                  </a:lnTo>
                  <a:lnTo>
                    <a:pt x="100" y="100"/>
                  </a:lnTo>
                  <a:lnTo>
                    <a:pt x="255" y="100"/>
                  </a:lnTo>
                  <a:lnTo>
                    <a:pt x="155" y="0"/>
                  </a:lnTo>
                  <a:close/>
                </a:path>
              </a:pathLst>
            </a:custGeom>
            <a:solidFill>
              <a:srgbClr val="D57155">
                <a:alpha val="79999"/>
              </a:srgbClr>
            </a:solidFill>
            <a:ln w="9525">
              <a:noFill/>
            </a:ln>
          </p:spPr>
          <p:txBody>
            <a:bodyPr/>
            <a:p>
              <a:endParaRPr lang="zh-CN" altLang="en-US"/>
            </a:p>
          </p:txBody>
        </p:sp>
        <p:sp>
          <p:nvSpPr>
            <p:cNvPr id="1073742910" name="任意多边形 1073742909"/>
            <p:cNvSpPr/>
            <p:nvPr/>
          </p:nvSpPr>
          <p:spPr>
            <a:xfrm>
              <a:off x="5164" y="-1783"/>
              <a:ext cx="255" cy="294"/>
            </a:xfrm>
            <a:custGeom>
              <a:avLst/>
              <a:gdLst/>
              <a:ahLst/>
              <a:cxnLst/>
              <a:pathLst>
                <a:path w="255" h="294">
                  <a:moveTo>
                    <a:pt x="255" y="100"/>
                  </a:moveTo>
                  <a:lnTo>
                    <a:pt x="155" y="0"/>
                  </a:lnTo>
                  <a:lnTo>
                    <a:pt x="0" y="0"/>
                  </a:lnTo>
                  <a:lnTo>
                    <a:pt x="0" y="193"/>
                  </a:lnTo>
                  <a:lnTo>
                    <a:pt x="100" y="293"/>
                  </a:lnTo>
                  <a:lnTo>
                    <a:pt x="255" y="293"/>
                  </a:lnTo>
                  <a:lnTo>
                    <a:pt x="255" y="100"/>
                  </a:lnTo>
                  <a:close/>
                  <a:moveTo>
                    <a:pt x="255" y="100"/>
                  </a:moveTo>
                  <a:lnTo>
                    <a:pt x="100" y="100"/>
                  </a:lnTo>
                  <a:lnTo>
                    <a:pt x="0"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11" name="矩形 1073742910"/>
            <p:cNvSpPr/>
            <p:nvPr/>
          </p:nvSpPr>
          <p:spPr>
            <a:xfrm>
              <a:off x="5118" y="-1683"/>
              <a:ext cx="155" cy="194"/>
            </a:xfrm>
            <a:prstGeom prst="rect">
              <a:avLst/>
            </a:prstGeom>
            <a:solidFill>
              <a:srgbClr val="CB4E2C">
                <a:alpha val="79999"/>
              </a:srgbClr>
            </a:solidFill>
            <a:ln w="9525">
              <a:noFill/>
            </a:ln>
          </p:spPr>
          <p:txBody>
            <a:bodyPr/>
            <a:p>
              <a:endParaRPr lang="zh-CN" altLang="en-US"/>
            </a:p>
          </p:txBody>
        </p:sp>
        <p:sp>
          <p:nvSpPr>
            <p:cNvPr id="1073742912" name="任意多边形 1073742911"/>
            <p:cNvSpPr/>
            <p:nvPr/>
          </p:nvSpPr>
          <p:spPr>
            <a:xfrm>
              <a:off x="5018" y="-1783"/>
              <a:ext cx="100" cy="294"/>
            </a:xfrm>
            <a:custGeom>
              <a:avLst/>
              <a:gdLst/>
              <a:ahLst/>
              <a:cxnLst/>
              <a:pathLst>
                <a:path w="100" h="294">
                  <a:moveTo>
                    <a:pt x="0" y="0"/>
                  </a:moveTo>
                  <a:lnTo>
                    <a:pt x="0" y="193"/>
                  </a:lnTo>
                  <a:lnTo>
                    <a:pt x="100" y="293"/>
                  </a:lnTo>
                  <a:lnTo>
                    <a:pt x="100" y="100"/>
                  </a:lnTo>
                  <a:lnTo>
                    <a:pt x="0" y="0"/>
                  </a:lnTo>
                  <a:close/>
                </a:path>
              </a:pathLst>
            </a:custGeom>
            <a:solidFill>
              <a:srgbClr val="A33F23">
                <a:alpha val="79999"/>
              </a:srgbClr>
            </a:solidFill>
            <a:ln w="9525">
              <a:noFill/>
            </a:ln>
          </p:spPr>
          <p:txBody>
            <a:bodyPr/>
            <a:p>
              <a:endParaRPr lang="zh-CN" altLang="en-US"/>
            </a:p>
          </p:txBody>
        </p:sp>
        <p:sp>
          <p:nvSpPr>
            <p:cNvPr id="1073742913" name="任意多边形 1073742912"/>
            <p:cNvSpPr/>
            <p:nvPr/>
          </p:nvSpPr>
          <p:spPr>
            <a:xfrm>
              <a:off x="5018" y="-1783"/>
              <a:ext cx="255" cy="100"/>
            </a:xfrm>
            <a:custGeom>
              <a:avLst/>
              <a:gdLst/>
              <a:ahLst/>
              <a:cxnLst/>
              <a:pathLst>
                <a:path w="255" h="100">
                  <a:moveTo>
                    <a:pt x="154" y="0"/>
                  </a:moveTo>
                  <a:lnTo>
                    <a:pt x="0" y="0"/>
                  </a:lnTo>
                  <a:lnTo>
                    <a:pt x="100" y="100"/>
                  </a:lnTo>
                  <a:lnTo>
                    <a:pt x="254" y="100"/>
                  </a:lnTo>
                  <a:lnTo>
                    <a:pt x="154" y="0"/>
                  </a:lnTo>
                  <a:close/>
                </a:path>
              </a:pathLst>
            </a:custGeom>
            <a:solidFill>
              <a:srgbClr val="D57155">
                <a:alpha val="79999"/>
              </a:srgbClr>
            </a:solidFill>
            <a:ln w="9525">
              <a:noFill/>
            </a:ln>
          </p:spPr>
          <p:txBody>
            <a:bodyPr/>
            <a:p>
              <a:endParaRPr lang="zh-CN" altLang="en-US"/>
            </a:p>
          </p:txBody>
        </p:sp>
        <p:sp>
          <p:nvSpPr>
            <p:cNvPr id="1073742914" name="任意多边形 1073742913"/>
            <p:cNvSpPr/>
            <p:nvPr/>
          </p:nvSpPr>
          <p:spPr>
            <a:xfrm>
              <a:off x="5018" y="-1783"/>
              <a:ext cx="255" cy="294"/>
            </a:xfrm>
            <a:custGeom>
              <a:avLst/>
              <a:gdLst/>
              <a:ahLst/>
              <a:cxnLst/>
              <a:pathLst>
                <a:path w="255" h="294">
                  <a:moveTo>
                    <a:pt x="254" y="100"/>
                  </a:moveTo>
                  <a:lnTo>
                    <a:pt x="154" y="0"/>
                  </a:lnTo>
                  <a:lnTo>
                    <a:pt x="0" y="0"/>
                  </a:lnTo>
                  <a:lnTo>
                    <a:pt x="0" y="193"/>
                  </a:lnTo>
                  <a:lnTo>
                    <a:pt x="100" y="293"/>
                  </a:lnTo>
                  <a:lnTo>
                    <a:pt x="254" y="293"/>
                  </a:lnTo>
                  <a:lnTo>
                    <a:pt x="254" y="100"/>
                  </a:lnTo>
                  <a:close/>
                  <a:moveTo>
                    <a:pt x="254" y="100"/>
                  </a:moveTo>
                  <a:lnTo>
                    <a:pt x="100" y="100"/>
                  </a:lnTo>
                  <a:lnTo>
                    <a:pt x="0" y="0"/>
                  </a:lnTo>
                  <a:moveTo>
                    <a:pt x="100" y="100"/>
                  </a:moveTo>
                  <a:lnTo>
                    <a:pt x="100" y="293"/>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15" name="直接连接符 1073742914"/>
            <p:cNvSpPr/>
            <p:nvPr/>
          </p:nvSpPr>
          <p:spPr>
            <a:xfrm>
              <a:off x="3590" y="-1636"/>
              <a:ext cx="165" cy="0"/>
            </a:xfrm>
            <a:prstGeom prst="line">
              <a:avLst/>
            </a:prstGeom>
            <a:ln w="10620" cap="flat" cmpd="sng">
              <a:solidFill>
                <a:srgbClr val="000000"/>
              </a:solidFill>
              <a:prstDash val="solid"/>
              <a:headEnd type="none" w="med" len="med"/>
              <a:tailEnd type="none" w="med" len="med"/>
            </a:ln>
          </p:spPr>
        </p:sp>
        <p:sp>
          <p:nvSpPr>
            <p:cNvPr id="1073742916" name="任意多边形 1073742915"/>
            <p:cNvSpPr/>
            <p:nvPr/>
          </p:nvSpPr>
          <p:spPr>
            <a:xfrm>
              <a:off x="3743" y="-1670"/>
              <a:ext cx="67" cy="67"/>
            </a:xfrm>
            <a:custGeom>
              <a:avLst/>
              <a:gdLst/>
              <a:ahLst/>
              <a:cxnLst/>
              <a:pathLst>
                <a:path w="67" h="67">
                  <a:moveTo>
                    <a:pt x="0" y="0"/>
                  </a:moveTo>
                  <a:lnTo>
                    <a:pt x="0" y="67"/>
                  </a:lnTo>
                  <a:lnTo>
                    <a:pt x="67" y="33"/>
                  </a:lnTo>
                  <a:lnTo>
                    <a:pt x="0" y="0"/>
                  </a:lnTo>
                  <a:close/>
                </a:path>
              </a:pathLst>
            </a:custGeom>
            <a:solidFill>
              <a:srgbClr val="000000"/>
            </a:solidFill>
            <a:ln w="9525">
              <a:noFill/>
            </a:ln>
          </p:spPr>
          <p:txBody>
            <a:bodyPr/>
            <a:p>
              <a:endParaRPr lang="zh-CN" altLang="en-US"/>
            </a:p>
          </p:txBody>
        </p:sp>
        <p:pic>
          <p:nvPicPr>
            <p:cNvPr id="1073742917" name="图片 1073742916"/>
            <p:cNvPicPr>
              <a:picLocks noChangeAspect="1"/>
            </p:cNvPicPr>
            <p:nvPr/>
          </p:nvPicPr>
          <p:blipFill>
            <a:blip r:embed="rId7"/>
            <a:stretch>
              <a:fillRect/>
            </a:stretch>
          </p:blipFill>
          <p:spPr>
            <a:xfrm>
              <a:off x="3839" y="-1160"/>
              <a:ext cx="442" cy="993"/>
            </a:xfrm>
            <a:prstGeom prst="rect">
              <a:avLst/>
            </a:prstGeom>
            <a:noFill/>
            <a:ln w="9525">
              <a:noFill/>
            </a:ln>
          </p:spPr>
        </p:pic>
        <p:sp>
          <p:nvSpPr>
            <p:cNvPr id="1073742918" name="矩形 1073742917"/>
            <p:cNvSpPr/>
            <p:nvPr/>
          </p:nvSpPr>
          <p:spPr>
            <a:xfrm>
              <a:off x="4170" y="-866"/>
              <a:ext cx="36" cy="624"/>
            </a:xfrm>
            <a:prstGeom prst="rect">
              <a:avLst/>
            </a:prstGeom>
            <a:solidFill>
              <a:srgbClr val="558ED5"/>
            </a:solidFill>
            <a:ln w="9525">
              <a:noFill/>
            </a:ln>
          </p:spPr>
          <p:txBody>
            <a:bodyPr/>
            <a:p>
              <a:endParaRPr lang="zh-CN" altLang="en-US"/>
            </a:p>
          </p:txBody>
        </p:sp>
        <p:sp>
          <p:nvSpPr>
            <p:cNvPr id="1073742919" name="任意多边形 1073742918"/>
            <p:cNvSpPr/>
            <p:nvPr/>
          </p:nvSpPr>
          <p:spPr>
            <a:xfrm>
              <a:off x="3903" y="-1133"/>
              <a:ext cx="267" cy="891"/>
            </a:xfrm>
            <a:custGeom>
              <a:avLst/>
              <a:gdLst/>
              <a:ahLst/>
              <a:cxnLst/>
              <a:pathLst>
                <a:path w="267" h="891">
                  <a:moveTo>
                    <a:pt x="0" y="0"/>
                  </a:moveTo>
                  <a:lnTo>
                    <a:pt x="0" y="624"/>
                  </a:lnTo>
                  <a:lnTo>
                    <a:pt x="267" y="891"/>
                  </a:lnTo>
                  <a:lnTo>
                    <a:pt x="267" y="267"/>
                  </a:lnTo>
                  <a:lnTo>
                    <a:pt x="0" y="0"/>
                  </a:lnTo>
                  <a:close/>
                </a:path>
              </a:pathLst>
            </a:custGeom>
            <a:solidFill>
              <a:srgbClr val="4472AB"/>
            </a:solidFill>
            <a:ln w="9525">
              <a:noFill/>
            </a:ln>
          </p:spPr>
          <p:txBody>
            <a:bodyPr/>
            <a:p>
              <a:endParaRPr lang="zh-CN" altLang="en-US"/>
            </a:p>
          </p:txBody>
        </p:sp>
        <p:sp>
          <p:nvSpPr>
            <p:cNvPr id="1073742920" name="任意多边形 1073742919"/>
            <p:cNvSpPr/>
            <p:nvPr/>
          </p:nvSpPr>
          <p:spPr>
            <a:xfrm>
              <a:off x="3903" y="-1133"/>
              <a:ext cx="303" cy="267"/>
            </a:xfrm>
            <a:custGeom>
              <a:avLst/>
              <a:gdLst/>
              <a:ahLst/>
              <a:cxnLst/>
              <a:pathLst>
                <a:path w="303" h="267">
                  <a:moveTo>
                    <a:pt x="35" y="0"/>
                  </a:moveTo>
                  <a:lnTo>
                    <a:pt x="0" y="0"/>
                  </a:lnTo>
                  <a:lnTo>
                    <a:pt x="267" y="267"/>
                  </a:lnTo>
                  <a:lnTo>
                    <a:pt x="302" y="267"/>
                  </a:lnTo>
                  <a:lnTo>
                    <a:pt x="35" y="0"/>
                  </a:lnTo>
                  <a:close/>
                </a:path>
              </a:pathLst>
            </a:custGeom>
            <a:solidFill>
              <a:srgbClr val="76A4DD"/>
            </a:solidFill>
            <a:ln w="9525">
              <a:noFill/>
            </a:ln>
          </p:spPr>
          <p:txBody>
            <a:bodyPr/>
            <a:p>
              <a:endParaRPr lang="zh-CN" altLang="en-US"/>
            </a:p>
          </p:txBody>
        </p:sp>
        <p:sp>
          <p:nvSpPr>
            <p:cNvPr id="1073742921" name="任意多边形 1073742920"/>
            <p:cNvSpPr/>
            <p:nvPr/>
          </p:nvSpPr>
          <p:spPr>
            <a:xfrm>
              <a:off x="3903" y="-1133"/>
              <a:ext cx="303" cy="891"/>
            </a:xfrm>
            <a:custGeom>
              <a:avLst/>
              <a:gdLst/>
              <a:ahLst/>
              <a:cxnLst/>
              <a:pathLst>
                <a:path w="303" h="891">
                  <a:moveTo>
                    <a:pt x="302" y="267"/>
                  </a:moveTo>
                  <a:lnTo>
                    <a:pt x="35" y="0"/>
                  </a:lnTo>
                  <a:lnTo>
                    <a:pt x="0" y="0"/>
                  </a:lnTo>
                  <a:lnTo>
                    <a:pt x="0" y="624"/>
                  </a:lnTo>
                  <a:lnTo>
                    <a:pt x="267" y="891"/>
                  </a:lnTo>
                  <a:lnTo>
                    <a:pt x="302" y="891"/>
                  </a:lnTo>
                  <a:lnTo>
                    <a:pt x="302" y="267"/>
                  </a:lnTo>
                  <a:close/>
                  <a:moveTo>
                    <a:pt x="302" y="267"/>
                  </a:moveTo>
                  <a:lnTo>
                    <a:pt x="267" y="267"/>
                  </a:lnTo>
                  <a:lnTo>
                    <a:pt x="0" y="0"/>
                  </a:lnTo>
                  <a:moveTo>
                    <a:pt x="267" y="267"/>
                  </a:moveTo>
                  <a:lnTo>
                    <a:pt x="267" y="891"/>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22" name="矩形 1073742921"/>
            <p:cNvSpPr/>
            <p:nvPr/>
          </p:nvSpPr>
          <p:spPr>
            <a:xfrm>
              <a:off x="4133" y="-866"/>
              <a:ext cx="36" cy="624"/>
            </a:xfrm>
            <a:prstGeom prst="rect">
              <a:avLst/>
            </a:prstGeom>
            <a:solidFill>
              <a:srgbClr val="558ED5"/>
            </a:solidFill>
            <a:ln w="9525">
              <a:noFill/>
            </a:ln>
          </p:spPr>
          <p:txBody>
            <a:bodyPr/>
            <a:p>
              <a:endParaRPr lang="zh-CN" altLang="en-US"/>
            </a:p>
          </p:txBody>
        </p:sp>
        <p:sp>
          <p:nvSpPr>
            <p:cNvPr id="1073742923" name="任意多边形 1073742922"/>
            <p:cNvSpPr/>
            <p:nvPr/>
          </p:nvSpPr>
          <p:spPr>
            <a:xfrm>
              <a:off x="3866" y="-1133"/>
              <a:ext cx="267" cy="891"/>
            </a:xfrm>
            <a:custGeom>
              <a:avLst/>
              <a:gdLst/>
              <a:ahLst/>
              <a:cxnLst/>
              <a:pathLst>
                <a:path w="267" h="891">
                  <a:moveTo>
                    <a:pt x="0" y="0"/>
                  </a:moveTo>
                  <a:lnTo>
                    <a:pt x="0" y="624"/>
                  </a:lnTo>
                  <a:lnTo>
                    <a:pt x="267" y="891"/>
                  </a:lnTo>
                  <a:lnTo>
                    <a:pt x="267" y="267"/>
                  </a:lnTo>
                  <a:lnTo>
                    <a:pt x="0" y="0"/>
                  </a:lnTo>
                  <a:close/>
                </a:path>
              </a:pathLst>
            </a:custGeom>
            <a:solidFill>
              <a:srgbClr val="4472AB"/>
            </a:solidFill>
            <a:ln w="9525">
              <a:noFill/>
            </a:ln>
          </p:spPr>
          <p:txBody>
            <a:bodyPr/>
            <a:p>
              <a:endParaRPr lang="zh-CN" altLang="en-US"/>
            </a:p>
          </p:txBody>
        </p:sp>
        <p:sp>
          <p:nvSpPr>
            <p:cNvPr id="1073742924" name="任意多边形 1073742923"/>
            <p:cNvSpPr/>
            <p:nvPr/>
          </p:nvSpPr>
          <p:spPr>
            <a:xfrm>
              <a:off x="3866" y="-1133"/>
              <a:ext cx="303" cy="267"/>
            </a:xfrm>
            <a:custGeom>
              <a:avLst/>
              <a:gdLst/>
              <a:ahLst/>
              <a:cxnLst/>
              <a:pathLst>
                <a:path w="303" h="267">
                  <a:moveTo>
                    <a:pt x="35" y="0"/>
                  </a:moveTo>
                  <a:lnTo>
                    <a:pt x="0" y="0"/>
                  </a:lnTo>
                  <a:lnTo>
                    <a:pt x="267" y="267"/>
                  </a:lnTo>
                  <a:lnTo>
                    <a:pt x="302" y="267"/>
                  </a:lnTo>
                  <a:lnTo>
                    <a:pt x="35" y="0"/>
                  </a:lnTo>
                  <a:close/>
                </a:path>
              </a:pathLst>
            </a:custGeom>
            <a:solidFill>
              <a:srgbClr val="76A4DD"/>
            </a:solidFill>
            <a:ln w="9525">
              <a:noFill/>
            </a:ln>
          </p:spPr>
          <p:txBody>
            <a:bodyPr/>
            <a:p>
              <a:endParaRPr lang="zh-CN" altLang="en-US"/>
            </a:p>
          </p:txBody>
        </p:sp>
        <p:sp>
          <p:nvSpPr>
            <p:cNvPr id="1073742925" name="任意多边形 1073742924"/>
            <p:cNvSpPr/>
            <p:nvPr/>
          </p:nvSpPr>
          <p:spPr>
            <a:xfrm>
              <a:off x="3866" y="-1133"/>
              <a:ext cx="303" cy="891"/>
            </a:xfrm>
            <a:custGeom>
              <a:avLst/>
              <a:gdLst/>
              <a:ahLst/>
              <a:cxnLst/>
              <a:pathLst>
                <a:path w="303" h="891">
                  <a:moveTo>
                    <a:pt x="302" y="267"/>
                  </a:moveTo>
                  <a:lnTo>
                    <a:pt x="35" y="0"/>
                  </a:lnTo>
                  <a:lnTo>
                    <a:pt x="0" y="0"/>
                  </a:lnTo>
                  <a:lnTo>
                    <a:pt x="0" y="624"/>
                  </a:lnTo>
                  <a:lnTo>
                    <a:pt x="267" y="891"/>
                  </a:lnTo>
                  <a:lnTo>
                    <a:pt x="302" y="891"/>
                  </a:lnTo>
                  <a:lnTo>
                    <a:pt x="302" y="267"/>
                  </a:lnTo>
                  <a:close/>
                  <a:moveTo>
                    <a:pt x="302" y="267"/>
                  </a:moveTo>
                  <a:lnTo>
                    <a:pt x="267" y="267"/>
                  </a:lnTo>
                  <a:lnTo>
                    <a:pt x="0" y="0"/>
                  </a:lnTo>
                  <a:moveTo>
                    <a:pt x="267" y="267"/>
                  </a:moveTo>
                  <a:lnTo>
                    <a:pt x="267" y="891"/>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926" name="图片 1073742925"/>
            <p:cNvPicPr>
              <a:picLocks noChangeAspect="1"/>
            </p:cNvPicPr>
            <p:nvPr/>
          </p:nvPicPr>
          <p:blipFill>
            <a:blip r:embed="rId8"/>
            <a:stretch>
              <a:fillRect/>
            </a:stretch>
          </p:blipFill>
          <p:spPr>
            <a:xfrm>
              <a:off x="4249" y="-1007"/>
              <a:ext cx="406" cy="687"/>
            </a:xfrm>
            <a:prstGeom prst="rect">
              <a:avLst/>
            </a:prstGeom>
            <a:noFill/>
            <a:ln w="9525">
              <a:noFill/>
            </a:ln>
          </p:spPr>
        </p:pic>
        <p:sp>
          <p:nvSpPr>
            <p:cNvPr id="1073742927" name="矩形 1073742926"/>
            <p:cNvSpPr/>
            <p:nvPr/>
          </p:nvSpPr>
          <p:spPr>
            <a:xfrm>
              <a:off x="4472" y="-785"/>
              <a:ext cx="60" cy="390"/>
            </a:xfrm>
            <a:prstGeom prst="rect">
              <a:avLst/>
            </a:prstGeom>
            <a:solidFill>
              <a:srgbClr val="558ED5"/>
            </a:solidFill>
            <a:ln w="9525">
              <a:noFill/>
            </a:ln>
          </p:spPr>
          <p:txBody>
            <a:bodyPr/>
            <a:p>
              <a:endParaRPr lang="zh-CN" altLang="en-US"/>
            </a:p>
          </p:txBody>
        </p:sp>
        <p:sp>
          <p:nvSpPr>
            <p:cNvPr id="1073742928" name="任意多边形 1073742927"/>
            <p:cNvSpPr/>
            <p:nvPr/>
          </p:nvSpPr>
          <p:spPr>
            <a:xfrm>
              <a:off x="4276" y="-980"/>
              <a:ext cx="196" cy="585"/>
            </a:xfrm>
            <a:custGeom>
              <a:avLst/>
              <a:gdLst/>
              <a:ahLst/>
              <a:cxnLst/>
              <a:pathLst>
                <a:path w="196" h="585">
                  <a:moveTo>
                    <a:pt x="0" y="0"/>
                  </a:moveTo>
                  <a:lnTo>
                    <a:pt x="0" y="389"/>
                  </a:lnTo>
                  <a:lnTo>
                    <a:pt x="195" y="585"/>
                  </a:lnTo>
                  <a:lnTo>
                    <a:pt x="195" y="196"/>
                  </a:lnTo>
                  <a:lnTo>
                    <a:pt x="0" y="0"/>
                  </a:lnTo>
                  <a:close/>
                </a:path>
              </a:pathLst>
            </a:custGeom>
            <a:solidFill>
              <a:srgbClr val="4472AB"/>
            </a:solidFill>
            <a:ln w="9525">
              <a:noFill/>
            </a:ln>
          </p:spPr>
          <p:txBody>
            <a:bodyPr/>
            <a:p>
              <a:endParaRPr lang="zh-CN" altLang="en-US"/>
            </a:p>
          </p:txBody>
        </p:sp>
        <p:sp>
          <p:nvSpPr>
            <p:cNvPr id="1073742929" name="任意多边形 1073742928"/>
            <p:cNvSpPr/>
            <p:nvPr/>
          </p:nvSpPr>
          <p:spPr>
            <a:xfrm>
              <a:off x="4276" y="-980"/>
              <a:ext cx="255" cy="196"/>
            </a:xfrm>
            <a:custGeom>
              <a:avLst/>
              <a:gdLst/>
              <a:ahLst/>
              <a:cxnLst/>
              <a:pathLst>
                <a:path w="255" h="196">
                  <a:moveTo>
                    <a:pt x="59" y="0"/>
                  </a:moveTo>
                  <a:lnTo>
                    <a:pt x="0" y="0"/>
                  </a:lnTo>
                  <a:lnTo>
                    <a:pt x="195" y="196"/>
                  </a:lnTo>
                  <a:lnTo>
                    <a:pt x="254" y="196"/>
                  </a:lnTo>
                  <a:lnTo>
                    <a:pt x="59" y="0"/>
                  </a:lnTo>
                  <a:close/>
                </a:path>
              </a:pathLst>
            </a:custGeom>
            <a:solidFill>
              <a:srgbClr val="76A4DD"/>
            </a:solidFill>
            <a:ln w="9525">
              <a:noFill/>
            </a:ln>
          </p:spPr>
          <p:txBody>
            <a:bodyPr/>
            <a:p>
              <a:endParaRPr lang="zh-CN" altLang="en-US"/>
            </a:p>
          </p:txBody>
        </p:sp>
        <p:sp>
          <p:nvSpPr>
            <p:cNvPr id="1073742930" name="任意多边形 1073742929"/>
            <p:cNvSpPr/>
            <p:nvPr/>
          </p:nvSpPr>
          <p:spPr>
            <a:xfrm>
              <a:off x="4276" y="-980"/>
              <a:ext cx="255" cy="585"/>
            </a:xfrm>
            <a:custGeom>
              <a:avLst/>
              <a:gdLst/>
              <a:ahLst/>
              <a:cxnLst/>
              <a:pathLst>
                <a:path w="255" h="585">
                  <a:moveTo>
                    <a:pt x="254" y="196"/>
                  </a:moveTo>
                  <a:lnTo>
                    <a:pt x="59" y="0"/>
                  </a:lnTo>
                  <a:lnTo>
                    <a:pt x="0" y="0"/>
                  </a:lnTo>
                  <a:lnTo>
                    <a:pt x="0" y="389"/>
                  </a:lnTo>
                  <a:lnTo>
                    <a:pt x="195" y="585"/>
                  </a:lnTo>
                  <a:lnTo>
                    <a:pt x="254" y="585"/>
                  </a:lnTo>
                  <a:lnTo>
                    <a:pt x="254" y="196"/>
                  </a:lnTo>
                  <a:close/>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931" name="图片 1073742930"/>
            <p:cNvPicPr>
              <a:picLocks noChangeAspect="1"/>
            </p:cNvPicPr>
            <p:nvPr/>
          </p:nvPicPr>
          <p:blipFill>
            <a:blip r:embed="rId9"/>
            <a:stretch>
              <a:fillRect/>
            </a:stretch>
          </p:blipFill>
          <p:spPr>
            <a:xfrm>
              <a:off x="4271" y="-986"/>
              <a:ext cx="309" cy="590"/>
            </a:xfrm>
            <a:prstGeom prst="rect">
              <a:avLst/>
            </a:prstGeom>
            <a:noFill/>
            <a:ln w="9525">
              <a:noFill/>
            </a:ln>
          </p:spPr>
        </p:pic>
        <p:sp>
          <p:nvSpPr>
            <p:cNvPr id="1073742932" name="任意多边形 1073742931"/>
            <p:cNvSpPr/>
            <p:nvPr/>
          </p:nvSpPr>
          <p:spPr>
            <a:xfrm>
              <a:off x="4325" y="-980"/>
              <a:ext cx="196" cy="585"/>
            </a:xfrm>
            <a:custGeom>
              <a:avLst/>
              <a:gdLst/>
              <a:ahLst/>
              <a:cxnLst/>
              <a:pathLst>
                <a:path w="196" h="585">
                  <a:moveTo>
                    <a:pt x="0" y="0"/>
                  </a:moveTo>
                  <a:lnTo>
                    <a:pt x="0" y="390"/>
                  </a:lnTo>
                  <a:lnTo>
                    <a:pt x="196" y="585"/>
                  </a:lnTo>
                  <a:lnTo>
                    <a:pt x="196" y="196"/>
                  </a:lnTo>
                  <a:lnTo>
                    <a:pt x="0" y="0"/>
                  </a:lnTo>
                  <a:close/>
                </a:path>
              </a:pathLst>
            </a:custGeom>
            <a:solidFill>
              <a:srgbClr val="4472AB"/>
            </a:solidFill>
            <a:ln w="9525">
              <a:noFill/>
            </a:ln>
          </p:spPr>
          <p:txBody>
            <a:bodyPr/>
            <a:p>
              <a:endParaRPr lang="zh-CN" altLang="en-US"/>
            </a:p>
          </p:txBody>
        </p:sp>
        <p:sp>
          <p:nvSpPr>
            <p:cNvPr id="1073742933" name="任意多边形 1073742932"/>
            <p:cNvSpPr/>
            <p:nvPr/>
          </p:nvSpPr>
          <p:spPr>
            <a:xfrm>
              <a:off x="4325" y="-980"/>
              <a:ext cx="255" cy="196"/>
            </a:xfrm>
            <a:custGeom>
              <a:avLst/>
              <a:gdLst/>
              <a:ahLst/>
              <a:cxnLst/>
              <a:pathLst>
                <a:path w="255" h="196">
                  <a:moveTo>
                    <a:pt x="60" y="0"/>
                  </a:moveTo>
                  <a:lnTo>
                    <a:pt x="0" y="0"/>
                  </a:lnTo>
                  <a:lnTo>
                    <a:pt x="196" y="196"/>
                  </a:lnTo>
                  <a:lnTo>
                    <a:pt x="255" y="196"/>
                  </a:lnTo>
                  <a:lnTo>
                    <a:pt x="60" y="0"/>
                  </a:lnTo>
                  <a:close/>
                </a:path>
              </a:pathLst>
            </a:custGeom>
            <a:solidFill>
              <a:srgbClr val="76A4DD"/>
            </a:solidFill>
            <a:ln w="9525">
              <a:noFill/>
            </a:ln>
          </p:spPr>
          <p:txBody>
            <a:bodyPr/>
            <a:p>
              <a:endParaRPr lang="zh-CN" altLang="en-US"/>
            </a:p>
          </p:txBody>
        </p:sp>
        <p:sp>
          <p:nvSpPr>
            <p:cNvPr id="1073742934" name="任意多边形 1073742933"/>
            <p:cNvSpPr/>
            <p:nvPr/>
          </p:nvSpPr>
          <p:spPr>
            <a:xfrm>
              <a:off x="4325" y="-980"/>
              <a:ext cx="255" cy="585"/>
            </a:xfrm>
            <a:custGeom>
              <a:avLst/>
              <a:gdLst/>
              <a:ahLst/>
              <a:cxnLst/>
              <a:pathLst>
                <a:path w="255" h="585">
                  <a:moveTo>
                    <a:pt x="255" y="196"/>
                  </a:moveTo>
                  <a:lnTo>
                    <a:pt x="60" y="0"/>
                  </a:lnTo>
                  <a:lnTo>
                    <a:pt x="0" y="0"/>
                  </a:lnTo>
                  <a:lnTo>
                    <a:pt x="0" y="390"/>
                  </a:lnTo>
                  <a:lnTo>
                    <a:pt x="196" y="585"/>
                  </a:lnTo>
                  <a:lnTo>
                    <a:pt x="255" y="585"/>
                  </a:lnTo>
                  <a:lnTo>
                    <a:pt x="255" y="196"/>
                  </a:lnTo>
                  <a:close/>
                  <a:moveTo>
                    <a:pt x="255" y="196"/>
                  </a:moveTo>
                  <a:lnTo>
                    <a:pt x="196" y="196"/>
                  </a:lnTo>
                  <a:lnTo>
                    <a:pt x="0" y="0"/>
                  </a:lnTo>
                  <a:moveTo>
                    <a:pt x="196" y="196"/>
                  </a:moveTo>
                  <a:lnTo>
                    <a:pt x="196" y="585"/>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935" name="图片 1073742934"/>
            <p:cNvPicPr>
              <a:picLocks noChangeAspect="1"/>
            </p:cNvPicPr>
            <p:nvPr/>
          </p:nvPicPr>
          <p:blipFill>
            <a:blip r:embed="rId10"/>
            <a:stretch>
              <a:fillRect/>
            </a:stretch>
          </p:blipFill>
          <p:spPr>
            <a:xfrm>
              <a:off x="4624" y="-932"/>
              <a:ext cx="455" cy="536"/>
            </a:xfrm>
            <a:prstGeom prst="rect">
              <a:avLst/>
            </a:prstGeom>
            <a:noFill/>
            <a:ln w="9525">
              <a:noFill/>
            </a:ln>
          </p:spPr>
        </p:pic>
        <p:sp>
          <p:nvSpPr>
            <p:cNvPr id="1073742936" name="矩形 1073742935"/>
            <p:cNvSpPr/>
            <p:nvPr/>
          </p:nvSpPr>
          <p:spPr>
            <a:xfrm>
              <a:off x="4899" y="-754"/>
              <a:ext cx="105" cy="283"/>
            </a:xfrm>
            <a:prstGeom prst="rect">
              <a:avLst/>
            </a:prstGeom>
            <a:solidFill>
              <a:srgbClr val="558ED5"/>
            </a:solidFill>
            <a:ln w="9525">
              <a:noFill/>
            </a:ln>
          </p:spPr>
          <p:txBody>
            <a:bodyPr/>
            <a:p>
              <a:endParaRPr lang="zh-CN" altLang="en-US"/>
            </a:p>
          </p:txBody>
        </p:sp>
        <p:sp>
          <p:nvSpPr>
            <p:cNvPr id="1073742937" name="任意多边形 1073742936"/>
            <p:cNvSpPr/>
            <p:nvPr/>
          </p:nvSpPr>
          <p:spPr>
            <a:xfrm>
              <a:off x="4749" y="-905"/>
              <a:ext cx="151" cy="434"/>
            </a:xfrm>
            <a:custGeom>
              <a:avLst/>
              <a:gdLst/>
              <a:ahLst/>
              <a:cxnLst/>
              <a:pathLst>
                <a:path w="151" h="434">
                  <a:moveTo>
                    <a:pt x="0" y="0"/>
                  </a:moveTo>
                  <a:lnTo>
                    <a:pt x="0" y="283"/>
                  </a:lnTo>
                  <a:lnTo>
                    <a:pt x="151" y="433"/>
                  </a:lnTo>
                  <a:lnTo>
                    <a:pt x="151" y="150"/>
                  </a:lnTo>
                  <a:lnTo>
                    <a:pt x="0" y="0"/>
                  </a:lnTo>
                  <a:close/>
                </a:path>
              </a:pathLst>
            </a:custGeom>
            <a:solidFill>
              <a:srgbClr val="4472AB"/>
            </a:solidFill>
            <a:ln w="9525">
              <a:noFill/>
            </a:ln>
          </p:spPr>
          <p:txBody>
            <a:bodyPr/>
            <a:p>
              <a:endParaRPr lang="zh-CN" altLang="en-US"/>
            </a:p>
          </p:txBody>
        </p:sp>
        <p:sp>
          <p:nvSpPr>
            <p:cNvPr id="1073742938" name="任意多边形 1073742937"/>
            <p:cNvSpPr/>
            <p:nvPr/>
          </p:nvSpPr>
          <p:spPr>
            <a:xfrm>
              <a:off x="4749" y="-905"/>
              <a:ext cx="255" cy="151"/>
            </a:xfrm>
            <a:custGeom>
              <a:avLst/>
              <a:gdLst/>
              <a:ahLst/>
              <a:cxnLst/>
              <a:pathLst>
                <a:path w="255" h="151">
                  <a:moveTo>
                    <a:pt x="104" y="0"/>
                  </a:moveTo>
                  <a:lnTo>
                    <a:pt x="0" y="0"/>
                  </a:lnTo>
                  <a:lnTo>
                    <a:pt x="151" y="150"/>
                  </a:lnTo>
                  <a:lnTo>
                    <a:pt x="255" y="150"/>
                  </a:lnTo>
                  <a:lnTo>
                    <a:pt x="104" y="0"/>
                  </a:lnTo>
                  <a:close/>
                </a:path>
              </a:pathLst>
            </a:custGeom>
            <a:solidFill>
              <a:srgbClr val="76A4DD"/>
            </a:solidFill>
            <a:ln w="9525">
              <a:noFill/>
            </a:ln>
          </p:spPr>
          <p:txBody>
            <a:bodyPr/>
            <a:p>
              <a:endParaRPr lang="zh-CN" altLang="en-US"/>
            </a:p>
          </p:txBody>
        </p:sp>
        <p:sp>
          <p:nvSpPr>
            <p:cNvPr id="1073742939" name="任意多边形 1073742938"/>
            <p:cNvSpPr/>
            <p:nvPr/>
          </p:nvSpPr>
          <p:spPr>
            <a:xfrm>
              <a:off x="4749" y="-905"/>
              <a:ext cx="255" cy="434"/>
            </a:xfrm>
            <a:custGeom>
              <a:avLst/>
              <a:gdLst/>
              <a:ahLst/>
              <a:cxnLst/>
              <a:pathLst>
                <a:path w="255" h="434">
                  <a:moveTo>
                    <a:pt x="255" y="150"/>
                  </a:moveTo>
                  <a:lnTo>
                    <a:pt x="104" y="0"/>
                  </a:lnTo>
                  <a:lnTo>
                    <a:pt x="0" y="0"/>
                  </a:lnTo>
                  <a:lnTo>
                    <a:pt x="0" y="283"/>
                  </a:lnTo>
                  <a:lnTo>
                    <a:pt x="151" y="433"/>
                  </a:lnTo>
                  <a:lnTo>
                    <a:pt x="255" y="433"/>
                  </a:lnTo>
                  <a:lnTo>
                    <a:pt x="255" y="150"/>
                  </a:lnTo>
                  <a:close/>
                  <a:moveTo>
                    <a:pt x="255" y="150"/>
                  </a:moveTo>
                  <a:lnTo>
                    <a:pt x="151" y="150"/>
                  </a:lnTo>
                  <a:lnTo>
                    <a:pt x="0"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40" name="矩形 1073742939"/>
            <p:cNvSpPr/>
            <p:nvPr/>
          </p:nvSpPr>
          <p:spPr>
            <a:xfrm>
              <a:off x="4802" y="-754"/>
              <a:ext cx="105" cy="283"/>
            </a:xfrm>
            <a:prstGeom prst="rect">
              <a:avLst/>
            </a:prstGeom>
            <a:solidFill>
              <a:srgbClr val="558ED5"/>
            </a:solidFill>
            <a:ln w="9525">
              <a:noFill/>
            </a:ln>
          </p:spPr>
          <p:txBody>
            <a:bodyPr/>
            <a:p>
              <a:endParaRPr lang="zh-CN" altLang="en-US"/>
            </a:p>
          </p:txBody>
        </p:sp>
        <p:sp>
          <p:nvSpPr>
            <p:cNvPr id="1073742941" name="任意多边形 1073742940"/>
            <p:cNvSpPr/>
            <p:nvPr/>
          </p:nvSpPr>
          <p:spPr>
            <a:xfrm>
              <a:off x="4651" y="-904"/>
              <a:ext cx="151" cy="434"/>
            </a:xfrm>
            <a:custGeom>
              <a:avLst/>
              <a:gdLst/>
              <a:ahLst/>
              <a:cxnLst/>
              <a:pathLst>
                <a:path w="151" h="434">
                  <a:moveTo>
                    <a:pt x="0" y="0"/>
                  </a:moveTo>
                  <a:lnTo>
                    <a:pt x="0" y="283"/>
                  </a:lnTo>
                  <a:lnTo>
                    <a:pt x="150" y="433"/>
                  </a:lnTo>
                  <a:lnTo>
                    <a:pt x="150" y="151"/>
                  </a:lnTo>
                  <a:lnTo>
                    <a:pt x="0" y="0"/>
                  </a:lnTo>
                  <a:close/>
                </a:path>
              </a:pathLst>
            </a:custGeom>
            <a:solidFill>
              <a:srgbClr val="4472AB"/>
            </a:solidFill>
            <a:ln w="9525">
              <a:noFill/>
            </a:ln>
          </p:spPr>
          <p:txBody>
            <a:bodyPr/>
            <a:p>
              <a:endParaRPr lang="zh-CN" altLang="en-US"/>
            </a:p>
          </p:txBody>
        </p:sp>
        <p:sp>
          <p:nvSpPr>
            <p:cNvPr id="1073742942" name="任意多边形 1073742941"/>
            <p:cNvSpPr/>
            <p:nvPr/>
          </p:nvSpPr>
          <p:spPr>
            <a:xfrm>
              <a:off x="4651" y="-904"/>
              <a:ext cx="255" cy="151"/>
            </a:xfrm>
            <a:custGeom>
              <a:avLst/>
              <a:gdLst/>
              <a:ahLst/>
              <a:cxnLst/>
              <a:pathLst>
                <a:path w="255" h="151">
                  <a:moveTo>
                    <a:pt x="104" y="0"/>
                  </a:moveTo>
                  <a:lnTo>
                    <a:pt x="0" y="0"/>
                  </a:lnTo>
                  <a:lnTo>
                    <a:pt x="150" y="151"/>
                  </a:lnTo>
                  <a:lnTo>
                    <a:pt x="255" y="151"/>
                  </a:lnTo>
                  <a:lnTo>
                    <a:pt x="104" y="0"/>
                  </a:lnTo>
                  <a:close/>
                </a:path>
              </a:pathLst>
            </a:custGeom>
            <a:solidFill>
              <a:srgbClr val="76A4DD"/>
            </a:solidFill>
            <a:ln w="9525">
              <a:noFill/>
            </a:ln>
          </p:spPr>
          <p:txBody>
            <a:bodyPr/>
            <a:p>
              <a:endParaRPr lang="zh-CN" altLang="en-US"/>
            </a:p>
          </p:txBody>
        </p:sp>
        <p:sp>
          <p:nvSpPr>
            <p:cNvPr id="1073742943" name="任意多边形 1073742942"/>
            <p:cNvSpPr/>
            <p:nvPr/>
          </p:nvSpPr>
          <p:spPr>
            <a:xfrm>
              <a:off x="4651" y="-904"/>
              <a:ext cx="255" cy="434"/>
            </a:xfrm>
            <a:custGeom>
              <a:avLst/>
              <a:gdLst/>
              <a:ahLst/>
              <a:cxnLst/>
              <a:pathLst>
                <a:path w="255" h="434">
                  <a:moveTo>
                    <a:pt x="255" y="151"/>
                  </a:moveTo>
                  <a:lnTo>
                    <a:pt x="104" y="0"/>
                  </a:lnTo>
                  <a:lnTo>
                    <a:pt x="0" y="0"/>
                  </a:lnTo>
                  <a:lnTo>
                    <a:pt x="0" y="283"/>
                  </a:lnTo>
                  <a:lnTo>
                    <a:pt x="150" y="433"/>
                  </a:lnTo>
                  <a:lnTo>
                    <a:pt x="255" y="433"/>
                  </a:lnTo>
                  <a:lnTo>
                    <a:pt x="255" y="151"/>
                  </a:lnTo>
                  <a:close/>
                  <a:moveTo>
                    <a:pt x="255" y="151"/>
                  </a:moveTo>
                  <a:lnTo>
                    <a:pt x="150" y="151"/>
                  </a:lnTo>
                  <a:lnTo>
                    <a:pt x="0" y="0"/>
                  </a:lnTo>
                  <a:moveTo>
                    <a:pt x="150" y="151"/>
                  </a:moveTo>
                  <a:lnTo>
                    <a:pt x="150" y="433"/>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944" name="图片 1073742943"/>
            <p:cNvPicPr>
              <a:picLocks noChangeAspect="1"/>
            </p:cNvPicPr>
            <p:nvPr/>
          </p:nvPicPr>
          <p:blipFill>
            <a:blip r:embed="rId11"/>
            <a:stretch>
              <a:fillRect/>
            </a:stretch>
          </p:blipFill>
          <p:spPr>
            <a:xfrm>
              <a:off x="4991" y="-862"/>
              <a:ext cx="502" cy="396"/>
            </a:xfrm>
            <a:prstGeom prst="rect">
              <a:avLst/>
            </a:prstGeom>
            <a:noFill/>
            <a:ln w="9525">
              <a:noFill/>
            </a:ln>
          </p:spPr>
        </p:pic>
        <p:sp>
          <p:nvSpPr>
            <p:cNvPr id="1073742945" name="矩形 1073742944"/>
            <p:cNvSpPr/>
            <p:nvPr/>
          </p:nvSpPr>
          <p:spPr>
            <a:xfrm>
              <a:off x="5264" y="-734"/>
              <a:ext cx="155" cy="194"/>
            </a:xfrm>
            <a:prstGeom prst="rect">
              <a:avLst/>
            </a:prstGeom>
            <a:solidFill>
              <a:srgbClr val="558ED5"/>
            </a:solidFill>
            <a:ln w="9525">
              <a:noFill/>
            </a:ln>
          </p:spPr>
          <p:txBody>
            <a:bodyPr/>
            <a:p>
              <a:endParaRPr lang="zh-CN" altLang="en-US"/>
            </a:p>
          </p:txBody>
        </p:sp>
        <p:sp>
          <p:nvSpPr>
            <p:cNvPr id="1073742946" name="任意多边形 1073742945"/>
            <p:cNvSpPr/>
            <p:nvPr/>
          </p:nvSpPr>
          <p:spPr>
            <a:xfrm>
              <a:off x="5164" y="-834"/>
              <a:ext cx="100" cy="294"/>
            </a:xfrm>
            <a:custGeom>
              <a:avLst/>
              <a:gdLst/>
              <a:ahLst/>
              <a:cxnLst/>
              <a:pathLst>
                <a:path w="100" h="294">
                  <a:moveTo>
                    <a:pt x="0" y="0"/>
                  </a:moveTo>
                  <a:lnTo>
                    <a:pt x="0" y="193"/>
                  </a:lnTo>
                  <a:lnTo>
                    <a:pt x="100" y="293"/>
                  </a:lnTo>
                  <a:lnTo>
                    <a:pt x="100" y="100"/>
                  </a:lnTo>
                  <a:lnTo>
                    <a:pt x="0" y="0"/>
                  </a:lnTo>
                  <a:close/>
                </a:path>
              </a:pathLst>
            </a:custGeom>
            <a:solidFill>
              <a:srgbClr val="4472AB"/>
            </a:solidFill>
            <a:ln w="9525">
              <a:noFill/>
            </a:ln>
          </p:spPr>
          <p:txBody>
            <a:bodyPr/>
            <a:p>
              <a:endParaRPr lang="zh-CN" altLang="en-US"/>
            </a:p>
          </p:txBody>
        </p:sp>
        <p:sp>
          <p:nvSpPr>
            <p:cNvPr id="1073742947" name="任意多边形 1073742946"/>
            <p:cNvSpPr/>
            <p:nvPr/>
          </p:nvSpPr>
          <p:spPr>
            <a:xfrm>
              <a:off x="5164" y="-834"/>
              <a:ext cx="255" cy="100"/>
            </a:xfrm>
            <a:custGeom>
              <a:avLst/>
              <a:gdLst/>
              <a:ahLst/>
              <a:cxnLst/>
              <a:pathLst>
                <a:path w="255" h="100">
                  <a:moveTo>
                    <a:pt x="155" y="0"/>
                  </a:moveTo>
                  <a:lnTo>
                    <a:pt x="0" y="0"/>
                  </a:lnTo>
                  <a:lnTo>
                    <a:pt x="100" y="100"/>
                  </a:lnTo>
                  <a:lnTo>
                    <a:pt x="255" y="100"/>
                  </a:lnTo>
                  <a:lnTo>
                    <a:pt x="155" y="0"/>
                  </a:lnTo>
                  <a:close/>
                </a:path>
              </a:pathLst>
            </a:custGeom>
            <a:solidFill>
              <a:srgbClr val="76A4DD"/>
            </a:solidFill>
            <a:ln w="9525">
              <a:noFill/>
            </a:ln>
          </p:spPr>
          <p:txBody>
            <a:bodyPr/>
            <a:p>
              <a:endParaRPr lang="zh-CN" altLang="en-US"/>
            </a:p>
          </p:txBody>
        </p:sp>
        <p:sp>
          <p:nvSpPr>
            <p:cNvPr id="1073742948" name="任意多边形 1073742947"/>
            <p:cNvSpPr/>
            <p:nvPr/>
          </p:nvSpPr>
          <p:spPr>
            <a:xfrm>
              <a:off x="5164" y="-834"/>
              <a:ext cx="255" cy="294"/>
            </a:xfrm>
            <a:custGeom>
              <a:avLst/>
              <a:gdLst/>
              <a:ahLst/>
              <a:cxnLst/>
              <a:pathLst>
                <a:path w="255" h="294">
                  <a:moveTo>
                    <a:pt x="255" y="100"/>
                  </a:moveTo>
                  <a:lnTo>
                    <a:pt x="155" y="0"/>
                  </a:lnTo>
                  <a:lnTo>
                    <a:pt x="0" y="0"/>
                  </a:lnTo>
                  <a:lnTo>
                    <a:pt x="0" y="193"/>
                  </a:lnTo>
                  <a:lnTo>
                    <a:pt x="100" y="293"/>
                  </a:lnTo>
                  <a:lnTo>
                    <a:pt x="255" y="293"/>
                  </a:lnTo>
                  <a:lnTo>
                    <a:pt x="255" y="100"/>
                  </a:lnTo>
                  <a:close/>
                  <a:moveTo>
                    <a:pt x="255" y="100"/>
                  </a:moveTo>
                  <a:lnTo>
                    <a:pt x="100" y="100"/>
                  </a:lnTo>
                  <a:lnTo>
                    <a:pt x="0"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49" name="矩形 1073742948"/>
            <p:cNvSpPr/>
            <p:nvPr/>
          </p:nvSpPr>
          <p:spPr>
            <a:xfrm>
              <a:off x="5118" y="-734"/>
              <a:ext cx="155" cy="194"/>
            </a:xfrm>
            <a:prstGeom prst="rect">
              <a:avLst/>
            </a:prstGeom>
            <a:solidFill>
              <a:srgbClr val="558ED5"/>
            </a:solidFill>
            <a:ln w="9525">
              <a:noFill/>
            </a:ln>
          </p:spPr>
          <p:txBody>
            <a:bodyPr/>
            <a:p>
              <a:endParaRPr lang="zh-CN" altLang="en-US"/>
            </a:p>
          </p:txBody>
        </p:sp>
        <p:sp>
          <p:nvSpPr>
            <p:cNvPr id="1073742950" name="任意多边形 1073742949"/>
            <p:cNvSpPr/>
            <p:nvPr/>
          </p:nvSpPr>
          <p:spPr>
            <a:xfrm>
              <a:off x="5018" y="-834"/>
              <a:ext cx="100" cy="294"/>
            </a:xfrm>
            <a:custGeom>
              <a:avLst/>
              <a:gdLst/>
              <a:ahLst/>
              <a:cxnLst/>
              <a:pathLst>
                <a:path w="100" h="294">
                  <a:moveTo>
                    <a:pt x="0" y="0"/>
                  </a:moveTo>
                  <a:lnTo>
                    <a:pt x="0" y="193"/>
                  </a:lnTo>
                  <a:lnTo>
                    <a:pt x="100" y="293"/>
                  </a:lnTo>
                  <a:lnTo>
                    <a:pt x="100" y="100"/>
                  </a:lnTo>
                  <a:lnTo>
                    <a:pt x="0" y="0"/>
                  </a:lnTo>
                  <a:close/>
                </a:path>
              </a:pathLst>
            </a:custGeom>
            <a:solidFill>
              <a:srgbClr val="4472AB"/>
            </a:solidFill>
            <a:ln w="9525">
              <a:noFill/>
            </a:ln>
          </p:spPr>
          <p:txBody>
            <a:bodyPr/>
            <a:p>
              <a:endParaRPr lang="zh-CN" altLang="en-US"/>
            </a:p>
          </p:txBody>
        </p:sp>
        <p:sp>
          <p:nvSpPr>
            <p:cNvPr id="1073742951" name="任意多边形 1073742950"/>
            <p:cNvSpPr/>
            <p:nvPr/>
          </p:nvSpPr>
          <p:spPr>
            <a:xfrm>
              <a:off x="5018" y="-834"/>
              <a:ext cx="255" cy="100"/>
            </a:xfrm>
            <a:custGeom>
              <a:avLst/>
              <a:gdLst/>
              <a:ahLst/>
              <a:cxnLst/>
              <a:pathLst>
                <a:path w="255" h="100">
                  <a:moveTo>
                    <a:pt x="154" y="0"/>
                  </a:moveTo>
                  <a:lnTo>
                    <a:pt x="0" y="0"/>
                  </a:lnTo>
                  <a:lnTo>
                    <a:pt x="100" y="100"/>
                  </a:lnTo>
                  <a:lnTo>
                    <a:pt x="254" y="100"/>
                  </a:lnTo>
                  <a:lnTo>
                    <a:pt x="154" y="0"/>
                  </a:lnTo>
                  <a:close/>
                </a:path>
              </a:pathLst>
            </a:custGeom>
            <a:solidFill>
              <a:srgbClr val="76A4DD"/>
            </a:solidFill>
            <a:ln w="9525">
              <a:noFill/>
            </a:ln>
          </p:spPr>
          <p:txBody>
            <a:bodyPr/>
            <a:p>
              <a:endParaRPr lang="zh-CN" altLang="en-US"/>
            </a:p>
          </p:txBody>
        </p:sp>
        <p:sp>
          <p:nvSpPr>
            <p:cNvPr id="1073742952" name="任意多边形 1073742951"/>
            <p:cNvSpPr/>
            <p:nvPr/>
          </p:nvSpPr>
          <p:spPr>
            <a:xfrm>
              <a:off x="5018" y="-834"/>
              <a:ext cx="255" cy="294"/>
            </a:xfrm>
            <a:custGeom>
              <a:avLst/>
              <a:gdLst/>
              <a:ahLst/>
              <a:cxnLst/>
              <a:pathLst>
                <a:path w="255" h="294">
                  <a:moveTo>
                    <a:pt x="254" y="100"/>
                  </a:moveTo>
                  <a:lnTo>
                    <a:pt x="154" y="0"/>
                  </a:lnTo>
                  <a:lnTo>
                    <a:pt x="0" y="0"/>
                  </a:lnTo>
                  <a:lnTo>
                    <a:pt x="0" y="193"/>
                  </a:lnTo>
                  <a:lnTo>
                    <a:pt x="100" y="293"/>
                  </a:lnTo>
                  <a:lnTo>
                    <a:pt x="254" y="293"/>
                  </a:lnTo>
                  <a:lnTo>
                    <a:pt x="254" y="100"/>
                  </a:lnTo>
                  <a:close/>
                  <a:moveTo>
                    <a:pt x="254" y="100"/>
                  </a:moveTo>
                  <a:lnTo>
                    <a:pt x="100" y="100"/>
                  </a:lnTo>
                  <a:lnTo>
                    <a:pt x="0" y="0"/>
                  </a:lnTo>
                  <a:moveTo>
                    <a:pt x="100" y="100"/>
                  </a:moveTo>
                  <a:lnTo>
                    <a:pt x="100" y="293"/>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53" name="直接连接符 1073742952"/>
            <p:cNvSpPr/>
            <p:nvPr/>
          </p:nvSpPr>
          <p:spPr>
            <a:xfrm flipH="1">
              <a:off x="3645" y="-687"/>
              <a:ext cx="166" cy="0"/>
            </a:xfrm>
            <a:prstGeom prst="line">
              <a:avLst/>
            </a:prstGeom>
            <a:ln w="10620" cap="flat" cmpd="sng">
              <a:solidFill>
                <a:srgbClr val="000000"/>
              </a:solidFill>
              <a:prstDash val="solid"/>
              <a:headEnd type="none" w="med" len="med"/>
              <a:tailEnd type="none" w="med" len="med"/>
            </a:ln>
          </p:spPr>
        </p:sp>
        <p:sp>
          <p:nvSpPr>
            <p:cNvPr id="1073742954" name="任意多边形 1073742953"/>
            <p:cNvSpPr/>
            <p:nvPr/>
          </p:nvSpPr>
          <p:spPr>
            <a:xfrm>
              <a:off x="3589" y="-721"/>
              <a:ext cx="67" cy="67"/>
            </a:xfrm>
            <a:custGeom>
              <a:avLst/>
              <a:gdLst/>
              <a:ahLst/>
              <a:cxnLst/>
              <a:pathLst>
                <a:path w="67" h="67">
                  <a:moveTo>
                    <a:pt x="66" y="0"/>
                  </a:moveTo>
                  <a:lnTo>
                    <a:pt x="0" y="34"/>
                  </a:lnTo>
                  <a:lnTo>
                    <a:pt x="66" y="67"/>
                  </a:lnTo>
                  <a:lnTo>
                    <a:pt x="66" y="0"/>
                  </a:lnTo>
                  <a:close/>
                </a:path>
              </a:pathLst>
            </a:custGeom>
            <a:solidFill>
              <a:srgbClr val="000000"/>
            </a:solidFill>
            <a:ln w="9525">
              <a:noFill/>
            </a:ln>
          </p:spPr>
          <p:txBody>
            <a:bodyPr/>
            <a:p>
              <a:endParaRPr lang="zh-CN" altLang="en-US"/>
            </a:p>
          </p:txBody>
        </p:sp>
        <p:pic>
          <p:nvPicPr>
            <p:cNvPr id="1073742955" name="图片 1073742954"/>
            <p:cNvPicPr>
              <a:picLocks noChangeAspect="1"/>
            </p:cNvPicPr>
            <p:nvPr/>
          </p:nvPicPr>
          <p:blipFill>
            <a:blip r:embed="rId7"/>
            <a:stretch>
              <a:fillRect/>
            </a:stretch>
          </p:blipFill>
          <p:spPr>
            <a:xfrm>
              <a:off x="3839" y="-3057"/>
              <a:ext cx="442" cy="993"/>
            </a:xfrm>
            <a:prstGeom prst="rect">
              <a:avLst/>
            </a:prstGeom>
            <a:noFill/>
            <a:ln w="9525">
              <a:noFill/>
            </a:ln>
          </p:spPr>
        </p:pic>
        <p:sp>
          <p:nvSpPr>
            <p:cNvPr id="1073742956" name="矩形 1073742955"/>
            <p:cNvSpPr/>
            <p:nvPr/>
          </p:nvSpPr>
          <p:spPr>
            <a:xfrm>
              <a:off x="4170" y="-2763"/>
              <a:ext cx="36" cy="624"/>
            </a:xfrm>
            <a:prstGeom prst="rect">
              <a:avLst/>
            </a:prstGeom>
            <a:solidFill>
              <a:srgbClr val="558ED5"/>
            </a:solidFill>
            <a:ln w="9525">
              <a:noFill/>
            </a:ln>
          </p:spPr>
          <p:txBody>
            <a:bodyPr/>
            <a:p>
              <a:endParaRPr lang="zh-CN" altLang="en-US"/>
            </a:p>
          </p:txBody>
        </p:sp>
        <p:sp>
          <p:nvSpPr>
            <p:cNvPr id="1073742957" name="任意多边形 1073742956"/>
            <p:cNvSpPr/>
            <p:nvPr/>
          </p:nvSpPr>
          <p:spPr>
            <a:xfrm>
              <a:off x="3903" y="-3030"/>
              <a:ext cx="267" cy="891"/>
            </a:xfrm>
            <a:custGeom>
              <a:avLst/>
              <a:gdLst/>
              <a:ahLst/>
              <a:cxnLst/>
              <a:pathLst>
                <a:path w="267" h="891">
                  <a:moveTo>
                    <a:pt x="0" y="0"/>
                  </a:moveTo>
                  <a:lnTo>
                    <a:pt x="0" y="624"/>
                  </a:lnTo>
                  <a:lnTo>
                    <a:pt x="267" y="891"/>
                  </a:lnTo>
                  <a:lnTo>
                    <a:pt x="267" y="267"/>
                  </a:lnTo>
                  <a:lnTo>
                    <a:pt x="0" y="0"/>
                  </a:lnTo>
                  <a:close/>
                </a:path>
              </a:pathLst>
            </a:custGeom>
            <a:solidFill>
              <a:srgbClr val="4472AB"/>
            </a:solidFill>
            <a:ln w="9525">
              <a:noFill/>
            </a:ln>
          </p:spPr>
          <p:txBody>
            <a:bodyPr/>
            <a:p>
              <a:endParaRPr lang="zh-CN" altLang="en-US"/>
            </a:p>
          </p:txBody>
        </p:sp>
        <p:sp>
          <p:nvSpPr>
            <p:cNvPr id="1073742958" name="任意多边形 1073742957"/>
            <p:cNvSpPr/>
            <p:nvPr/>
          </p:nvSpPr>
          <p:spPr>
            <a:xfrm>
              <a:off x="3903" y="-3030"/>
              <a:ext cx="303" cy="267"/>
            </a:xfrm>
            <a:custGeom>
              <a:avLst/>
              <a:gdLst/>
              <a:ahLst/>
              <a:cxnLst/>
              <a:pathLst>
                <a:path w="303" h="267">
                  <a:moveTo>
                    <a:pt x="35" y="0"/>
                  </a:moveTo>
                  <a:lnTo>
                    <a:pt x="0" y="0"/>
                  </a:lnTo>
                  <a:lnTo>
                    <a:pt x="267" y="267"/>
                  </a:lnTo>
                  <a:lnTo>
                    <a:pt x="302" y="267"/>
                  </a:lnTo>
                  <a:lnTo>
                    <a:pt x="35" y="0"/>
                  </a:lnTo>
                  <a:close/>
                </a:path>
              </a:pathLst>
            </a:custGeom>
            <a:solidFill>
              <a:srgbClr val="76A4DD"/>
            </a:solidFill>
            <a:ln w="9525">
              <a:noFill/>
            </a:ln>
          </p:spPr>
          <p:txBody>
            <a:bodyPr/>
            <a:p>
              <a:endParaRPr lang="zh-CN" altLang="en-US"/>
            </a:p>
          </p:txBody>
        </p:sp>
        <p:sp>
          <p:nvSpPr>
            <p:cNvPr id="1073742959" name="任意多边形 1073742958"/>
            <p:cNvSpPr/>
            <p:nvPr/>
          </p:nvSpPr>
          <p:spPr>
            <a:xfrm>
              <a:off x="3903" y="-3030"/>
              <a:ext cx="303" cy="891"/>
            </a:xfrm>
            <a:custGeom>
              <a:avLst/>
              <a:gdLst/>
              <a:ahLst/>
              <a:cxnLst/>
              <a:pathLst>
                <a:path w="303" h="891">
                  <a:moveTo>
                    <a:pt x="302" y="267"/>
                  </a:moveTo>
                  <a:lnTo>
                    <a:pt x="35" y="0"/>
                  </a:lnTo>
                  <a:lnTo>
                    <a:pt x="0" y="0"/>
                  </a:lnTo>
                  <a:lnTo>
                    <a:pt x="0" y="624"/>
                  </a:lnTo>
                  <a:lnTo>
                    <a:pt x="267" y="891"/>
                  </a:lnTo>
                  <a:lnTo>
                    <a:pt x="302" y="891"/>
                  </a:lnTo>
                  <a:lnTo>
                    <a:pt x="302" y="267"/>
                  </a:lnTo>
                  <a:close/>
                  <a:moveTo>
                    <a:pt x="302" y="267"/>
                  </a:moveTo>
                  <a:lnTo>
                    <a:pt x="267" y="267"/>
                  </a:lnTo>
                  <a:lnTo>
                    <a:pt x="0" y="0"/>
                  </a:lnTo>
                  <a:moveTo>
                    <a:pt x="267" y="267"/>
                  </a:moveTo>
                  <a:lnTo>
                    <a:pt x="267" y="891"/>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60" name="矩形 1073742959"/>
            <p:cNvSpPr/>
            <p:nvPr/>
          </p:nvSpPr>
          <p:spPr>
            <a:xfrm>
              <a:off x="4133" y="-2763"/>
              <a:ext cx="36" cy="624"/>
            </a:xfrm>
            <a:prstGeom prst="rect">
              <a:avLst/>
            </a:prstGeom>
            <a:solidFill>
              <a:srgbClr val="558ED5"/>
            </a:solidFill>
            <a:ln w="9525">
              <a:noFill/>
            </a:ln>
          </p:spPr>
          <p:txBody>
            <a:bodyPr/>
            <a:p>
              <a:endParaRPr lang="zh-CN" altLang="en-US"/>
            </a:p>
          </p:txBody>
        </p:sp>
        <p:sp>
          <p:nvSpPr>
            <p:cNvPr id="1073742961" name="任意多边形 1073742960"/>
            <p:cNvSpPr/>
            <p:nvPr/>
          </p:nvSpPr>
          <p:spPr>
            <a:xfrm>
              <a:off x="3866" y="-3030"/>
              <a:ext cx="267" cy="891"/>
            </a:xfrm>
            <a:custGeom>
              <a:avLst/>
              <a:gdLst/>
              <a:ahLst/>
              <a:cxnLst/>
              <a:pathLst>
                <a:path w="267" h="891">
                  <a:moveTo>
                    <a:pt x="0" y="0"/>
                  </a:moveTo>
                  <a:lnTo>
                    <a:pt x="0" y="624"/>
                  </a:lnTo>
                  <a:lnTo>
                    <a:pt x="267" y="891"/>
                  </a:lnTo>
                  <a:lnTo>
                    <a:pt x="267" y="267"/>
                  </a:lnTo>
                  <a:lnTo>
                    <a:pt x="0" y="0"/>
                  </a:lnTo>
                  <a:close/>
                </a:path>
              </a:pathLst>
            </a:custGeom>
            <a:solidFill>
              <a:srgbClr val="4472AB"/>
            </a:solidFill>
            <a:ln w="9525">
              <a:noFill/>
            </a:ln>
          </p:spPr>
          <p:txBody>
            <a:bodyPr/>
            <a:p>
              <a:endParaRPr lang="zh-CN" altLang="en-US"/>
            </a:p>
          </p:txBody>
        </p:sp>
        <p:sp>
          <p:nvSpPr>
            <p:cNvPr id="1073742962" name="任意多边形 1073742961"/>
            <p:cNvSpPr/>
            <p:nvPr/>
          </p:nvSpPr>
          <p:spPr>
            <a:xfrm>
              <a:off x="3866" y="-3030"/>
              <a:ext cx="303" cy="267"/>
            </a:xfrm>
            <a:custGeom>
              <a:avLst/>
              <a:gdLst/>
              <a:ahLst/>
              <a:cxnLst/>
              <a:pathLst>
                <a:path w="303" h="267">
                  <a:moveTo>
                    <a:pt x="35" y="0"/>
                  </a:moveTo>
                  <a:lnTo>
                    <a:pt x="0" y="0"/>
                  </a:lnTo>
                  <a:lnTo>
                    <a:pt x="267" y="267"/>
                  </a:lnTo>
                  <a:lnTo>
                    <a:pt x="302" y="267"/>
                  </a:lnTo>
                  <a:lnTo>
                    <a:pt x="35" y="0"/>
                  </a:lnTo>
                  <a:close/>
                </a:path>
              </a:pathLst>
            </a:custGeom>
            <a:solidFill>
              <a:srgbClr val="76A4DD"/>
            </a:solidFill>
            <a:ln w="9525">
              <a:noFill/>
            </a:ln>
          </p:spPr>
          <p:txBody>
            <a:bodyPr/>
            <a:p>
              <a:endParaRPr lang="zh-CN" altLang="en-US"/>
            </a:p>
          </p:txBody>
        </p:sp>
        <p:sp>
          <p:nvSpPr>
            <p:cNvPr id="1073742963" name="任意多边形 1073742962"/>
            <p:cNvSpPr/>
            <p:nvPr/>
          </p:nvSpPr>
          <p:spPr>
            <a:xfrm>
              <a:off x="3866" y="-3030"/>
              <a:ext cx="303" cy="891"/>
            </a:xfrm>
            <a:custGeom>
              <a:avLst/>
              <a:gdLst/>
              <a:ahLst/>
              <a:cxnLst/>
              <a:pathLst>
                <a:path w="303" h="891">
                  <a:moveTo>
                    <a:pt x="302" y="267"/>
                  </a:moveTo>
                  <a:lnTo>
                    <a:pt x="35" y="0"/>
                  </a:lnTo>
                  <a:lnTo>
                    <a:pt x="0" y="0"/>
                  </a:lnTo>
                  <a:lnTo>
                    <a:pt x="0" y="624"/>
                  </a:lnTo>
                  <a:lnTo>
                    <a:pt x="267" y="891"/>
                  </a:lnTo>
                  <a:lnTo>
                    <a:pt x="302" y="891"/>
                  </a:lnTo>
                  <a:lnTo>
                    <a:pt x="302" y="267"/>
                  </a:lnTo>
                  <a:close/>
                  <a:moveTo>
                    <a:pt x="302" y="267"/>
                  </a:moveTo>
                  <a:lnTo>
                    <a:pt x="267" y="267"/>
                  </a:lnTo>
                  <a:lnTo>
                    <a:pt x="0" y="0"/>
                  </a:lnTo>
                  <a:moveTo>
                    <a:pt x="267" y="267"/>
                  </a:moveTo>
                  <a:lnTo>
                    <a:pt x="267" y="891"/>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964" name="图片 1073742963"/>
            <p:cNvPicPr>
              <a:picLocks noChangeAspect="1"/>
            </p:cNvPicPr>
            <p:nvPr/>
          </p:nvPicPr>
          <p:blipFill>
            <a:blip r:embed="rId12"/>
            <a:stretch>
              <a:fillRect/>
            </a:stretch>
          </p:blipFill>
          <p:spPr>
            <a:xfrm>
              <a:off x="4249" y="-2904"/>
              <a:ext cx="406" cy="687"/>
            </a:xfrm>
            <a:prstGeom prst="rect">
              <a:avLst/>
            </a:prstGeom>
            <a:noFill/>
            <a:ln w="9525">
              <a:noFill/>
            </a:ln>
          </p:spPr>
        </p:pic>
        <p:sp>
          <p:nvSpPr>
            <p:cNvPr id="1073742965" name="矩形 1073742964"/>
            <p:cNvSpPr/>
            <p:nvPr/>
          </p:nvSpPr>
          <p:spPr>
            <a:xfrm>
              <a:off x="4472" y="-2681"/>
              <a:ext cx="60" cy="390"/>
            </a:xfrm>
            <a:prstGeom prst="rect">
              <a:avLst/>
            </a:prstGeom>
            <a:solidFill>
              <a:srgbClr val="558ED5"/>
            </a:solidFill>
            <a:ln w="9525">
              <a:noFill/>
            </a:ln>
          </p:spPr>
          <p:txBody>
            <a:bodyPr/>
            <a:p>
              <a:endParaRPr lang="zh-CN" altLang="en-US"/>
            </a:p>
          </p:txBody>
        </p:sp>
        <p:sp>
          <p:nvSpPr>
            <p:cNvPr id="1073742966" name="任意多边形 1073742965"/>
            <p:cNvSpPr/>
            <p:nvPr/>
          </p:nvSpPr>
          <p:spPr>
            <a:xfrm>
              <a:off x="4276" y="-2877"/>
              <a:ext cx="196" cy="585"/>
            </a:xfrm>
            <a:custGeom>
              <a:avLst/>
              <a:gdLst/>
              <a:ahLst/>
              <a:cxnLst/>
              <a:pathLst>
                <a:path w="196" h="585">
                  <a:moveTo>
                    <a:pt x="0" y="0"/>
                  </a:moveTo>
                  <a:lnTo>
                    <a:pt x="0" y="389"/>
                  </a:lnTo>
                  <a:lnTo>
                    <a:pt x="195" y="584"/>
                  </a:lnTo>
                  <a:lnTo>
                    <a:pt x="195" y="195"/>
                  </a:lnTo>
                  <a:lnTo>
                    <a:pt x="0" y="0"/>
                  </a:lnTo>
                  <a:close/>
                </a:path>
              </a:pathLst>
            </a:custGeom>
            <a:solidFill>
              <a:srgbClr val="4472AB"/>
            </a:solidFill>
            <a:ln w="9525">
              <a:noFill/>
            </a:ln>
          </p:spPr>
          <p:txBody>
            <a:bodyPr/>
            <a:p>
              <a:endParaRPr lang="zh-CN" altLang="en-US"/>
            </a:p>
          </p:txBody>
        </p:sp>
        <p:sp>
          <p:nvSpPr>
            <p:cNvPr id="1073742967" name="任意多边形 1073742966"/>
            <p:cNvSpPr/>
            <p:nvPr/>
          </p:nvSpPr>
          <p:spPr>
            <a:xfrm>
              <a:off x="4276" y="-2877"/>
              <a:ext cx="255" cy="196"/>
            </a:xfrm>
            <a:custGeom>
              <a:avLst/>
              <a:gdLst/>
              <a:ahLst/>
              <a:cxnLst/>
              <a:pathLst>
                <a:path w="255" h="196">
                  <a:moveTo>
                    <a:pt x="59" y="0"/>
                  </a:moveTo>
                  <a:lnTo>
                    <a:pt x="0" y="0"/>
                  </a:lnTo>
                  <a:lnTo>
                    <a:pt x="195" y="195"/>
                  </a:lnTo>
                  <a:lnTo>
                    <a:pt x="254" y="195"/>
                  </a:lnTo>
                  <a:lnTo>
                    <a:pt x="59" y="0"/>
                  </a:lnTo>
                  <a:close/>
                </a:path>
              </a:pathLst>
            </a:custGeom>
            <a:solidFill>
              <a:srgbClr val="76A4DD"/>
            </a:solidFill>
            <a:ln w="9525">
              <a:noFill/>
            </a:ln>
          </p:spPr>
          <p:txBody>
            <a:bodyPr/>
            <a:p>
              <a:endParaRPr lang="zh-CN" altLang="en-US"/>
            </a:p>
          </p:txBody>
        </p:sp>
        <p:sp>
          <p:nvSpPr>
            <p:cNvPr id="1073742968" name="任意多边形 1073742967"/>
            <p:cNvSpPr/>
            <p:nvPr/>
          </p:nvSpPr>
          <p:spPr>
            <a:xfrm>
              <a:off x="4276" y="-2877"/>
              <a:ext cx="255" cy="585"/>
            </a:xfrm>
            <a:custGeom>
              <a:avLst/>
              <a:gdLst/>
              <a:ahLst/>
              <a:cxnLst/>
              <a:pathLst>
                <a:path w="255" h="585">
                  <a:moveTo>
                    <a:pt x="254" y="195"/>
                  </a:moveTo>
                  <a:lnTo>
                    <a:pt x="59" y="0"/>
                  </a:lnTo>
                  <a:lnTo>
                    <a:pt x="0" y="0"/>
                  </a:lnTo>
                  <a:lnTo>
                    <a:pt x="0" y="389"/>
                  </a:lnTo>
                  <a:lnTo>
                    <a:pt x="195" y="584"/>
                  </a:lnTo>
                  <a:lnTo>
                    <a:pt x="254" y="584"/>
                  </a:lnTo>
                  <a:lnTo>
                    <a:pt x="254" y="195"/>
                  </a:lnTo>
                  <a:close/>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969" name="图片 1073742968"/>
            <p:cNvPicPr>
              <a:picLocks noChangeAspect="1"/>
            </p:cNvPicPr>
            <p:nvPr/>
          </p:nvPicPr>
          <p:blipFill>
            <a:blip r:embed="rId9"/>
            <a:stretch>
              <a:fillRect/>
            </a:stretch>
          </p:blipFill>
          <p:spPr>
            <a:xfrm>
              <a:off x="4271" y="-2882"/>
              <a:ext cx="309" cy="590"/>
            </a:xfrm>
            <a:prstGeom prst="rect">
              <a:avLst/>
            </a:prstGeom>
            <a:noFill/>
            <a:ln w="9525">
              <a:noFill/>
            </a:ln>
          </p:spPr>
        </p:pic>
        <p:sp>
          <p:nvSpPr>
            <p:cNvPr id="1073742970" name="任意多边形 1073742969"/>
            <p:cNvSpPr/>
            <p:nvPr/>
          </p:nvSpPr>
          <p:spPr>
            <a:xfrm>
              <a:off x="4325" y="-2877"/>
              <a:ext cx="196" cy="585"/>
            </a:xfrm>
            <a:custGeom>
              <a:avLst/>
              <a:gdLst/>
              <a:ahLst/>
              <a:cxnLst/>
              <a:pathLst>
                <a:path w="196" h="585">
                  <a:moveTo>
                    <a:pt x="0" y="0"/>
                  </a:moveTo>
                  <a:lnTo>
                    <a:pt x="0" y="389"/>
                  </a:lnTo>
                  <a:lnTo>
                    <a:pt x="196" y="584"/>
                  </a:lnTo>
                  <a:lnTo>
                    <a:pt x="196" y="195"/>
                  </a:lnTo>
                  <a:lnTo>
                    <a:pt x="0" y="0"/>
                  </a:lnTo>
                  <a:close/>
                </a:path>
              </a:pathLst>
            </a:custGeom>
            <a:solidFill>
              <a:srgbClr val="4472AB"/>
            </a:solidFill>
            <a:ln w="9525">
              <a:noFill/>
            </a:ln>
          </p:spPr>
          <p:txBody>
            <a:bodyPr/>
            <a:p>
              <a:endParaRPr lang="zh-CN" altLang="en-US"/>
            </a:p>
          </p:txBody>
        </p:sp>
        <p:sp>
          <p:nvSpPr>
            <p:cNvPr id="1073742971" name="任意多边形 1073742970"/>
            <p:cNvSpPr/>
            <p:nvPr/>
          </p:nvSpPr>
          <p:spPr>
            <a:xfrm>
              <a:off x="4325" y="-2877"/>
              <a:ext cx="255" cy="196"/>
            </a:xfrm>
            <a:custGeom>
              <a:avLst/>
              <a:gdLst/>
              <a:ahLst/>
              <a:cxnLst/>
              <a:pathLst>
                <a:path w="255" h="196">
                  <a:moveTo>
                    <a:pt x="60" y="0"/>
                  </a:moveTo>
                  <a:lnTo>
                    <a:pt x="0" y="0"/>
                  </a:lnTo>
                  <a:lnTo>
                    <a:pt x="196" y="195"/>
                  </a:lnTo>
                  <a:lnTo>
                    <a:pt x="255" y="195"/>
                  </a:lnTo>
                  <a:lnTo>
                    <a:pt x="60" y="0"/>
                  </a:lnTo>
                  <a:close/>
                </a:path>
              </a:pathLst>
            </a:custGeom>
            <a:solidFill>
              <a:srgbClr val="76A4DD"/>
            </a:solidFill>
            <a:ln w="9525">
              <a:noFill/>
            </a:ln>
          </p:spPr>
          <p:txBody>
            <a:bodyPr/>
            <a:p>
              <a:endParaRPr lang="zh-CN" altLang="en-US"/>
            </a:p>
          </p:txBody>
        </p:sp>
        <p:sp>
          <p:nvSpPr>
            <p:cNvPr id="1073742972" name="任意多边形 1073742971"/>
            <p:cNvSpPr/>
            <p:nvPr/>
          </p:nvSpPr>
          <p:spPr>
            <a:xfrm>
              <a:off x="4325" y="-2877"/>
              <a:ext cx="255" cy="585"/>
            </a:xfrm>
            <a:custGeom>
              <a:avLst/>
              <a:gdLst/>
              <a:ahLst/>
              <a:cxnLst/>
              <a:pathLst>
                <a:path w="255" h="585">
                  <a:moveTo>
                    <a:pt x="255" y="195"/>
                  </a:moveTo>
                  <a:lnTo>
                    <a:pt x="60" y="0"/>
                  </a:lnTo>
                  <a:lnTo>
                    <a:pt x="0" y="0"/>
                  </a:lnTo>
                  <a:lnTo>
                    <a:pt x="0" y="389"/>
                  </a:lnTo>
                  <a:lnTo>
                    <a:pt x="196" y="584"/>
                  </a:lnTo>
                  <a:lnTo>
                    <a:pt x="255" y="584"/>
                  </a:lnTo>
                  <a:lnTo>
                    <a:pt x="255" y="195"/>
                  </a:lnTo>
                  <a:close/>
                  <a:moveTo>
                    <a:pt x="255" y="195"/>
                  </a:moveTo>
                  <a:lnTo>
                    <a:pt x="196" y="195"/>
                  </a:lnTo>
                  <a:lnTo>
                    <a:pt x="0" y="0"/>
                  </a:lnTo>
                  <a:moveTo>
                    <a:pt x="196" y="195"/>
                  </a:moveTo>
                  <a:lnTo>
                    <a:pt x="196" y="584"/>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2973" name="图片 1073742972"/>
            <p:cNvPicPr>
              <a:picLocks noChangeAspect="1"/>
            </p:cNvPicPr>
            <p:nvPr/>
          </p:nvPicPr>
          <p:blipFill>
            <a:blip r:embed="rId10"/>
            <a:stretch>
              <a:fillRect/>
            </a:stretch>
          </p:blipFill>
          <p:spPr>
            <a:xfrm>
              <a:off x="4624" y="-2829"/>
              <a:ext cx="455" cy="536"/>
            </a:xfrm>
            <a:prstGeom prst="rect">
              <a:avLst/>
            </a:prstGeom>
            <a:noFill/>
            <a:ln w="9525">
              <a:noFill/>
            </a:ln>
          </p:spPr>
        </p:pic>
        <p:sp>
          <p:nvSpPr>
            <p:cNvPr id="1073742974" name="矩形 1073742973"/>
            <p:cNvSpPr/>
            <p:nvPr/>
          </p:nvSpPr>
          <p:spPr>
            <a:xfrm>
              <a:off x="4899" y="-2651"/>
              <a:ext cx="105" cy="283"/>
            </a:xfrm>
            <a:prstGeom prst="rect">
              <a:avLst/>
            </a:prstGeom>
            <a:solidFill>
              <a:srgbClr val="558ED5"/>
            </a:solidFill>
            <a:ln w="9525">
              <a:noFill/>
            </a:ln>
          </p:spPr>
          <p:txBody>
            <a:bodyPr/>
            <a:p>
              <a:endParaRPr lang="zh-CN" altLang="en-US"/>
            </a:p>
          </p:txBody>
        </p:sp>
        <p:sp>
          <p:nvSpPr>
            <p:cNvPr id="1073742975" name="任意多边形 1073742974"/>
            <p:cNvSpPr/>
            <p:nvPr/>
          </p:nvSpPr>
          <p:spPr>
            <a:xfrm>
              <a:off x="4749" y="-2801"/>
              <a:ext cx="151" cy="434"/>
            </a:xfrm>
            <a:custGeom>
              <a:avLst/>
              <a:gdLst/>
              <a:ahLst/>
              <a:cxnLst/>
              <a:pathLst>
                <a:path w="151" h="434">
                  <a:moveTo>
                    <a:pt x="0" y="0"/>
                  </a:moveTo>
                  <a:lnTo>
                    <a:pt x="0" y="283"/>
                  </a:lnTo>
                  <a:lnTo>
                    <a:pt x="151" y="434"/>
                  </a:lnTo>
                  <a:lnTo>
                    <a:pt x="151" y="151"/>
                  </a:lnTo>
                  <a:lnTo>
                    <a:pt x="0" y="0"/>
                  </a:lnTo>
                  <a:close/>
                </a:path>
              </a:pathLst>
            </a:custGeom>
            <a:solidFill>
              <a:srgbClr val="4472AB"/>
            </a:solidFill>
            <a:ln w="9525">
              <a:noFill/>
            </a:ln>
          </p:spPr>
          <p:txBody>
            <a:bodyPr/>
            <a:p>
              <a:endParaRPr lang="zh-CN" altLang="en-US"/>
            </a:p>
          </p:txBody>
        </p:sp>
        <p:sp>
          <p:nvSpPr>
            <p:cNvPr id="1073742976" name="任意多边形 1073742975"/>
            <p:cNvSpPr/>
            <p:nvPr/>
          </p:nvSpPr>
          <p:spPr>
            <a:xfrm>
              <a:off x="4749" y="-2801"/>
              <a:ext cx="255" cy="151"/>
            </a:xfrm>
            <a:custGeom>
              <a:avLst/>
              <a:gdLst/>
              <a:ahLst/>
              <a:cxnLst/>
              <a:pathLst>
                <a:path w="255" h="151">
                  <a:moveTo>
                    <a:pt x="104" y="0"/>
                  </a:moveTo>
                  <a:lnTo>
                    <a:pt x="0" y="0"/>
                  </a:lnTo>
                  <a:lnTo>
                    <a:pt x="151" y="151"/>
                  </a:lnTo>
                  <a:lnTo>
                    <a:pt x="255" y="151"/>
                  </a:lnTo>
                  <a:lnTo>
                    <a:pt x="104" y="0"/>
                  </a:lnTo>
                  <a:close/>
                </a:path>
              </a:pathLst>
            </a:custGeom>
            <a:solidFill>
              <a:srgbClr val="76A4DD"/>
            </a:solidFill>
            <a:ln w="9525">
              <a:noFill/>
            </a:ln>
          </p:spPr>
          <p:txBody>
            <a:bodyPr/>
            <a:p>
              <a:endParaRPr lang="zh-CN" altLang="en-US"/>
            </a:p>
          </p:txBody>
        </p:sp>
        <p:sp>
          <p:nvSpPr>
            <p:cNvPr id="1073742977" name="任意多边形 1073742976"/>
            <p:cNvSpPr/>
            <p:nvPr/>
          </p:nvSpPr>
          <p:spPr>
            <a:xfrm>
              <a:off x="4749" y="-2801"/>
              <a:ext cx="255" cy="434"/>
            </a:xfrm>
            <a:custGeom>
              <a:avLst/>
              <a:gdLst/>
              <a:ahLst/>
              <a:cxnLst/>
              <a:pathLst>
                <a:path w="255" h="434">
                  <a:moveTo>
                    <a:pt x="255" y="151"/>
                  </a:moveTo>
                  <a:lnTo>
                    <a:pt x="104" y="0"/>
                  </a:lnTo>
                  <a:lnTo>
                    <a:pt x="0" y="0"/>
                  </a:lnTo>
                  <a:lnTo>
                    <a:pt x="0" y="283"/>
                  </a:lnTo>
                  <a:lnTo>
                    <a:pt x="151" y="434"/>
                  </a:lnTo>
                  <a:lnTo>
                    <a:pt x="255" y="434"/>
                  </a:lnTo>
                  <a:lnTo>
                    <a:pt x="255" y="151"/>
                  </a:lnTo>
                  <a:close/>
                  <a:moveTo>
                    <a:pt x="255" y="151"/>
                  </a:moveTo>
                  <a:lnTo>
                    <a:pt x="151" y="151"/>
                  </a:lnTo>
                  <a:lnTo>
                    <a:pt x="0"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78" name="矩形 1073742977"/>
            <p:cNvSpPr/>
            <p:nvPr/>
          </p:nvSpPr>
          <p:spPr>
            <a:xfrm>
              <a:off x="4802" y="-2651"/>
              <a:ext cx="105" cy="283"/>
            </a:xfrm>
            <a:prstGeom prst="rect">
              <a:avLst/>
            </a:prstGeom>
            <a:solidFill>
              <a:srgbClr val="558ED5"/>
            </a:solidFill>
            <a:ln w="9525">
              <a:noFill/>
            </a:ln>
          </p:spPr>
          <p:txBody>
            <a:bodyPr/>
            <a:p>
              <a:endParaRPr lang="zh-CN" altLang="en-US"/>
            </a:p>
          </p:txBody>
        </p:sp>
        <p:sp>
          <p:nvSpPr>
            <p:cNvPr id="1073742979" name="任意多边形 1073742978"/>
            <p:cNvSpPr/>
            <p:nvPr/>
          </p:nvSpPr>
          <p:spPr>
            <a:xfrm>
              <a:off x="4651" y="-2801"/>
              <a:ext cx="151" cy="434"/>
            </a:xfrm>
            <a:custGeom>
              <a:avLst/>
              <a:gdLst/>
              <a:ahLst/>
              <a:cxnLst/>
              <a:pathLst>
                <a:path w="151" h="434">
                  <a:moveTo>
                    <a:pt x="0" y="0"/>
                  </a:moveTo>
                  <a:lnTo>
                    <a:pt x="0" y="282"/>
                  </a:lnTo>
                  <a:lnTo>
                    <a:pt x="150" y="433"/>
                  </a:lnTo>
                  <a:lnTo>
                    <a:pt x="150" y="150"/>
                  </a:lnTo>
                  <a:lnTo>
                    <a:pt x="0" y="0"/>
                  </a:lnTo>
                  <a:close/>
                </a:path>
              </a:pathLst>
            </a:custGeom>
            <a:solidFill>
              <a:srgbClr val="4472AB"/>
            </a:solidFill>
            <a:ln w="9525">
              <a:noFill/>
            </a:ln>
          </p:spPr>
          <p:txBody>
            <a:bodyPr/>
            <a:p>
              <a:endParaRPr lang="zh-CN" altLang="en-US"/>
            </a:p>
          </p:txBody>
        </p:sp>
        <p:sp>
          <p:nvSpPr>
            <p:cNvPr id="1073742980" name="任意多边形 1073742979"/>
            <p:cNvSpPr/>
            <p:nvPr/>
          </p:nvSpPr>
          <p:spPr>
            <a:xfrm>
              <a:off x="4651" y="-2801"/>
              <a:ext cx="255" cy="151"/>
            </a:xfrm>
            <a:custGeom>
              <a:avLst/>
              <a:gdLst/>
              <a:ahLst/>
              <a:cxnLst/>
              <a:pathLst>
                <a:path w="255" h="151">
                  <a:moveTo>
                    <a:pt x="104" y="0"/>
                  </a:moveTo>
                  <a:lnTo>
                    <a:pt x="0" y="0"/>
                  </a:lnTo>
                  <a:lnTo>
                    <a:pt x="150" y="150"/>
                  </a:lnTo>
                  <a:lnTo>
                    <a:pt x="255" y="150"/>
                  </a:lnTo>
                  <a:lnTo>
                    <a:pt x="104" y="0"/>
                  </a:lnTo>
                  <a:close/>
                </a:path>
              </a:pathLst>
            </a:custGeom>
            <a:solidFill>
              <a:srgbClr val="76A4DD"/>
            </a:solidFill>
            <a:ln w="9525">
              <a:noFill/>
            </a:ln>
          </p:spPr>
          <p:txBody>
            <a:bodyPr/>
            <a:p>
              <a:endParaRPr lang="zh-CN" altLang="en-US"/>
            </a:p>
          </p:txBody>
        </p:sp>
        <p:sp>
          <p:nvSpPr>
            <p:cNvPr id="1073742981" name="任意多边形 1073742980"/>
            <p:cNvSpPr/>
            <p:nvPr/>
          </p:nvSpPr>
          <p:spPr>
            <a:xfrm>
              <a:off x="4651" y="-2801"/>
              <a:ext cx="255" cy="434"/>
            </a:xfrm>
            <a:custGeom>
              <a:avLst/>
              <a:gdLst/>
              <a:ahLst/>
              <a:cxnLst/>
              <a:pathLst>
                <a:path w="255" h="434">
                  <a:moveTo>
                    <a:pt x="255" y="150"/>
                  </a:moveTo>
                  <a:lnTo>
                    <a:pt x="104" y="0"/>
                  </a:lnTo>
                  <a:lnTo>
                    <a:pt x="0" y="0"/>
                  </a:lnTo>
                  <a:lnTo>
                    <a:pt x="0" y="282"/>
                  </a:lnTo>
                  <a:lnTo>
                    <a:pt x="150" y="433"/>
                  </a:lnTo>
                  <a:lnTo>
                    <a:pt x="255" y="433"/>
                  </a:lnTo>
                  <a:lnTo>
                    <a:pt x="255" y="150"/>
                  </a:lnTo>
                  <a:close/>
                  <a:moveTo>
                    <a:pt x="255" y="150"/>
                  </a:moveTo>
                  <a:lnTo>
                    <a:pt x="150" y="150"/>
                  </a:lnTo>
                  <a:lnTo>
                    <a:pt x="0" y="0"/>
                  </a:lnTo>
                  <a:moveTo>
                    <a:pt x="150" y="150"/>
                  </a:moveTo>
                  <a:lnTo>
                    <a:pt x="150" y="433"/>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82" name="任意多边形 1073742981"/>
            <p:cNvSpPr/>
            <p:nvPr/>
          </p:nvSpPr>
          <p:spPr>
            <a:xfrm>
              <a:off x="5487" y="-2579"/>
              <a:ext cx="450" cy="190"/>
            </a:xfrm>
            <a:custGeom>
              <a:avLst/>
              <a:gdLst/>
              <a:ahLst/>
              <a:cxnLst/>
              <a:pathLst>
                <a:path w="450" h="190">
                  <a:moveTo>
                    <a:pt x="450" y="189"/>
                  </a:moveTo>
                  <a:lnTo>
                    <a:pt x="450" y="0"/>
                  </a:lnTo>
                  <a:lnTo>
                    <a:pt x="0" y="0"/>
                  </a:lnTo>
                </a:path>
              </a:pathLst>
            </a:custGeom>
            <a:noFill/>
            <a:ln w="10620" cap="flat" cmpd="sng">
              <a:solidFill>
                <a:srgbClr val="000000"/>
              </a:solidFill>
              <a:prstDash val="solid"/>
              <a:headEnd type="none" w="med" len="med"/>
              <a:tailEnd type="none" w="med" len="med"/>
            </a:ln>
          </p:spPr>
          <p:txBody>
            <a:bodyPr/>
            <a:p>
              <a:endParaRPr lang="zh-CN" altLang="en-US"/>
            </a:p>
          </p:txBody>
        </p:sp>
        <p:sp>
          <p:nvSpPr>
            <p:cNvPr id="1073742983" name="任意多边形 1073742982"/>
            <p:cNvSpPr/>
            <p:nvPr/>
          </p:nvSpPr>
          <p:spPr>
            <a:xfrm>
              <a:off x="5431" y="-2612"/>
              <a:ext cx="67" cy="67"/>
            </a:xfrm>
            <a:custGeom>
              <a:avLst/>
              <a:gdLst/>
              <a:ahLst/>
              <a:cxnLst/>
              <a:pathLst>
                <a:path w="67" h="67">
                  <a:moveTo>
                    <a:pt x="66" y="0"/>
                  </a:moveTo>
                  <a:lnTo>
                    <a:pt x="0" y="34"/>
                  </a:lnTo>
                  <a:lnTo>
                    <a:pt x="66" y="67"/>
                  </a:lnTo>
                  <a:lnTo>
                    <a:pt x="66" y="0"/>
                  </a:lnTo>
                  <a:close/>
                </a:path>
              </a:pathLst>
            </a:custGeom>
            <a:solidFill>
              <a:srgbClr val="000000"/>
            </a:solidFill>
            <a:ln w="9525">
              <a:noFill/>
            </a:ln>
          </p:spPr>
          <p:txBody>
            <a:bodyPr/>
            <a:p>
              <a:endParaRPr lang="zh-CN" altLang="en-US"/>
            </a:p>
          </p:txBody>
        </p:sp>
        <p:pic>
          <p:nvPicPr>
            <p:cNvPr id="1073742984" name="图片 1073742983"/>
            <p:cNvPicPr>
              <a:picLocks noChangeAspect="1"/>
            </p:cNvPicPr>
            <p:nvPr/>
          </p:nvPicPr>
          <p:blipFill>
            <a:blip r:embed="rId11"/>
            <a:stretch>
              <a:fillRect/>
            </a:stretch>
          </p:blipFill>
          <p:spPr>
            <a:xfrm>
              <a:off x="4991" y="-2759"/>
              <a:ext cx="502" cy="396"/>
            </a:xfrm>
            <a:prstGeom prst="rect">
              <a:avLst/>
            </a:prstGeom>
            <a:noFill/>
            <a:ln w="9525">
              <a:noFill/>
            </a:ln>
          </p:spPr>
        </p:pic>
        <p:sp>
          <p:nvSpPr>
            <p:cNvPr id="1073742985" name="矩形 1073742984"/>
            <p:cNvSpPr/>
            <p:nvPr/>
          </p:nvSpPr>
          <p:spPr>
            <a:xfrm>
              <a:off x="5264" y="-2631"/>
              <a:ext cx="155" cy="194"/>
            </a:xfrm>
            <a:prstGeom prst="rect">
              <a:avLst/>
            </a:prstGeom>
            <a:solidFill>
              <a:srgbClr val="558ED5"/>
            </a:solidFill>
            <a:ln w="9525">
              <a:noFill/>
            </a:ln>
          </p:spPr>
          <p:txBody>
            <a:bodyPr/>
            <a:p>
              <a:endParaRPr lang="zh-CN" altLang="en-US"/>
            </a:p>
          </p:txBody>
        </p:sp>
        <p:sp>
          <p:nvSpPr>
            <p:cNvPr id="1073742986" name="任意多边形 1073742985"/>
            <p:cNvSpPr/>
            <p:nvPr/>
          </p:nvSpPr>
          <p:spPr>
            <a:xfrm>
              <a:off x="5164" y="-2731"/>
              <a:ext cx="100" cy="294"/>
            </a:xfrm>
            <a:custGeom>
              <a:avLst/>
              <a:gdLst/>
              <a:ahLst/>
              <a:cxnLst/>
              <a:pathLst>
                <a:path w="100" h="294">
                  <a:moveTo>
                    <a:pt x="0" y="0"/>
                  </a:moveTo>
                  <a:lnTo>
                    <a:pt x="0" y="194"/>
                  </a:lnTo>
                  <a:lnTo>
                    <a:pt x="100" y="294"/>
                  </a:lnTo>
                  <a:lnTo>
                    <a:pt x="100" y="100"/>
                  </a:lnTo>
                  <a:lnTo>
                    <a:pt x="0" y="0"/>
                  </a:lnTo>
                  <a:close/>
                </a:path>
              </a:pathLst>
            </a:custGeom>
            <a:solidFill>
              <a:srgbClr val="4472AB"/>
            </a:solidFill>
            <a:ln w="9525">
              <a:noFill/>
            </a:ln>
          </p:spPr>
          <p:txBody>
            <a:bodyPr/>
            <a:p>
              <a:endParaRPr lang="zh-CN" altLang="en-US"/>
            </a:p>
          </p:txBody>
        </p:sp>
        <p:sp>
          <p:nvSpPr>
            <p:cNvPr id="1073742987" name="任意多边形 1073742986"/>
            <p:cNvSpPr/>
            <p:nvPr/>
          </p:nvSpPr>
          <p:spPr>
            <a:xfrm>
              <a:off x="5164" y="-2731"/>
              <a:ext cx="255" cy="100"/>
            </a:xfrm>
            <a:custGeom>
              <a:avLst/>
              <a:gdLst/>
              <a:ahLst/>
              <a:cxnLst/>
              <a:pathLst>
                <a:path w="255" h="100">
                  <a:moveTo>
                    <a:pt x="155" y="0"/>
                  </a:moveTo>
                  <a:lnTo>
                    <a:pt x="0" y="0"/>
                  </a:lnTo>
                  <a:lnTo>
                    <a:pt x="100" y="100"/>
                  </a:lnTo>
                  <a:lnTo>
                    <a:pt x="255" y="100"/>
                  </a:lnTo>
                  <a:lnTo>
                    <a:pt x="155" y="0"/>
                  </a:lnTo>
                  <a:close/>
                </a:path>
              </a:pathLst>
            </a:custGeom>
            <a:solidFill>
              <a:srgbClr val="76A4DD"/>
            </a:solidFill>
            <a:ln w="9525">
              <a:noFill/>
            </a:ln>
          </p:spPr>
          <p:txBody>
            <a:bodyPr/>
            <a:p>
              <a:endParaRPr lang="zh-CN" altLang="en-US"/>
            </a:p>
          </p:txBody>
        </p:sp>
        <p:sp>
          <p:nvSpPr>
            <p:cNvPr id="1073742988" name="任意多边形 1073742987"/>
            <p:cNvSpPr/>
            <p:nvPr/>
          </p:nvSpPr>
          <p:spPr>
            <a:xfrm>
              <a:off x="5164" y="-2731"/>
              <a:ext cx="255" cy="294"/>
            </a:xfrm>
            <a:custGeom>
              <a:avLst/>
              <a:gdLst/>
              <a:ahLst/>
              <a:cxnLst/>
              <a:pathLst>
                <a:path w="255" h="294">
                  <a:moveTo>
                    <a:pt x="255" y="100"/>
                  </a:moveTo>
                  <a:lnTo>
                    <a:pt x="155" y="0"/>
                  </a:lnTo>
                  <a:lnTo>
                    <a:pt x="0" y="0"/>
                  </a:lnTo>
                  <a:lnTo>
                    <a:pt x="0" y="194"/>
                  </a:lnTo>
                  <a:lnTo>
                    <a:pt x="100" y="294"/>
                  </a:lnTo>
                  <a:lnTo>
                    <a:pt x="255" y="294"/>
                  </a:lnTo>
                  <a:lnTo>
                    <a:pt x="255" y="100"/>
                  </a:lnTo>
                  <a:close/>
                  <a:moveTo>
                    <a:pt x="255" y="100"/>
                  </a:moveTo>
                  <a:lnTo>
                    <a:pt x="100" y="100"/>
                  </a:lnTo>
                  <a:lnTo>
                    <a:pt x="0"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89" name="矩形 1073742988"/>
            <p:cNvSpPr/>
            <p:nvPr/>
          </p:nvSpPr>
          <p:spPr>
            <a:xfrm>
              <a:off x="5118" y="-2631"/>
              <a:ext cx="155" cy="194"/>
            </a:xfrm>
            <a:prstGeom prst="rect">
              <a:avLst/>
            </a:prstGeom>
            <a:solidFill>
              <a:srgbClr val="558ED5"/>
            </a:solidFill>
            <a:ln w="9525">
              <a:noFill/>
            </a:ln>
          </p:spPr>
          <p:txBody>
            <a:bodyPr/>
            <a:p>
              <a:endParaRPr lang="zh-CN" altLang="en-US"/>
            </a:p>
          </p:txBody>
        </p:sp>
        <p:sp>
          <p:nvSpPr>
            <p:cNvPr id="1073742990" name="任意多边形 1073742989"/>
            <p:cNvSpPr/>
            <p:nvPr/>
          </p:nvSpPr>
          <p:spPr>
            <a:xfrm>
              <a:off x="5018" y="-2731"/>
              <a:ext cx="100" cy="294"/>
            </a:xfrm>
            <a:custGeom>
              <a:avLst/>
              <a:gdLst/>
              <a:ahLst/>
              <a:cxnLst/>
              <a:pathLst>
                <a:path w="100" h="294">
                  <a:moveTo>
                    <a:pt x="0" y="0"/>
                  </a:moveTo>
                  <a:lnTo>
                    <a:pt x="0" y="194"/>
                  </a:lnTo>
                  <a:lnTo>
                    <a:pt x="100" y="294"/>
                  </a:lnTo>
                  <a:lnTo>
                    <a:pt x="100" y="100"/>
                  </a:lnTo>
                  <a:lnTo>
                    <a:pt x="0" y="0"/>
                  </a:lnTo>
                  <a:close/>
                </a:path>
              </a:pathLst>
            </a:custGeom>
            <a:solidFill>
              <a:srgbClr val="4472AB"/>
            </a:solidFill>
            <a:ln w="9525">
              <a:noFill/>
            </a:ln>
          </p:spPr>
          <p:txBody>
            <a:bodyPr/>
            <a:p>
              <a:endParaRPr lang="zh-CN" altLang="en-US"/>
            </a:p>
          </p:txBody>
        </p:sp>
        <p:sp>
          <p:nvSpPr>
            <p:cNvPr id="1073742991" name="任意多边形 1073742990"/>
            <p:cNvSpPr/>
            <p:nvPr/>
          </p:nvSpPr>
          <p:spPr>
            <a:xfrm>
              <a:off x="5018" y="-2731"/>
              <a:ext cx="255" cy="100"/>
            </a:xfrm>
            <a:custGeom>
              <a:avLst/>
              <a:gdLst/>
              <a:ahLst/>
              <a:cxnLst/>
              <a:pathLst>
                <a:path w="255" h="100">
                  <a:moveTo>
                    <a:pt x="154" y="0"/>
                  </a:moveTo>
                  <a:lnTo>
                    <a:pt x="0" y="0"/>
                  </a:lnTo>
                  <a:lnTo>
                    <a:pt x="100" y="100"/>
                  </a:lnTo>
                  <a:lnTo>
                    <a:pt x="254" y="100"/>
                  </a:lnTo>
                  <a:lnTo>
                    <a:pt x="154" y="0"/>
                  </a:lnTo>
                  <a:close/>
                </a:path>
              </a:pathLst>
            </a:custGeom>
            <a:solidFill>
              <a:srgbClr val="76A4DD"/>
            </a:solidFill>
            <a:ln w="9525">
              <a:noFill/>
            </a:ln>
          </p:spPr>
          <p:txBody>
            <a:bodyPr/>
            <a:p>
              <a:endParaRPr lang="zh-CN" altLang="en-US"/>
            </a:p>
          </p:txBody>
        </p:sp>
        <p:sp>
          <p:nvSpPr>
            <p:cNvPr id="1073742992" name="任意多边形 1073742991"/>
            <p:cNvSpPr/>
            <p:nvPr/>
          </p:nvSpPr>
          <p:spPr>
            <a:xfrm>
              <a:off x="5018" y="-2731"/>
              <a:ext cx="255" cy="294"/>
            </a:xfrm>
            <a:custGeom>
              <a:avLst/>
              <a:gdLst/>
              <a:ahLst/>
              <a:cxnLst/>
              <a:pathLst>
                <a:path w="255" h="294">
                  <a:moveTo>
                    <a:pt x="254" y="100"/>
                  </a:moveTo>
                  <a:lnTo>
                    <a:pt x="154" y="0"/>
                  </a:lnTo>
                  <a:lnTo>
                    <a:pt x="0" y="0"/>
                  </a:lnTo>
                  <a:lnTo>
                    <a:pt x="0" y="194"/>
                  </a:lnTo>
                  <a:lnTo>
                    <a:pt x="100" y="294"/>
                  </a:lnTo>
                  <a:lnTo>
                    <a:pt x="254" y="294"/>
                  </a:lnTo>
                  <a:lnTo>
                    <a:pt x="254" y="100"/>
                  </a:lnTo>
                  <a:close/>
                  <a:moveTo>
                    <a:pt x="254" y="100"/>
                  </a:moveTo>
                  <a:lnTo>
                    <a:pt x="100" y="100"/>
                  </a:lnTo>
                  <a:lnTo>
                    <a:pt x="0" y="0"/>
                  </a:lnTo>
                  <a:moveTo>
                    <a:pt x="100" y="100"/>
                  </a:moveTo>
                  <a:lnTo>
                    <a:pt x="100" y="294"/>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2993" name="直接连接符 1073742992"/>
            <p:cNvSpPr/>
            <p:nvPr/>
          </p:nvSpPr>
          <p:spPr>
            <a:xfrm flipH="1">
              <a:off x="3645" y="-2584"/>
              <a:ext cx="166" cy="0"/>
            </a:xfrm>
            <a:prstGeom prst="line">
              <a:avLst/>
            </a:prstGeom>
            <a:ln w="10620" cap="flat" cmpd="sng">
              <a:solidFill>
                <a:srgbClr val="000000"/>
              </a:solidFill>
              <a:prstDash val="solid"/>
              <a:headEnd type="none" w="med" len="med"/>
              <a:tailEnd type="none" w="med" len="med"/>
            </a:ln>
          </p:spPr>
        </p:sp>
        <p:sp>
          <p:nvSpPr>
            <p:cNvPr id="1073742994" name="任意多边形 1073742993"/>
            <p:cNvSpPr/>
            <p:nvPr/>
          </p:nvSpPr>
          <p:spPr>
            <a:xfrm>
              <a:off x="3589" y="-2618"/>
              <a:ext cx="67" cy="67"/>
            </a:xfrm>
            <a:custGeom>
              <a:avLst/>
              <a:gdLst/>
              <a:ahLst/>
              <a:cxnLst/>
              <a:pathLst>
                <a:path w="67" h="67">
                  <a:moveTo>
                    <a:pt x="66" y="0"/>
                  </a:moveTo>
                  <a:lnTo>
                    <a:pt x="0" y="33"/>
                  </a:lnTo>
                  <a:lnTo>
                    <a:pt x="66" y="67"/>
                  </a:lnTo>
                  <a:lnTo>
                    <a:pt x="66" y="0"/>
                  </a:lnTo>
                  <a:close/>
                </a:path>
              </a:pathLst>
            </a:custGeom>
            <a:solidFill>
              <a:srgbClr val="000000"/>
            </a:solidFill>
            <a:ln w="9525">
              <a:noFill/>
            </a:ln>
          </p:spPr>
          <p:txBody>
            <a:bodyPr/>
            <a:p>
              <a:endParaRPr lang="zh-CN" altLang="en-US"/>
            </a:p>
          </p:txBody>
        </p:sp>
        <p:pic>
          <p:nvPicPr>
            <p:cNvPr id="1073742995" name="图片 1073742994"/>
            <p:cNvPicPr>
              <a:picLocks noChangeAspect="1"/>
            </p:cNvPicPr>
            <p:nvPr/>
          </p:nvPicPr>
          <p:blipFill>
            <a:blip r:embed="rId13"/>
            <a:stretch>
              <a:fillRect/>
            </a:stretch>
          </p:blipFill>
          <p:spPr>
            <a:xfrm>
              <a:off x="5777" y="-2369"/>
              <a:ext cx="304" cy="540"/>
            </a:xfrm>
            <a:prstGeom prst="rect">
              <a:avLst/>
            </a:prstGeom>
            <a:noFill/>
            <a:ln w="9525">
              <a:noFill/>
            </a:ln>
          </p:spPr>
        </p:pic>
        <p:sp>
          <p:nvSpPr>
            <p:cNvPr id="1073742996" name="矩形 1073742995"/>
            <p:cNvSpPr/>
            <p:nvPr/>
          </p:nvSpPr>
          <p:spPr>
            <a:xfrm>
              <a:off x="5805" y="-2102"/>
              <a:ext cx="145" cy="198"/>
            </a:xfrm>
            <a:prstGeom prst="rect">
              <a:avLst/>
            </a:prstGeom>
            <a:solidFill>
              <a:srgbClr val="CB4E2C">
                <a:alpha val="79999"/>
              </a:srgbClr>
            </a:solidFill>
            <a:ln w="9525">
              <a:noFill/>
            </a:ln>
          </p:spPr>
          <p:txBody>
            <a:bodyPr/>
            <a:p>
              <a:endParaRPr lang="zh-CN" altLang="en-US"/>
            </a:p>
          </p:txBody>
        </p:sp>
        <p:sp>
          <p:nvSpPr>
            <p:cNvPr id="1073742997" name="任意多边形 1073742996"/>
            <p:cNvSpPr/>
            <p:nvPr/>
          </p:nvSpPr>
          <p:spPr>
            <a:xfrm>
              <a:off x="5805" y="-2159"/>
              <a:ext cx="202" cy="57"/>
            </a:xfrm>
            <a:custGeom>
              <a:avLst/>
              <a:gdLst/>
              <a:ahLst/>
              <a:cxnLst/>
              <a:pathLst>
                <a:path w="202" h="57">
                  <a:moveTo>
                    <a:pt x="201" y="0"/>
                  </a:moveTo>
                  <a:lnTo>
                    <a:pt x="57" y="0"/>
                  </a:lnTo>
                  <a:lnTo>
                    <a:pt x="0" y="57"/>
                  </a:lnTo>
                  <a:lnTo>
                    <a:pt x="145" y="57"/>
                  </a:lnTo>
                  <a:lnTo>
                    <a:pt x="201" y="0"/>
                  </a:lnTo>
                  <a:close/>
                </a:path>
              </a:pathLst>
            </a:custGeom>
            <a:solidFill>
              <a:srgbClr val="A33F23">
                <a:alpha val="79999"/>
              </a:srgbClr>
            </a:solidFill>
            <a:ln w="9525">
              <a:noFill/>
            </a:ln>
          </p:spPr>
          <p:txBody>
            <a:bodyPr/>
            <a:p>
              <a:endParaRPr lang="zh-CN" altLang="en-US"/>
            </a:p>
          </p:txBody>
        </p:sp>
        <p:sp>
          <p:nvSpPr>
            <p:cNvPr id="1073742998" name="任意多边形 1073742997"/>
            <p:cNvSpPr/>
            <p:nvPr/>
          </p:nvSpPr>
          <p:spPr>
            <a:xfrm>
              <a:off x="5949" y="-2159"/>
              <a:ext cx="57" cy="255"/>
            </a:xfrm>
            <a:custGeom>
              <a:avLst/>
              <a:gdLst/>
              <a:ahLst/>
              <a:cxnLst/>
              <a:pathLst>
                <a:path w="57" h="255">
                  <a:moveTo>
                    <a:pt x="56" y="0"/>
                  </a:moveTo>
                  <a:lnTo>
                    <a:pt x="0" y="57"/>
                  </a:lnTo>
                  <a:lnTo>
                    <a:pt x="0" y="254"/>
                  </a:lnTo>
                  <a:lnTo>
                    <a:pt x="56" y="197"/>
                  </a:lnTo>
                  <a:lnTo>
                    <a:pt x="56" y="0"/>
                  </a:lnTo>
                  <a:close/>
                </a:path>
              </a:pathLst>
            </a:custGeom>
            <a:solidFill>
              <a:srgbClr val="D57155">
                <a:alpha val="79999"/>
              </a:srgbClr>
            </a:solidFill>
            <a:ln w="9525">
              <a:noFill/>
            </a:ln>
          </p:spPr>
          <p:txBody>
            <a:bodyPr/>
            <a:p>
              <a:endParaRPr lang="zh-CN" altLang="en-US"/>
            </a:p>
          </p:txBody>
        </p:sp>
        <p:sp>
          <p:nvSpPr>
            <p:cNvPr id="1073742999" name="任意多边形 1073742998"/>
            <p:cNvSpPr/>
            <p:nvPr/>
          </p:nvSpPr>
          <p:spPr>
            <a:xfrm>
              <a:off x="5805" y="-2159"/>
              <a:ext cx="202" cy="255"/>
            </a:xfrm>
            <a:custGeom>
              <a:avLst/>
              <a:gdLst/>
              <a:ahLst/>
              <a:cxnLst/>
              <a:pathLst>
                <a:path w="202" h="255">
                  <a:moveTo>
                    <a:pt x="145" y="254"/>
                  </a:moveTo>
                  <a:lnTo>
                    <a:pt x="201" y="197"/>
                  </a:lnTo>
                  <a:lnTo>
                    <a:pt x="201" y="0"/>
                  </a:lnTo>
                  <a:lnTo>
                    <a:pt x="57" y="0"/>
                  </a:lnTo>
                  <a:lnTo>
                    <a:pt x="0" y="57"/>
                  </a:lnTo>
                  <a:lnTo>
                    <a:pt x="0" y="254"/>
                  </a:lnTo>
                  <a:lnTo>
                    <a:pt x="145" y="254"/>
                  </a:lnTo>
                  <a:close/>
                  <a:moveTo>
                    <a:pt x="145" y="254"/>
                  </a:moveTo>
                  <a:lnTo>
                    <a:pt x="145" y="57"/>
                  </a:lnTo>
                  <a:lnTo>
                    <a:pt x="201"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3000" name="矩形 1073742999"/>
            <p:cNvSpPr/>
            <p:nvPr/>
          </p:nvSpPr>
          <p:spPr>
            <a:xfrm>
              <a:off x="5805" y="-2285"/>
              <a:ext cx="145" cy="198"/>
            </a:xfrm>
            <a:prstGeom prst="rect">
              <a:avLst/>
            </a:prstGeom>
            <a:solidFill>
              <a:srgbClr val="CB4E2C">
                <a:alpha val="79999"/>
              </a:srgbClr>
            </a:solidFill>
            <a:ln w="9525">
              <a:noFill/>
            </a:ln>
          </p:spPr>
          <p:txBody>
            <a:bodyPr/>
            <a:p>
              <a:endParaRPr lang="zh-CN" altLang="en-US"/>
            </a:p>
          </p:txBody>
        </p:sp>
        <p:sp>
          <p:nvSpPr>
            <p:cNvPr id="1073743001" name="任意多边形 1073743000"/>
            <p:cNvSpPr/>
            <p:nvPr/>
          </p:nvSpPr>
          <p:spPr>
            <a:xfrm>
              <a:off x="5805" y="-2342"/>
              <a:ext cx="202" cy="57"/>
            </a:xfrm>
            <a:custGeom>
              <a:avLst/>
              <a:gdLst/>
              <a:ahLst/>
              <a:cxnLst/>
              <a:pathLst>
                <a:path w="202" h="57">
                  <a:moveTo>
                    <a:pt x="201" y="0"/>
                  </a:moveTo>
                  <a:lnTo>
                    <a:pt x="57" y="0"/>
                  </a:lnTo>
                  <a:lnTo>
                    <a:pt x="0" y="56"/>
                  </a:lnTo>
                  <a:lnTo>
                    <a:pt x="145" y="56"/>
                  </a:lnTo>
                  <a:lnTo>
                    <a:pt x="201" y="0"/>
                  </a:lnTo>
                  <a:close/>
                </a:path>
              </a:pathLst>
            </a:custGeom>
            <a:solidFill>
              <a:srgbClr val="A33F23">
                <a:alpha val="79999"/>
              </a:srgbClr>
            </a:solidFill>
            <a:ln w="9525">
              <a:noFill/>
            </a:ln>
          </p:spPr>
          <p:txBody>
            <a:bodyPr/>
            <a:p>
              <a:endParaRPr lang="zh-CN" altLang="en-US"/>
            </a:p>
          </p:txBody>
        </p:sp>
        <p:sp>
          <p:nvSpPr>
            <p:cNvPr id="1073743002" name="任意多边形 1073743001"/>
            <p:cNvSpPr/>
            <p:nvPr/>
          </p:nvSpPr>
          <p:spPr>
            <a:xfrm>
              <a:off x="5949" y="-2342"/>
              <a:ext cx="57" cy="255"/>
            </a:xfrm>
            <a:custGeom>
              <a:avLst/>
              <a:gdLst/>
              <a:ahLst/>
              <a:cxnLst/>
              <a:pathLst>
                <a:path w="57" h="255">
                  <a:moveTo>
                    <a:pt x="56" y="0"/>
                  </a:moveTo>
                  <a:lnTo>
                    <a:pt x="0" y="56"/>
                  </a:lnTo>
                  <a:lnTo>
                    <a:pt x="0" y="254"/>
                  </a:lnTo>
                  <a:lnTo>
                    <a:pt x="56" y="197"/>
                  </a:lnTo>
                  <a:lnTo>
                    <a:pt x="56" y="0"/>
                  </a:lnTo>
                  <a:close/>
                </a:path>
              </a:pathLst>
            </a:custGeom>
            <a:solidFill>
              <a:srgbClr val="D57155">
                <a:alpha val="79999"/>
              </a:srgbClr>
            </a:solidFill>
            <a:ln w="9525">
              <a:noFill/>
            </a:ln>
          </p:spPr>
          <p:txBody>
            <a:bodyPr/>
            <a:p>
              <a:endParaRPr lang="zh-CN" altLang="en-US"/>
            </a:p>
          </p:txBody>
        </p:sp>
        <p:sp>
          <p:nvSpPr>
            <p:cNvPr id="1073743003" name="任意多边形 1073743002"/>
            <p:cNvSpPr/>
            <p:nvPr/>
          </p:nvSpPr>
          <p:spPr>
            <a:xfrm>
              <a:off x="5805" y="-2342"/>
              <a:ext cx="202" cy="255"/>
            </a:xfrm>
            <a:custGeom>
              <a:avLst/>
              <a:gdLst/>
              <a:ahLst/>
              <a:cxnLst/>
              <a:pathLst>
                <a:path w="202" h="255">
                  <a:moveTo>
                    <a:pt x="145" y="254"/>
                  </a:moveTo>
                  <a:lnTo>
                    <a:pt x="201" y="197"/>
                  </a:lnTo>
                  <a:lnTo>
                    <a:pt x="201" y="0"/>
                  </a:lnTo>
                  <a:lnTo>
                    <a:pt x="57" y="0"/>
                  </a:lnTo>
                  <a:lnTo>
                    <a:pt x="0" y="56"/>
                  </a:lnTo>
                  <a:lnTo>
                    <a:pt x="0" y="254"/>
                  </a:lnTo>
                  <a:lnTo>
                    <a:pt x="145" y="254"/>
                  </a:lnTo>
                  <a:close/>
                  <a:moveTo>
                    <a:pt x="145" y="254"/>
                  </a:moveTo>
                  <a:lnTo>
                    <a:pt x="145" y="56"/>
                  </a:lnTo>
                  <a:lnTo>
                    <a:pt x="201" y="0"/>
                  </a:lnTo>
                  <a:moveTo>
                    <a:pt x="145" y="56"/>
                  </a:moveTo>
                  <a:lnTo>
                    <a:pt x="0" y="56"/>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3004" name="图片 1073743003"/>
            <p:cNvPicPr>
              <a:picLocks noChangeAspect="1"/>
            </p:cNvPicPr>
            <p:nvPr/>
          </p:nvPicPr>
          <p:blipFill>
            <a:blip r:embed="rId14"/>
            <a:stretch>
              <a:fillRect/>
            </a:stretch>
          </p:blipFill>
          <p:spPr>
            <a:xfrm>
              <a:off x="5455" y="-2027"/>
              <a:ext cx="296" cy="772"/>
            </a:xfrm>
            <a:prstGeom prst="rect">
              <a:avLst/>
            </a:prstGeom>
            <a:noFill/>
            <a:ln w="9525">
              <a:noFill/>
            </a:ln>
          </p:spPr>
        </p:pic>
        <p:sp>
          <p:nvSpPr>
            <p:cNvPr id="1073743005" name="任意多边形 1073743004"/>
            <p:cNvSpPr/>
            <p:nvPr/>
          </p:nvSpPr>
          <p:spPr>
            <a:xfrm>
              <a:off x="5487" y="-864"/>
              <a:ext cx="450" cy="190"/>
            </a:xfrm>
            <a:custGeom>
              <a:avLst/>
              <a:gdLst/>
              <a:ahLst/>
              <a:cxnLst/>
              <a:pathLst>
                <a:path w="450" h="190">
                  <a:moveTo>
                    <a:pt x="450" y="0"/>
                  </a:moveTo>
                  <a:lnTo>
                    <a:pt x="450" y="189"/>
                  </a:lnTo>
                  <a:lnTo>
                    <a:pt x="0" y="189"/>
                  </a:lnTo>
                </a:path>
              </a:pathLst>
            </a:custGeom>
            <a:noFill/>
            <a:ln w="10620" cap="flat" cmpd="sng">
              <a:solidFill>
                <a:srgbClr val="000000"/>
              </a:solidFill>
              <a:prstDash val="solid"/>
              <a:headEnd type="none" w="med" len="med"/>
              <a:tailEnd type="none" w="med" len="med"/>
            </a:ln>
          </p:spPr>
          <p:txBody>
            <a:bodyPr/>
            <a:p>
              <a:endParaRPr lang="zh-CN" altLang="en-US"/>
            </a:p>
          </p:txBody>
        </p:sp>
        <p:sp>
          <p:nvSpPr>
            <p:cNvPr id="1073743006" name="任意多边形 1073743005"/>
            <p:cNvSpPr/>
            <p:nvPr/>
          </p:nvSpPr>
          <p:spPr>
            <a:xfrm>
              <a:off x="5431" y="-707"/>
              <a:ext cx="67" cy="67"/>
            </a:xfrm>
            <a:custGeom>
              <a:avLst/>
              <a:gdLst/>
              <a:ahLst/>
              <a:cxnLst/>
              <a:pathLst>
                <a:path w="67" h="67">
                  <a:moveTo>
                    <a:pt x="66" y="0"/>
                  </a:moveTo>
                  <a:lnTo>
                    <a:pt x="0" y="33"/>
                  </a:lnTo>
                  <a:lnTo>
                    <a:pt x="66" y="67"/>
                  </a:lnTo>
                  <a:lnTo>
                    <a:pt x="66" y="0"/>
                  </a:lnTo>
                  <a:close/>
                </a:path>
              </a:pathLst>
            </a:custGeom>
            <a:solidFill>
              <a:srgbClr val="000000"/>
            </a:solidFill>
            <a:ln w="9525">
              <a:noFill/>
            </a:ln>
          </p:spPr>
          <p:txBody>
            <a:bodyPr/>
            <a:p>
              <a:endParaRPr lang="zh-CN" altLang="en-US"/>
            </a:p>
          </p:txBody>
        </p:sp>
        <p:sp>
          <p:nvSpPr>
            <p:cNvPr id="1073743007" name="矩形 1073743006"/>
            <p:cNvSpPr/>
            <p:nvPr/>
          </p:nvSpPr>
          <p:spPr>
            <a:xfrm>
              <a:off x="5795" y="-1749"/>
              <a:ext cx="222" cy="222"/>
            </a:xfrm>
            <a:prstGeom prst="rect">
              <a:avLst/>
            </a:prstGeom>
            <a:noFill/>
            <a:ln w="10620" cap="flat" cmpd="sng">
              <a:solidFill>
                <a:srgbClr val="000000"/>
              </a:solidFill>
              <a:prstDash val="solid"/>
              <a:miter/>
              <a:headEnd type="none" w="med" len="med"/>
              <a:tailEnd type="none" w="med" len="med"/>
            </a:ln>
          </p:spPr>
          <p:txBody>
            <a:bodyPr/>
            <a:p>
              <a:endParaRPr lang="zh-CN" altLang="en-US"/>
            </a:p>
          </p:txBody>
        </p:sp>
        <p:sp>
          <p:nvSpPr>
            <p:cNvPr id="1073743008" name="任意多边形 1073743007"/>
            <p:cNvSpPr/>
            <p:nvPr/>
          </p:nvSpPr>
          <p:spPr>
            <a:xfrm>
              <a:off x="6111" y="-2087"/>
              <a:ext cx="186" cy="894"/>
            </a:xfrm>
            <a:custGeom>
              <a:avLst/>
              <a:gdLst/>
              <a:ahLst/>
              <a:cxnLst/>
              <a:pathLst>
                <a:path w="186" h="894">
                  <a:moveTo>
                    <a:pt x="0" y="894"/>
                  </a:moveTo>
                  <a:lnTo>
                    <a:pt x="49" y="839"/>
                  </a:lnTo>
                  <a:lnTo>
                    <a:pt x="90" y="780"/>
                  </a:lnTo>
                  <a:lnTo>
                    <a:pt x="124" y="718"/>
                  </a:lnTo>
                  <a:lnTo>
                    <a:pt x="151" y="652"/>
                  </a:lnTo>
                  <a:lnTo>
                    <a:pt x="170" y="585"/>
                  </a:lnTo>
                  <a:lnTo>
                    <a:pt x="181" y="517"/>
                  </a:lnTo>
                  <a:lnTo>
                    <a:pt x="185" y="447"/>
                  </a:lnTo>
                  <a:lnTo>
                    <a:pt x="181" y="378"/>
                  </a:lnTo>
                  <a:lnTo>
                    <a:pt x="170" y="310"/>
                  </a:lnTo>
                  <a:lnTo>
                    <a:pt x="151" y="242"/>
                  </a:lnTo>
                  <a:lnTo>
                    <a:pt x="124" y="177"/>
                  </a:lnTo>
                  <a:lnTo>
                    <a:pt x="90" y="115"/>
                  </a:lnTo>
                  <a:lnTo>
                    <a:pt x="49" y="55"/>
                  </a:lnTo>
                  <a:lnTo>
                    <a:pt x="0" y="0"/>
                  </a:lnTo>
                </a:path>
              </a:pathLst>
            </a:custGeom>
            <a:noFill/>
            <a:ln w="10620" cap="flat" cmpd="sng">
              <a:solidFill>
                <a:srgbClr val="C00000"/>
              </a:solidFill>
              <a:prstDash val="solid"/>
              <a:headEnd type="none" w="med" len="med"/>
              <a:tailEnd type="none" w="med" len="med"/>
            </a:ln>
          </p:spPr>
          <p:txBody>
            <a:bodyPr/>
            <a:p>
              <a:endParaRPr lang="zh-CN" altLang="en-US"/>
            </a:p>
          </p:txBody>
        </p:sp>
        <p:sp>
          <p:nvSpPr>
            <p:cNvPr id="1073743009" name="直接连接符 1073743008"/>
            <p:cNvSpPr/>
            <p:nvPr/>
          </p:nvSpPr>
          <p:spPr>
            <a:xfrm>
              <a:off x="8055" y="-1832"/>
              <a:ext cx="197" cy="0"/>
            </a:xfrm>
            <a:prstGeom prst="line">
              <a:avLst/>
            </a:prstGeom>
            <a:ln w="10620" cap="flat" cmpd="sng">
              <a:solidFill>
                <a:srgbClr val="000000"/>
              </a:solidFill>
              <a:prstDash val="solid"/>
              <a:headEnd type="none" w="med" len="med"/>
              <a:tailEnd type="none" w="med" len="med"/>
            </a:ln>
          </p:spPr>
        </p:sp>
        <p:sp>
          <p:nvSpPr>
            <p:cNvPr id="1073743010" name="任意多边形 1073743009"/>
            <p:cNvSpPr/>
            <p:nvPr/>
          </p:nvSpPr>
          <p:spPr>
            <a:xfrm>
              <a:off x="8241" y="-1866"/>
              <a:ext cx="67" cy="67"/>
            </a:xfrm>
            <a:custGeom>
              <a:avLst/>
              <a:gdLst/>
              <a:ahLst/>
              <a:cxnLst/>
              <a:pathLst>
                <a:path w="67" h="67">
                  <a:moveTo>
                    <a:pt x="0" y="0"/>
                  </a:moveTo>
                  <a:lnTo>
                    <a:pt x="0" y="67"/>
                  </a:lnTo>
                  <a:lnTo>
                    <a:pt x="67" y="33"/>
                  </a:lnTo>
                  <a:lnTo>
                    <a:pt x="0" y="0"/>
                  </a:lnTo>
                  <a:close/>
                </a:path>
              </a:pathLst>
            </a:custGeom>
            <a:solidFill>
              <a:srgbClr val="000000"/>
            </a:solidFill>
            <a:ln w="9525">
              <a:noFill/>
            </a:ln>
          </p:spPr>
          <p:txBody>
            <a:bodyPr/>
            <a:p>
              <a:endParaRPr lang="zh-CN" altLang="en-US"/>
            </a:p>
          </p:txBody>
        </p:sp>
        <p:sp>
          <p:nvSpPr>
            <p:cNvPr id="1073743011" name="直接连接符 1073743010"/>
            <p:cNvSpPr/>
            <p:nvPr/>
          </p:nvSpPr>
          <p:spPr>
            <a:xfrm>
              <a:off x="8055" y="-1437"/>
              <a:ext cx="197" cy="0"/>
            </a:xfrm>
            <a:prstGeom prst="line">
              <a:avLst/>
            </a:prstGeom>
            <a:ln w="10620" cap="flat" cmpd="sng">
              <a:solidFill>
                <a:srgbClr val="000000"/>
              </a:solidFill>
              <a:prstDash val="solid"/>
              <a:headEnd type="none" w="med" len="med"/>
              <a:tailEnd type="none" w="med" len="med"/>
            </a:ln>
          </p:spPr>
        </p:sp>
        <p:sp>
          <p:nvSpPr>
            <p:cNvPr id="1073743012" name="任意多边形 1073743011"/>
            <p:cNvSpPr/>
            <p:nvPr/>
          </p:nvSpPr>
          <p:spPr>
            <a:xfrm>
              <a:off x="8241" y="-1471"/>
              <a:ext cx="67" cy="67"/>
            </a:xfrm>
            <a:custGeom>
              <a:avLst/>
              <a:gdLst/>
              <a:ahLst/>
              <a:cxnLst/>
              <a:pathLst>
                <a:path w="67" h="67">
                  <a:moveTo>
                    <a:pt x="0" y="0"/>
                  </a:moveTo>
                  <a:lnTo>
                    <a:pt x="0" y="67"/>
                  </a:lnTo>
                  <a:lnTo>
                    <a:pt x="67" y="33"/>
                  </a:lnTo>
                  <a:lnTo>
                    <a:pt x="0" y="0"/>
                  </a:lnTo>
                  <a:close/>
                </a:path>
              </a:pathLst>
            </a:custGeom>
            <a:solidFill>
              <a:srgbClr val="000000"/>
            </a:solidFill>
            <a:ln w="9525">
              <a:noFill/>
            </a:ln>
          </p:spPr>
          <p:txBody>
            <a:bodyPr/>
            <a:p>
              <a:endParaRPr lang="zh-CN" altLang="en-US"/>
            </a:p>
          </p:txBody>
        </p:sp>
        <p:sp>
          <p:nvSpPr>
            <p:cNvPr id="1073743013" name="任意多边形 1073743012"/>
            <p:cNvSpPr/>
            <p:nvPr/>
          </p:nvSpPr>
          <p:spPr>
            <a:xfrm>
              <a:off x="8332" y="-2102"/>
              <a:ext cx="317" cy="949"/>
            </a:xfrm>
            <a:custGeom>
              <a:avLst/>
              <a:gdLst/>
              <a:ahLst/>
              <a:cxnLst/>
              <a:pathLst>
                <a:path w="317" h="949">
                  <a:moveTo>
                    <a:pt x="158" y="0"/>
                  </a:moveTo>
                  <a:lnTo>
                    <a:pt x="96" y="12"/>
                  </a:lnTo>
                  <a:lnTo>
                    <a:pt x="46" y="46"/>
                  </a:lnTo>
                  <a:lnTo>
                    <a:pt x="12" y="96"/>
                  </a:lnTo>
                  <a:lnTo>
                    <a:pt x="0" y="158"/>
                  </a:lnTo>
                  <a:lnTo>
                    <a:pt x="0" y="790"/>
                  </a:lnTo>
                  <a:lnTo>
                    <a:pt x="12" y="851"/>
                  </a:lnTo>
                  <a:lnTo>
                    <a:pt x="46" y="902"/>
                  </a:lnTo>
                  <a:lnTo>
                    <a:pt x="96" y="935"/>
                  </a:lnTo>
                  <a:lnTo>
                    <a:pt x="158" y="948"/>
                  </a:lnTo>
                  <a:lnTo>
                    <a:pt x="219" y="935"/>
                  </a:lnTo>
                  <a:lnTo>
                    <a:pt x="270" y="902"/>
                  </a:lnTo>
                  <a:lnTo>
                    <a:pt x="304" y="851"/>
                  </a:lnTo>
                  <a:lnTo>
                    <a:pt x="316" y="790"/>
                  </a:lnTo>
                  <a:lnTo>
                    <a:pt x="316" y="158"/>
                  </a:lnTo>
                  <a:lnTo>
                    <a:pt x="304" y="96"/>
                  </a:lnTo>
                  <a:lnTo>
                    <a:pt x="270" y="46"/>
                  </a:lnTo>
                  <a:lnTo>
                    <a:pt x="219" y="12"/>
                  </a:lnTo>
                  <a:lnTo>
                    <a:pt x="158" y="0"/>
                  </a:lnTo>
                  <a:close/>
                </a:path>
              </a:pathLst>
            </a:custGeom>
            <a:solidFill>
              <a:srgbClr val="DCE6F2"/>
            </a:solidFill>
            <a:ln w="9525">
              <a:noFill/>
            </a:ln>
          </p:spPr>
          <p:txBody>
            <a:bodyPr/>
            <a:p>
              <a:endParaRPr lang="zh-CN" altLang="en-US"/>
            </a:p>
          </p:txBody>
        </p:sp>
        <p:sp>
          <p:nvSpPr>
            <p:cNvPr id="1073743014" name="任意多边形 1073743013"/>
            <p:cNvSpPr/>
            <p:nvPr/>
          </p:nvSpPr>
          <p:spPr>
            <a:xfrm>
              <a:off x="8332" y="-2102"/>
              <a:ext cx="317" cy="949"/>
            </a:xfrm>
            <a:custGeom>
              <a:avLst/>
              <a:gdLst/>
              <a:ahLst/>
              <a:cxnLst/>
              <a:pathLst>
                <a:path w="317" h="949">
                  <a:moveTo>
                    <a:pt x="158" y="0"/>
                  </a:moveTo>
                  <a:lnTo>
                    <a:pt x="219" y="12"/>
                  </a:lnTo>
                  <a:lnTo>
                    <a:pt x="270" y="46"/>
                  </a:lnTo>
                  <a:lnTo>
                    <a:pt x="304" y="96"/>
                  </a:lnTo>
                  <a:lnTo>
                    <a:pt x="316" y="158"/>
                  </a:lnTo>
                  <a:lnTo>
                    <a:pt x="316" y="790"/>
                  </a:lnTo>
                  <a:lnTo>
                    <a:pt x="304" y="851"/>
                  </a:lnTo>
                  <a:lnTo>
                    <a:pt x="270" y="902"/>
                  </a:lnTo>
                  <a:lnTo>
                    <a:pt x="219" y="935"/>
                  </a:lnTo>
                  <a:lnTo>
                    <a:pt x="158" y="948"/>
                  </a:lnTo>
                  <a:lnTo>
                    <a:pt x="96" y="935"/>
                  </a:lnTo>
                  <a:lnTo>
                    <a:pt x="46" y="902"/>
                  </a:lnTo>
                  <a:lnTo>
                    <a:pt x="12" y="851"/>
                  </a:lnTo>
                  <a:lnTo>
                    <a:pt x="0" y="790"/>
                  </a:lnTo>
                  <a:lnTo>
                    <a:pt x="0" y="158"/>
                  </a:lnTo>
                  <a:lnTo>
                    <a:pt x="12" y="96"/>
                  </a:lnTo>
                  <a:lnTo>
                    <a:pt x="46" y="46"/>
                  </a:lnTo>
                  <a:lnTo>
                    <a:pt x="96" y="12"/>
                  </a:lnTo>
                  <a:lnTo>
                    <a:pt x="158" y="0"/>
                  </a:lnTo>
                  <a:close/>
                </a:path>
              </a:pathLst>
            </a:custGeom>
            <a:noFill/>
            <a:ln w="10620" cap="flat" cmpd="sng">
              <a:solidFill>
                <a:srgbClr val="9A9A9A"/>
              </a:solidFill>
              <a:prstDash val="solid"/>
              <a:headEnd type="none" w="med" len="med"/>
              <a:tailEnd type="none" w="med" len="med"/>
            </a:ln>
          </p:spPr>
          <p:txBody>
            <a:bodyPr/>
            <a:p>
              <a:endParaRPr lang="zh-CN" altLang="en-US"/>
            </a:p>
          </p:txBody>
        </p:sp>
        <p:pic>
          <p:nvPicPr>
            <p:cNvPr id="1073743015" name="图片 1073743014"/>
            <p:cNvPicPr>
              <a:picLocks noChangeAspect="1"/>
            </p:cNvPicPr>
            <p:nvPr/>
          </p:nvPicPr>
          <p:blipFill>
            <a:blip r:embed="rId15"/>
            <a:stretch>
              <a:fillRect/>
            </a:stretch>
          </p:blipFill>
          <p:spPr>
            <a:xfrm>
              <a:off x="7927" y="-1874"/>
              <a:ext cx="109" cy="117"/>
            </a:xfrm>
            <a:prstGeom prst="rect">
              <a:avLst/>
            </a:prstGeom>
            <a:noFill/>
            <a:ln w="9525">
              <a:noFill/>
            </a:ln>
          </p:spPr>
        </p:pic>
        <p:pic>
          <p:nvPicPr>
            <p:cNvPr id="1073743016" name="图片 1073743015"/>
            <p:cNvPicPr>
              <a:picLocks noChangeAspect="1"/>
            </p:cNvPicPr>
            <p:nvPr/>
          </p:nvPicPr>
          <p:blipFill>
            <a:blip r:embed="rId16"/>
            <a:stretch>
              <a:fillRect/>
            </a:stretch>
          </p:blipFill>
          <p:spPr>
            <a:xfrm>
              <a:off x="7927" y="-1688"/>
              <a:ext cx="109" cy="117"/>
            </a:xfrm>
            <a:prstGeom prst="rect">
              <a:avLst/>
            </a:prstGeom>
            <a:noFill/>
            <a:ln w="9525">
              <a:noFill/>
            </a:ln>
          </p:spPr>
        </p:pic>
        <p:pic>
          <p:nvPicPr>
            <p:cNvPr id="1073743017" name="图片 1073743016"/>
            <p:cNvPicPr>
              <a:picLocks noChangeAspect="1"/>
            </p:cNvPicPr>
            <p:nvPr/>
          </p:nvPicPr>
          <p:blipFill>
            <a:blip r:embed="rId17"/>
            <a:stretch>
              <a:fillRect/>
            </a:stretch>
          </p:blipFill>
          <p:spPr>
            <a:xfrm>
              <a:off x="7927" y="-1496"/>
              <a:ext cx="109" cy="117"/>
            </a:xfrm>
            <a:prstGeom prst="rect">
              <a:avLst/>
            </a:prstGeom>
            <a:noFill/>
            <a:ln w="9525">
              <a:noFill/>
            </a:ln>
          </p:spPr>
        </p:pic>
        <p:pic>
          <p:nvPicPr>
            <p:cNvPr id="1073743018" name="图片 1073743017"/>
            <p:cNvPicPr>
              <a:picLocks noChangeAspect="1"/>
            </p:cNvPicPr>
            <p:nvPr/>
          </p:nvPicPr>
          <p:blipFill>
            <a:blip r:embed="rId18"/>
            <a:stretch>
              <a:fillRect/>
            </a:stretch>
          </p:blipFill>
          <p:spPr>
            <a:xfrm>
              <a:off x="7275" y="-2284"/>
              <a:ext cx="109" cy="117"/>
            </a:xfrm>
            <a:prstGeom prst="rect">
              <a:avLst/>
            </a:prstGeom>
            <a:noFill/>
            <a:ln w="9525">
              <a:noFill/>
            </a:ln>
          </p:spPr>
        </p:pic>
        <p:pic>
          <p:nvPicPr>
            <p:cNvPr id="1073743019" name="图片 1073743018"/>
            <p:cNvPicPr>
              <a:picLocks noChangeAspect="1"/>
            </p:cNvPicPr>
            <p:nvPr/>
          </p:nvPicPr>
          <p:blipFill>
            <a:blip r:embed="rId19"/>
            <a:stretch>
              <a:fillRect/>
            </a:stretch>
          </p:blipFill>
          <p:spPr>
            <a:xfrm>
              <a:off x="7275" y="-2082"/>
              <a:ext cx="109" cy="117"/>
            </a:xfrm>
            <a:prstGeom prst="rect">
              <a:avLst/>
            </a:prstGeom>
            <a:noFill/>
            <a:ln w="9525">
              <a:noFill/>
            </a:ln>
          </p:spPr>
        </p:pic>
        <p:pic>
          <p:nvPicPr>
            <p:cNvPr id="1073743020" name="图片 1073743019"/>
            <p:cNvPicPr>
              <a:picLocks noChangeAspect="1"/>
            </p:cNvPicPr>
            <p:nvPr/>
          </p:nvPicPr>
          <p:blipFill>
            <a:blip r:embed="rId18"/>
            <a:stretch>
              <a:fillRect/>
            </a:stretch>
          </p:blipFill>
          <p:spPr>
            <a:xfrm>
              <a:off x="7275" y="-1886"/>
              <a:ext cx="109" cy="117"/>
            </a:xfrm>
            <a:prstGeom prst="rect">
              <a:avLst/>
            </a:prstGeom>
            <a:noFill/>
            <a:ln w="9525">
              <a:noFill/>
            </a:ln>
          </p:spPr>
        </p:pic>
        <p:sp>
          <p:nvSpPr>
            <p:cNvPr id="1073743021" name="直接连接符 1073743020"/>
            <p:cNvSpPr/>
            <p:nvPr/>
          </p:nvSpPr>
          <p:spPr>
            <a:xfrm>
              <a:off x="7379" y="-2225"/>
              <a:ext cx="553" cy="410"/>
            </a:xfrm>
            <a:prstGeom prst="line">
              <a:avLst/>
            </a:prstGeom>
            <a:ln w="1770" cap="flat" cmpd="sng">
              <a:solidFill>
                <a:srgbClr val="A7A8A7"/>
              </a:solidFill>
              <a:prstDash val="solid"/>
              <a:headEnd type="none" w="med" len="med"/>
              <a:tailEnd type="none" w="med" len="med"/>
            </a:ln>
          </p:spPr>
        </p:sp>
        <p:pic>
          <p:nvPicPr>
            <p:cNvPr id="1073743022" name="图片 1073743021"/>
            <p:cNvPicPr>
              <a:picLocks noChangeAspect="1"/>
            </p:cNvPicPr>
            <p:nvPr/>
          </p:nvPicPr>
          <p:blipFill>
            <a:blip r:embed="rId16"/>
            <a:stretch>
              <a:fillRect/>
            </a:stretch>
          </p:blipFill>
          <p:spPr>
            <a:xfrm>
              <a:off x="7275" y="-1689"/>
              <a:ext cx="109" cy="117"/>
            </a:xfrm>
            <a:prstGeom prst="rect">
              <a:avLst/>
            </a:prstGeom>
            <a:noFill/>
            <a:ln w="9525">
              <a:noFill/>
            </a:ln>
          </p:spPr>
        </p:pic>
        <p:sp>
          <p:nvSpPr>
            <p:cNvPr id="1073743023" name="直接连接符 1073743022"/>
            <p:cNvSpPr/>
            <p:nvPr/>
          </p:nvSpPr>
          <p:spPr>
            <a:xfrm>
              <a:off x="7379" y="-2225"/>
              <a:ext cx="553" cy="595"/>
            </a:xfrm>
            <a:prstGeom prst="line">
              <a:avLst/>
            </a:prstGeom>
            <a:ln w="1770" cap="flat" cmpd="sng">
              <a:solidFill>
                <a:srgbClr val="A7A8A7"/>
              </a:solidFill>
              <a:prstDash val="solid"/>
              <a:headEnd type="none" w="med" len="med"/>
              <a:tailEnd type="none" w="med" len="med"/>
            </a:ln>
          </p:spPr>
        </p:sp>
        <p:pic>
          <p:nvPicPr>
            <p:cNvPr id="1073743024" name="图片 1073743023"/>
            <p:cNvPicPr>
              <a:picLocks noChangeAspect="1"/>
            </p:cNvPicPr>
            <p:nvPr/>
          </p:nvPicPr>
          <p:blipFill>
            <a:blip r:embed="rId16"/>
            <a:stretch>
              <a:fillRect/>
            </a:stretch>
          </p:blipFill>
          <p:spPr>
            <a:xfrm>
              <a:off x="7275" y="-1493"/>
              <a:ext cx="109" cy="117"/>
            </a:xfrm>
            <a:prstGeom prst="rect">
              <a:avLst/>
            </a:prstGeom>
            <a:noFill/>
            <a:ln w="9525">
              <a:noFill/>
            </a:ln>
          </p:spPr>
        </p:pic>
        <p:sp>
          <p:nvSpPr>
            <p:cNvPr id="1073743025" name="直接连接符 1073743024"/>
            <p:cNvSpPr/>
            <p:nvPr/>
          </p:nvSpPr>
          <p:spPr>
            <a:xfrm>
              <a:off x="7379" y="-2225"/>
              <a:ext cx="553" cy="788"/>
            </a:xfrm>
            <a:prstGeom prst="line">
              <a:avLst/>
            </a:prstGeom>
            <a:ln w="1770" cap="flat" cmpd="sng">
              <a:solidFill>
                <a:srgbClr val="A7A8A7"/>
              </a:solidFill>
              <a:prstDash val="solid"/>
              <a:headEnd type="none" w="med" len="med"/>
              <a:tailEnd type="none" w="med" len="med"/>
            </a:ln>
          </p:spPr>
        </p:sp>
        <p:sp>
          <p:nvSpPr>
            <p:cNvPr id="1073743026" name="任意多边形 1073743025"/>
            <p:cNvSpPr/>
            <p:nvPr/>
          </p:nvSpPr>
          <p:spPr>
            <a:xfrm>
              <a:off x="7379" y="-2024"/>
              <a:ext cx="553" cy="587"/>
            </a:xfrm>
            <a:custGeom>
              <a:avLst/>
              <a:gdLst/>
              <a:ahLst/>
              <a:cxnLst/>
              <a:pathLst>
                <a:path w="553" h="587">
                  <a:moveTo>
                    <a:pt x="0" y="0"/>
                  </a:moveTo>
                  <a:lnTo>
                    <a:pt x="553" y="209"/>
                  </a:lnTo>
                  <a:moveTo>
                    <a:pt x="0" y="0"/>
                  </a:moveTo>
                  <a:lnTo>
                    <a:pt x="553" y="394"/>
                  </a:lnTo>
                  <a:moveTo>
                    <a:pt x="0" y="0"/>
                  </a:moveTo>
                  <a:lnTo>
                    <a:pt x="553" y="587"/>
                  </a:lnTo>
                </a:path>
              </a:pathLst>
            </a:custGeom>
            <a:noFill/>
            <a:ln w="1770" cap="flat" cmpd="sng">
              <a:solidFill>
                <a:srgbClr val="A7A8A7"/>
              </a:solidFill>
              <a:prstDash val="solid"/>
              <a:headEnd type="none" w="med" len="med"/>
              <a:tailEnd type="none" w="med" len="med"/>
            </a:ln>
          </p:spPr>
          <p:txBody>
            <a:bodyPr/>
            <a:p>
              <a:endParaRPr lang="zh-CN" altLang="en-US"/>
            </a:p>
          </p:txBody>
        </p:sp>
        <p:sp>
          <p:nvSpPr>
            <p:cNvPr id="1073743027" name="任意多边形 1073743026"/>
            <p:cNvSpPr/>
            <p:nvPr/>
          </p:nvSpPr>
          <p:spPr>
            <a:xfrm>
              <a:off x="7379" y="-1828"/>
              <a:ext cx="553" cy="391"/>
            </a:xfrm>
            <a:custGeom>
              <a:avLst/>
              <a:gdLst/>
              <a:ahLst/>
              <a:cxnLst/>
              <a:pathLst>
                <a:path w="553" h="391">
                  <a:moveTo>
                    <a:pt x="0" y="0"/>
                  </a:moveTo>
                  <a:lnTo>
                    <a:pt x="553" y="13"/>
                  </a:lnTo>
                  <a:moveTo>
                    <a:pt x="0" y="0"/>
                  </a:moveTo>
                  <a:lnTo>
                    <a:pt x="553" y="198"/>
                  </a:lnTo>
                  <a:moveTo>
                    <a:pt x="0" y="0"/>
                  </a:moveTo>
                  <a:lnTo>
                    <a:pt x="553" y="391"/>
                  </a:lnTo>
                </a:path>
              </a:pathLst>
            </a:custGeom>
            <a:noFill/>
            <a:ln w="1770" cap="flat" cmpd="sng">
              <a:solidFill>
                <a:srgbClr val="A7A8A7"/>
              </a:solidFill>
              <a:prstDash val="solid"/>
              <a:headEnd type="none" w="med" len="med"/>
              <a:tailEnd type="none" w="med" len="med"/>
            </a:ln>
          </p:spPr>
          <p:txBody>
            <a:bodyPr/>
            <a:p>
              <a:endParaRPr lang="zh-CN" altLang="en-US"/>
            </a:p>
          </p:txBody>
        </p:sp>
        <p:sp>
          <p:nvSpPr>
            <p:cNvPr id="1073743028" name="任意多边形 1073743027"/>
            <p:cNvSpPr/>
            <p:nvPr/>
          </p:nvSpPr>
          <p:spPr>
            <a:xfrm>
              <a:off x="7379" y="-1815"/>
              <a:ext cx="553" cy="378"/>
            </a:xfrm>
            <a:custGeom>
              <a:avLst/>
              <a:gdLst/>
              <a:ahLst/>
              <a:cxnLst/>
              <a:pathLst>
                <a:path w="553" h="378">
                  <a:moveTo>
                    <a:pt x="0" y="185"/>
                  </a:moveTo>
                  <a:lnTo>
                    <a:pt x="553" y="185"/>
                  </a:lnTo>
                  <a:moveTo>
                    <a:pt x="0" y="185"/>
                  </a:moveTo>
                  <a:lnTo>
                    <a:pt x="553" y="0"/>
                  </a:lnTo>
                  <a:moveTo>
                    <a:pt x="0" y="185"/>
                  </a:moveTo>
                  <a:lnTo>
                    <a:pt x="553" y="378"/>
                  </a:lnTo>
                </a:path>
              </a:pathLst>
            </a:custGeom>
            <a:noFill/>
            <a:ln w="1770" cap="flat" cmpd="sng">
              <a:solidFill>
                <a:srgbClr val="A7A8A7"/>
              </a:solidFill>
              <a:prstDash val="solid"/>
              <a:headEnd type="none" w="med" len="med"/>
              <a:tailEnd type="none" w="med" len="med"/>
            </a:ln>
          </p:spPr>
          <p:txBody>
            <a:bodyPr/>
            <a:p>
              <a:endParaRPr lang="zh-CN" altLang="en-US"/>
            </a:p>
          </p:txBody>
        </p:sp>
        <p:sp>
          <p:nvSpPr>
            <p:cNvPr id="1073743029" name="任意多边形 1073743028"/>
            <p:cNvSpPr/>
            <p:nvPr/>
          </p:nvSpPr>
          <p:spPr>
            <a:xfrm>
              <a:off x="7379" y="-1815"/>
              <a:ext cx="553" cy="381"/>
            </a:xfrm>
            <a:custGeom>
              <a:avLst/>
              <a:gdLst/>
              <a:ahLst/>
              <a:cxnLst/>
              <a:pathLst>
                <a:path w="553" h="381">
                  <a:moveTo>
                    <a:pt x="0" y="381"/>
                  </a:moveTo>
                  <a:lnTo>
                    <a:pt x="553" y="0"/>
                  </a:lnTo>
                  <a:moveTo>
                    <a:pt x="0" y="381"/>
                  </a:moveTo>
                  <a:lnTo>
                    <a:pt x="553" y="185"/>
                  </a:lnTo>
                  <a:moveTo>
                    <a:pt x="0" y="381"/>
                  </a:moveTo>
                  <a:lnTo>
                    <a:pt x="553" y="378"/>
                  </a:lnTo>
                </a:path>
              </a:pathLst>
            </a:custGeom>
            <a:noFill/>
            <a:ln w="1770" cap="flat" cmpd="sng">
              <a:solidFill>
                <a:srgbClr val="A7A8A7"/>
              </a:solidFill>
              <a:prstDash val="solid"/>
              <a:headEnd type="none" w="med" len="med"/>
              <a:tailEnd type="none" w="med" len="med"/>
            </a:ln>
          </p:spPr>
          <p:txBody>
            <a:bodyPr/>
            <a:p>
              <a:endParaRPr lang="zh-CN" altLang="en-US"/>
            </a:p>
          </p:txBody>
        </p:sp>
        <p:pic>
          <p:nvPicPr>
            <p:cNvPr id="1073743030" name="图片 1073743029"/>
            <p:cNvPicPr>
              <a:picLocks noChangeAspect="1"/>
            </p:cNvPicPr>
            <p:nvPr/>
          </p:nvPicPr>
          <p:blipFill>
            <a:blip r:embed="rId16"/>
            <a:stretch>
              <a:fillRect/>
            </a:stretch>
          </p:blipFill>
          <p:spPr>
            <a:xfrm>
              <a:off x="7275" y="-1297"/>
              <a:ext cx="109" cy="117"/>
            </a:xfrm>
            <a:prstGeom prst="rect">
              <a:avLst/>
            </a:prstGeom>
            <a:noFill/>
            <a:ln w="9525">
              <a:noFill/>
            </a:ln>
          </p:spPr>
        </p:pic>
        <p:sp>
          <p:nvSpPr>
            <p:cNvPr id="1073743031" name="任意多边形 1073743030"/>
            <p:cNvSpPr/>
            <p:nvPr/>
          </p:nvSpPr>
          <p:spPr>
            <a:xfrm>
              <a:off x="7379" y="-1815"/>
              <a:ext cx="553" cy="577"/>
            </a:xfrm>
            <a:custGeom>
              <a:avLst/>
              <a:gdLst/>
              <a:ahLst/>
              <a:cxnLst/>
              <a:pathLst>
                <a:path w="553" h="577">
                  <a:moveTo>
                    <a:pt x="0" y="577"/>
                  </a:moveTo>
                  <a:lnTo>
                    <a:pt x="553" y="0"/>
                  </a:lnTo>
                  <a:moveTo>
                    <a:pt x="0" y="577"/>
                  </a:moveTo>
                  <a:lnTo>
                    <a:pt x="553" y="185"/>
                  </a:lnTo>
                  <a:moveTo>
                    <a:pt x="0" y="577"/>
                  </a:moveTo>
                  <a:lnTo>
                    <a:pt x="553" y="378"/>
                  </a:lnTo>
                </a:path>
              </a:pathLst>
            </a:custGeom>
            <a:noFill/>
            <a:ln w="1770" cap="flat" cmpd="sng">
              <a:solidFill>
                <a:srgbClr val="A7A8A7"/>
              </a:solidFill>
              <a:prstDash val="solid"/>
              <a:headEnd type="none" w="med" len="med"/>
              <a:tailEnd type="none" w="med" len="med"/>
            </a:ln>
          </p:spPr>
          <p:txBody>
            <a:bodyPr/>
            <a:p>
              <a:endParaRPr lang="zh-CN" altLang="en-US"/>
            </a:p>
          </p:txBody>
        </p:sp>
        <p:pic>
          <p:nvPicPr>
            <p:cNvPr id="1073743032" name="图片 1073743031"/>
            <p:cNvPicPr>
              <a:picLocks noChangeAspect="1"/>
            </p:cNvPicPr>
            <p:nvPr/>
          </p:nvPicPr>
          <p:blipFill>
            <a:blip r:embed="rId20"/>
            <a:stretch>
              <a:fillRect/>
            </a:stretch>
          </p:blipFill>
          <p:spPr>
            <a:xfrm>
              <a:off x="7275" y="-1101"/>
              <a:ext cx="109" cy="117"/>
            </a:xfrm>
            <a:prstGeom prst="rect">
              <a:avLst/>
            </a:prstGeom>
            <a:noFill/>
            <a:ln w="9525">
              <a:noFill/>
            </a:ln>
          </p:spPr>
        </p:pic>
        <p:sp>
          <p:nvSpPr>
            <p:cNvPr id="1073743033" name="任意多边形 1073743032"/>
            <p:cNvSpPr/>
            <p:nvPr/>
          </p:nvSpPr>
          <p:spPr>
            <a:xfrm>
              <a:off x="7379" y="-1815"/>
              <a:ext cx="553" cy="774"/>
            </a:xfrm>
            <a:custGeom>
              <a:avLst/>
              <a:gdLst/>
              <a:ahLst/>
              <a:cxnLst/>
              <a:pathLst>
                <a:path w="553" h="774">
                  <a:moveTo>
                    <a:pt x="0" y="773"/>
                  </a:moveTo>
                  <a:lnTo>
                    <a:pt x="553" y="0"/>
                  </a:lnTo>
                  <a:moveTo>
                    <a:pt x="0" y="773"/>
                  </a:moveTo>
                  <a:lnTo>
                    <a:pt x="553" y="185"/>
                  </a:lnTo>
                  <a:moveTo>
                    <a:pt x="0" y="773"/>
                  </a:moveTo>
                  <a:lnTo>
                    <a:pt x="553" y="378"/>
                  </a:lnTo>
                </a:path>
              </a:pathLst>
            </a:custGeom>
            <a:noFill/>
            <a:ln w="1770" cap="flat" cmpd="sng">
              <a:solidFill>
                <a:srgbClr val="A7A8A7"/>
              </a:solidFill>
              <a:prstDash val="solid"/>
              <a:headEnd type="none" w="med" len="med"/>
              <a:tailEnd type="none" w="med" len="med"/>
            </a:ln>
          </p:spPr>
          <p:txBody>
            <a:bodyPr/>
            <a:p>
              <a:endParaRPr lang="zh-CN" altLang="en-US"/>
            </a:p>
          </p:txBody>
        </p:sp>
        <p:pic>
          <p:nvPicPr>
            <p:cNvPr id="1073743034" name="图片 1073743033"/>
            <p:cNvPicPr>
              <a:picLocks noChangeAspect="1"/>
            </p:cNvPicPr>
            <p:nvPr/>
          </p:nvPicPr>
          <p:blipFill>
            <a:blip r:embed="rId19"/>
            <a:stretch>
              <a:fillRect/>
            </a:stretch>
          </p:blipFill>
          <p:spPr>
            <a:xfrm>
              <a:off x="6517" y="-2278"/>
              <a:ext cx="109" cy="117"/>
            </a:xfrm>
            <a:prstGeom prst="rect">
              <a:avLst/>
            </a:prstGeom>
            <a:noFill/>
            <a:ln w="9525">
              <a:noFill/>
            </a:ln>
          </p:spPr>
        </p:pic>
        <p:sp>
          <p:nvSpPr>
            <p:cNvPr id="1073743035" name="直接连接符 1073743034"/>
            <p:cNvSpPr/>
            <p:nvPr/>
          </p:nvSpPr>
          <p:spPr>
            <a:xfrm flipV="1">
              <a:off x="6622" y="-2225"/>
              <a:ext cx="657" cy="5"/>
            </a:xfrm>
            <a:prstGeom prst="line">
              <a:avLst/>
            </a:prstGeom>
            <a:ln w="1770" cap="flat" cmpd="sng">
              <a:solidFill>
                <a:srgbClr val="A7A8A7"/>
              </a:solidFill>
              <a:prstDash val="solid"/>
              <a:headEnd type="none" w="med" len="med"/>
              <a:tailEnd type="none" w="med" len="med"/>
            </a:ln>
          </p:spPr>
        </p:sp>
        <p:pic>
          <p:nvPicPr>
            <p:cNvPr id="1073743036" name="图片 1073743035"/>
            <p:cNvPicPr>
              <a:picLocks noChangeAspect="1"/>
            </p:cNvPicPr>
            <p:nvPr/>
          </p:nvPicPr>
          <p:blipFill>
            <a:blip r:embed="rId19"/>
            <a:stretch>
              <a:fillRect/>
            </a:stretch>
          </p:blipFill>
          <p:spPr>
            <a:xfrm>
              <a:off x="6517" y="-2082"/>
              <a:ext cx="109" cy="117"/>
            </a:xfrm>
            <a:prstGeom prst="rect">
              <a:avLst/>
            </a:prstGeom>
            <a:noFill/>
            <a:ln w="9525">
              <a:noFill/>
            </a:ln>
          </p:spPr>
        </p:pic>
        <p:sp>
          <p:nvSpPr>
            <p:cNvPr id="1073743037" name="直接连接符 1073743036"/>
            <p:cNvSpPr/>
            <p:nvPr/>
          </p:nvSpPr>
          <p:spPr>
            <a:xfrm>
              <a:off x="6622" y="-2220"/>
              <a:ext cx="657" cy="196"/>
            </a:xfrm>
            <a:prstGeom prst="line">
              <a:avLst/>
            </a:prstGeom>
            <a:ln w="1770" cap="flat" cmpd="sng">
              <a:solidFill>
                <a:srgbClr val="A7A8A7"/>
              </a:solidFill>
              <a:prstDash val="solid"/>
              <a:headEnd type="none" w="med" len="med"/>
              <a:tailEnd type="none" w="med" len="med"/>
            </a:ln>
          </p:spPr>
        </p:sp>
        <p:pic>
          <p:nvPicPr>
            <p:cNvPr id="1073743038" name="图片 1073743037"/>
            <p:cNvPicPr>
              <a:picLocks noChangeAspect="1"/>
            </p:cNvPicPr>
            <p:nvPr/>
          </p:nvPicPr>
          <p:blipFill>
            <a:blip r:embed="rId18"/>
            <a:stretch>
              <a:fillRect/>
            </a:stretch>
          </p:blipFill>
          <p:spPr>
            <a:xfrm>
              <a:off x="6517" y="-1886"/>
              <a:ext cx="109" cy="117"/>
            </a:xfrm>
            <a:prstGeom prst="rect">
              <a:avLst/>
            </a:prstGeom>
            <a:noFill/>
            <a:ln w="9525">
              <a:noFill/>
            </a:ln>
          </p:spPr>
        </p:pic>
        <p:sp>
          <p:nvSpPr>
            <p:cNvPr id="1073743039" name="直接连接符 1073743038"/>
            <p:cNvSpPr/>
            <p:nvPr/>
          </p:nvSpPr>
          <p:spPr>
            <a:xfrm>
              <a:off x="6622" y="-2220"/>
              <a:ext cx="657" cy="392"/>
            </a:xfrm>
            <a:prstGeom prst="line">
              <a:avLst/>
            </a:prstGeom>
            <a:ln w="1770" cap="flat" cmpd="sng">
              <a:solidFill>
                <a:srgbClr val="A7A8A7"/>
              </a:solidFill>
              <a:prstDash val="solid"/>
              <a:headEnd type="none" w="med" len="med"/>
              <a:tailEnd type="none" w="med" len="med"/>
            </a:ln>
          </p:spPr>
        </p:sp>
        <p:pic>
          <p:nvPicPr>
            <p:cNvPr id="1073743040" name="图片 1073743039"/>
            <p:cNvPicPr>
              <a:picLocks noChangeAspect="1"/>
            </p:cNvPicPr>
            <p:nvPr/>
          </p:nvPicPr>
          <p:blipFill>
            <a:blip r:embed="rId16"/>
            <a:stretch>
              <a:fillRect/>
            </a:stretch>
          </p:blipFill>
          <p:spPr>
            <a:xfrm>
              <a:off x="6517" y="-1689"/>
              <a:ext cx="109" cy="117"/>
            </a:xfrm>
            <a:prstGeom prst="rect">
              <a:avLst/>
            </a:prstGeom>
            <a:noFill/>
            <a:ln w="9525">
              <a:noFill/>
            </a:ln>
          </p:spPr>
        </p:pic>
        <p:sp>
          <p:nvSpPr>
            <p:cNvPr id="1073743041" name="直接连接符 1073743040"/>
            <p:cNvSpPr/>
            <p:nvPr/>
          </p:nvSpPr>
          <p:spPr>
            <a:xfrm>
              <a:off x="6622" y="-2220"/>
              <a:ext cx="657" cy="590"/>
            </a:xfrm>
            <a:prstGeom prst="line">
              <a:avLst/>
            </a:prstGeom>
            <a:ln w="1770" cap="flat" cmpd="sng">
              <a:solidFill>
                <a:srgbClr val="A7A8A7"/>
              </a:solidFill>
              <a:prstDash val="solid"/>
              <a:headEnd type="none" w="med" len="med"/>
              <a:tailEnd type="none" w="med" len="med"/>
            </a:ln>
          </p:spPr>
        </p:sp>
        <p:pic>
          <p:nvPicPr>
            <p:cNvPr id="1073743042" name="图片 1073743041"/>
            <p:cNvPicPr>
              <a:picLocks noChangeAspect="1"/>
            </p:cNvPicPr>
            <p:nvPr/>
          </p:nvPicPr>
          <p:blipFill>
            <a:blip r:embed="rId16"/>
            <a:stretch>
              <a:fillRect/>
            </a:stretch>
          </p:blipFill>
          <p:spPr>
            <a:xfrm>
              <a:off x="6517" y="-1493"/>
              <a:ext cx="109" cy="117"/>
            </a:xfrm>
            <a:prstGeom prst="rect">
              <a:avLst/>
            </a:prstGeom>
            <a:noFill/>
            <a:ln w="9525">
              <a:noFill/>
            </a:ln>
          </p:spPr>
        </p:pic>
        <p:sp>
          <p:nvSpPr>
            <p:cNvPr id="1073743043" name="直接连接符 1073743042"/>
            <p:cNvSpPr/>
            <p:nvPr/>
          </p:nvSpPr>
          <p:spPr>
            <a:xfrm>
              <a:off x="6622" y="-2220"/>
              <a:ext cx="657" cy="786"/>
            </a:xfrm>
            <a:prstGeom prst="line">
              <a:avLst/>
            </a:prstGeom>
            <a:ln w="1770" cap="flat" cmpd="sng">
              <a:solidFill>
                <a:srgbClr val="A7A8A7"/>
              </a:solidFill>
              <a:prstDash val="solid"/>
              <a:headEnd type="none" w="med" len="med"/>
              <a:tailEnd type="none" w="med" len="med"/>
            </a:ln>
          </p:spPr>
        </p:sp>
        <p:pic>
          <p:nvPicPr>
            <p:cNvPr id="1073743044" name="图片 1073743043"/>
            <p:cNvPicPr>
              <a:picLocks noChangeAspect="1"/>
            </p:cNvPicPr>
            <p:nvPr/>
          </p:nvPicPr>
          <p:blipFill>
            <a:blip r:embed="rId16"/>
            <a:stretch>
              <a:fillRect/>
            </a:stretch>
          </p:blipFill>
          <p:spPr>
            <a:xfrm>
              <a:off x="6517" y="-1297"/>
              <a:ext cx="109" cy="117"/>
            </a:xfrm>
            <a:prstGeom prst="rect">
              <a:avLst/>
            </a:prstGeom>
            <a:noFill/>
            <a:ln w="9525">
              <a:noFill/>
            </a:ln>
          </p:spPr>
        </p:pic>
        <p:sp>
          <p:nvSpPr>
            <p:cNvPr id="1073743045" name="直接连接符 1073743044"/>
            <p:cNvSpPr/>
            <p:nvPr/>
          </p:nvSpPr>
          <p:spPr>
            <a:xfrm>
              <a:off x="6622" y="-2220"/>
              <a:ext cx="657" cy="982"/>
            </a:xfrm>
            <a:prstGeom prst="line">
              <a:avLst/>
            </a:prstGeom>
            <a:ln w="1770" cap="flat" cmpd="sng">
              <a:solidFill>
                <a:srgbClr val="A7A8A7"/>
              </a:solidFill>
              <a:prstDash val="solid"/>
              <a:headEnd type="none" w="med" len="med"/>
              <a:tailEnd type="none" w="med" len="med"/>
            </a:ln>
          </p:spPr>
        </p:sp>
        <p:pic>
          <p:nvPicPr>
            <p:cNvPr id="1073743046" name="图片 1073743045"/>
            <p:cNvPicPr>
              <a:picLocks noChangeAspect="1"/>
            </p:cNvPicPr>
            <p:nvPr/>
          </p:nvPicPr>
          <p:blipFill>
            <a:blip r:embed="rId19"/>
            <a:stretch>
              <a:fillRect/>
            </a:stretch>
          </p:blipFill>
          <p:spPr>
            <a:xfrm>
              <a:off x="6517" y="-1101"/>
              <a:ext cx="109" cy="117"/>
            </a:xfrm>
            <a:prstGeom prst="rect">
              <a:avLst/>
            </a:prstGeom>
            <a:noFill/>
            <a:ln w="9525">
              <a:noFill/>
            </a:ln>
          </p:spPr>
        </p:pic>
        <p:sp>
          <p:nvSpPr>
            <p:cNvPr id="1073743047" name="直接连接符 1073743046"/>
            <p:cNvSpPr/>
            <p:nvPr/>
          </p:nvSpPr>
          <p:spPr>
            <a:xfrm>
              <a:off x="6622" y="-2220"/>
              <a:ext cx="657" cy="1178"/>
            </a:xfrm>
            <a:prstGeom prst="line">
              <a:avLst/>
            </a:prstGeom>
            <a:ln w="1770" cap="flat" cmpd="sng">
              <a:solidFill>
                <a:srgbClr val="A7A8A7"/>
              </a:solidFill>
              <a:prstDash val="solid"/>
              <a:headEnd type="none" w="med" len="med"/>
              <a:tailEnd type="none" w="med" len="med"/>
            </a:ln>
          </p:spPr>
        </p:sp>
        <p:sp>
          <p:nvSpPr>
            <p:cNvPr id="1073743048" name="任意多边形 1073743047"/>
            <p:cNvSpPr/>
            <p:nvPr/>
          </p:nvSpPr>
          <p:spPr>
            <a:xfrm>
              <a:off x="6621" y="-2226"/>
              <a:ext cx="658" cy="1184"/>
            </a:xfrm>
            <a:custGeom>
              <a:avLst/>
              <a:gdLst/>
              <a:ahLst/>
              <a:cxnLst/>
              <a:pathLst>
                <a:path w="658" h="1184">
                  <a:moveTo>
                    <a:pt x="0" y="201"/>
                  </a:moveTo>
                  <a:lnTo>
                    <a:pt x="657" y="0"/>
                  </a:lnTo>
                  <a:moveTo>
                    <a:pt x="0" y="201"/>
                  </a:moveTo>
                  <a:lnTo>
                    <a:pt x="657" y="201"/>
                  </a:lnTo>
                  <a:moveTo>
                    <a:pt x="0" y="201"/>
                  </a:moveTo>
                  <a:lnTo>
                    <a:pt x="657" y="397"/>
                  </a:lnTo>
                  <a:moveTo>
                    <a:pt x="0" y="201"/>
                  </a:moveTo>
                  <a:lnTo>
                    <a:pt x="657" y="595"/>
                  </a:lnTo>
                  <a:moveTo>
                    <a:pt x="0" y="201"/>
                  </a:moveTo>
                  <a:lnTo>
                    <a:pt x="657" y="791"/>
                  </a:lnTo>
                  <a:moveTo>
                    <a:pt x="0" y="201"/>
                  </a:moveTo>
                  <a:lnTo>
                    <a:pt x="657" y="987"/>
                  </a:lnTo>
                  <a:moveTo>
                    <a:pt x="0" y="201"/>
                  </a:moveTo>
                  <a:lnTo>
                    <a:pt x="657" y="1183"/>
                  </a:lnTo>
                </a:path>
              </a:pathLst>
            </a:custGeom>
            <a:noFill/>
            <a:ln w="1770" cap="flat" cmpd="sng">
              <a:solidFill>
                <a:srgbClr val="A7A8A7"/>
              </a:solidFill>
              <a:prstDash val="solid"/>
              <a:headEnd type="none" w="med" len="med"/>
              <a:tailEnd type="none" w="med" len="med"/>
            </a:ln>
          </p:spPr>
          <p:txBody>
            <a:bodyPr/>
            <a:p>
              <a:endParaRPr lang="zh-CN" altLang="en-US"/>
            </a:p>
          </p:txBody>
        </p:sp>
        <p:sp>
          <p:nvSpPr>
            <p:cNvPr id="1073743049" name="任意多边形 1073743048"/>
            <p:cNvSpPr/>
            <p:nvPr/>
          </p:nvSpPr>
          <p:spPr>
            <a:xfrm>
              <a:off x="6621" y="-2226"/>
              <a:ext cx="658" cy="1184"/>
            </a:xfrm>
            <a:custGeom>
              <a:avLst/>
              <a:gdLst/>
              <a:ahLst/>
              <a:cxnLst/>
              <a:pathLst>
                <a:path w="658" h="1184">
                  <a:moveTo>
                    <a:pt x="0" y="397"/>
                  </a:moveTo>
                  <a:lnTo>
                    <a:pt x="657" y="0"/>
                  </a:lnTo>
                  <a:moveTo>
                    <a:pt x="0" y="397"/>
                  </a:moveTo>
                  <a:lnTo>
                    <a:pt x="657" y="201"/>
                  </a:lnTo>
                  <a:moveTo>
                    <a:pt x="0" y="397"/>
                  </a:moveTo>
                  <a:lnTo>
                    <a:pt x="657" y="397"/>
                  </a:lnTo>
                  <a:moveTo>
                    <a:pt x="0" y="397"/>
                  </a:moveTo>
                  <a:lnTo>
                    <a:pt x="657" y="595"/>
                  </a:lnTo>
                  <a:moveTo>
                    <a:pt x="0" y="397"/>
                  </a:moveTo>
                  <a:lnTo>
                    <a:pt x="657" y="791"/>
                  </a:lnTo>
                  <a:moveTo>
                    <a:pt x="0" y="397"/>
                  </a:moveTo>
                  <a:lnTo>
                    <a:pt x="657" y="987"/>
                  </a:lnTo>
                  <a:moveTo>
                    <a:pt x="0" y="397"/>
                  </a:moveTo>
                  <a:lnTo>
                    <a:pt x="657" y="1183"/>
                  </a:lnTo>
                </a:path>
              </a:pathLst>
            </a:custGeom>
            <a:noFill/>
            <a:ln w="1770" cap="flat" cmpd="sng">
              <a:solidFill>
                <a:srgbClr val="A7A8A7"/>
              </a:solidFill>
              <a:prstDash val="solid"/>
              <a:headEnd type="none" w="med" len="med"/>
              <a:tailEnd type="none" w="med" len="med"/>
            </a:ln>
          </p:spPr>
          <p:txBody>
            <a:bodyPr/>
            <a:p>
              <a:endParaRPr lang="zh-CN" altLang="en-US"/>
            </a:p>
          </p:txBody>
        </p:sp>
        <p:sp>
          <p:nvSpPr>
            <p:cNvPr id="1073743050" name="任意多边形 1073743049"/>
            <p:cNvSpPr/>
            <p:nvPr/>
          </p:nvSpPr>
          <p:spPr>
            <a:xfrm>
              <a:off x="6621" y="-2226"/>
              <a:ext cx="658" cy="1184"/>
            </a:xfrm>
            <a:custGeom>
              <a:avLst/>
              <a:gdLst/>
              <a:ahLst/>
              <a:cxnLst/>
              <a:pathLst>
                <a:path w="658" h="1184">
                  <a:moveTo>
                    <a:pt x="0" y="595"/>
                  </a:moveTo>
                  <a:lnTo>
                    <a:pt x="657" y="0"/>
                  </a:lnTo>
                  <a:moveTo>
                    <a:pt x="0" y="595"/>
                  </a:moveTo>
                  <a:lnTo>
                    <a:pt x="657" y="201"/>
                  </a:lnTo>
                  <a:moveTo>
                    <a:pt x="0" y="595"/>
                  </a:moveTo>
                  <a:lnTo>
                    <a:pt x="657" y="397"/>
                  </a:lnTo>
                  <a:moveTo>
                    <a:pt x="0" y="595"/>
                  </a:moveTo>
                  <a:lnTo>
                    <a:pt x="657" y="595"/>
                  </a:lnTo>
                  <a:moveTo>
                    <a:pt x="0" y="595"/>
                  </a:moveTo>
                  <a:lnTo>
                    <a:pt x="657" y="791"/>
                  </a:lnTo>
                  <a:moveTo>
                    <a:pt x="0" y="595"/>
                  </a:moveTo>
                  <a:lnTo>
                    <a:pt x="657" y="987"/>
                  </a:lnTo>
                  <a:moveTo>
                    <a:pt x="0" y="595"/>
                  </a:moveTo>
                  <a:lnTo>
                    <a:pt x="657" y="1183"/>
                  </a:lnTo>
                </a:path>
              </a:pathLst>
            </a:custGeom>
            <a:noFill/>
            <a:ln w="1770" cap="flat" cmpd="sng">
              <a:solidFill>
                <a:srgbClr val="A7A8A7"/>
              </a:solidFill>
              <a:prstDash val="solid"/>
              <a:headEnd type="none" w="med" len="med"/>
              <a:tailEnd type="none" w="med" len="med"/>
            </a:ln>
          </p:spPr>
          <p:txBody>
            <a:bodyPr/>
            <a:p>
              <a:endParaRPr lang="zh-CN" altLang="en-US"/>
            </a:p>
          </p:txBody>
        </p:sp>
        <p:sp>
          <p:nvSpPr>
            <p:cNvPr id="1073743051" name="任意多边形 1073743050"/>
            <p:cNvSpPr/>
            <p:nvPr/>
          </p:nvSpPr>
          <p:spPr>
            <a:xfrm>
              <a:off x="6621" y="-2226"/>
              <a:ext cx="658" cy="1184"/>
            </a:xfrm>
            <a:custGeom>
              <a:avLst/>
              <a:gdLst/>
              <a:ahLst/>
              <a:cxnLst/>
              <a:pathLst>
                <a:path w="658" h="1184">
                  <a:moveTo>
                    <a:pt x="0" y="791"/>
                  </a:moveTo>
                  <a:lnTo>
                    <a:pt x="657" y="0"/>
                  </a:lnTo>
                  <a:moveTo>
                    <a:pt x="0" y="791"/>
                  </a:moveTo>
                  <a:lnTo>
                    <a:pt x="657" y="201"/>
                  </a:lnTo>
                  <a:moveTo>
                    <a:pt x="0" y="791"/>
                  </a:moveTo>
                  <a:lnTo>
                    <a:pt x="657" y="397"/>
                  </a:lnTo>
                  <a:moveTo>
                    <a:pt x="0" y="791"/>
                  </a:moveTo>
                  <a:lnTo>
                    <a:pt x="657" y="595"/>
                  </a:lnTo>
                  <a:moveTo>
                    <a:pt x="0" y="791"/>
                  </a:moveTo>
                  <a:lnTo>
                    <a:pt x="657" y="791"/>
                  </a:lnTo>
                  <a:moveTo>
                    <a:pt x="0" y="791"/>
                  </a:moveTo>
                  <a:lnTo>
                    <a:pt x="657" y="1183"/>
                  </a:lnTo>
                </a:path>
              </a:pathLst>
            </a:custGeom>
            <a:noFill/>
            <a:ln w="1770" cap="flat" cmpd="sng">
              <a:solidFill>
                <a:srgbClr val="A7A8A7"/>
              </a:solidFill>
              <a:prstDash val="solid"/>
              <a:headEnd type="none" w="med" len="med"/>
              <a:tailEnd type="none" w="med" len="med"/>
            </a:ln>
          </p:spPr>
          <p:txBody>
            <a:bodyPr/>
            <a:p>
              <a:endParaRPr lang="zh-CN" altLang="en-US"/>
            </a:p>
          </p:txBody>
        </p:sp>
        <p:sp>
          <p:nvSpPr>
            <p:cNvPr id="1073743052" name="任意多边形 1073743051"/>
            <p:cNvSpPr/>
            <p:nvPr/>
          </p:nvSpPr>
          <p:spPr>
            <a:xfrm>
              <a:off x="6621" y="-2226"/>
              <a:ext cx="658" cy="1184"/>
            </a:xfrm>
            <a:custGeom>
              <a:avLst/>
              <a:gdLst/>
              <a:ahLst/>
              <a:cxnLst/>
              <a:pathLst>
                <a:path w="658" h="1184">
                  <a:moveTo>
                    <a:pt x="0" y="987"/>
                  </a:moveTo>
                  <a:lnTo>
                    <a:pt x="657" y="0"/>
                  </a:lnTo>
                  <a:moveTo>
                    <a:pt x="0" y="987"/>
                  </a:moveTo>
                  <a:lnTo>
                    <a:pt x="657" y="201"/>
                  </a:lnTo>
                  <a:moveTo>
                    <a:pt x="0" y="987"/>
                  </a:moveTo>
                  <a:lnTo>
                    <a:pt x="657" y="397"/>
                  </a:lnTo>
                  <a:moveTo>
                    <a:pt x="0" y="987"/>
                  </a:moveTo>
                  <a:lnTo>
                    <a:pt x="657" y="595"/>
                  </a:lnTo>
                  <a:moveTo>
                    <a:pt x="0" y="987"/>
                  </a:moveTo>
                  <a:lnTo>
                    <a:pt x="657" y="791"/>
                  </a:lnTo>
                  <a:moveTo>
                    <a:pt x="0" y="987"/>
                  </a:moveTo>
                  <a:lnTo>
                    <a:pt x="657" y="987"/>
                  </a:lnTo>
                  <a:moveTo>
                    <a:pt x="0" y="987"/>
                  </a:moveTo>
                  <a:lnTo>
                    <a:pt x="657" y="1183"/>
                  </a:lnTo>
                </a:path>
              </a:pathLst>
            </a:custGeom>
            <a:noFill/>
            <a:ln w="1770" cap="flat" cmpd="sng">
              <a:solidFill>
                <a:srgbClr val="A7A8A7"/>
              </a:solidFill>
              <a:prstDash val="solid"/>
              <a:headEnd type="none" w="med" len="med"/>
              <a:tailEnd type="none" w="med" len="med"/>
            </a:ln>
          </p:spPr>
          <p:txBody>
            <a:bodyPr/>
            <a:p>
              <a:endParaRPr lang="zh-CN" altLang="en-US"/>
            </a:p>
          </p:txBody>
        </p:sp>
        <p:sp>
          <p:nvSpPr>
            <p:cNvPr id="1073743053" name="任意多边形 1073743052"/>
            <p:cNvSpPr/>
            <p:nvPr/>
          </p:nvSpPr>
          <p:spPr>
            <a:xfrm>
              <a:off x="6621" y="-2226"/>
              <a:ext cx="658" cy="1184"/>
            </a:xfrm>
            <a:custGeom>
              <a:avLst/>
              <a:gdLst/>
              <a:ahLst/>
              <a:cxnLst/>
              <a:pathLst>
                <a:path w="658" h="1184">
                  <a:moveTo>
                    <a:pt x="0" y="1183"/>
                  </a:moveTo>
                  <a:lnTo>
                    <a:pt x="657" y="0"/>
                  </a:lnTo>
                  <a:moveTo>
                    <a:pt x="0" y="1183"/>
                  </a:moveTo>
                  <a:lnTo>
                    <a:pt x="657" y="201"/>
                  </a:lnTo>
                  <a:moveTo>
                    <a:pt x="0" y="1183"/>
                  </a:moveTo>
                  <a:lnTo>
                    <a:pt x="657" y="397"/>
                  </a:lnTo>
                  <a:moveTo>
                    <a:pt x="0" y="1183"/>
                  </a:moveTo>
                  <a:lnTo>
                    <a:pt x="657" y="595"/>
                  </a:lnTo>
                  <a:moveTo>
                    <a:pt x="0" y="1183"/>
                  </a:moveTo>
                  <a:lnTo>
                    <a:pt x="657" y="791"/>
                  </a:lnTo>
                  <a:moveTo>
                    <a:pt x="0" y="1183"/>
                  </a:moveTo>
                  <a:lnTo>
                    <a:pt x="657" y="987"/>
                  </a:lnTo>
                  <a:moveTo>
                    <a:pt x="0" y="1183"/>
                  </a:moveTo>
                  <a:lnTo>
                    <a:pt x="657" y="1183"/>
                  </a:lnTo>
                </a:path>
              </a:pathLst>
            </a:custGeom>
            <a:noFill/>
            <a:ln w="1770" cap="flat" cmpd="sng">
              <a:solidFill>
                <a:srgbClr val="A7A8A7"/>
              </a:solidFill>
              <a:prstDash val="solid"/>
              <a:headEnd type="none" w="med" len="med"/>
              <a:tailEnd type="none" w="med" len="med"/>
            </a:ln>
          </p:spPr>
          <p:txBody>
            <a:bodyPr/>
            <a:p>
              <a:endParaRPr lang="zh-CN" altLang="en-US"/>
            </a:p>
          </p:txBody>
        </p:sp>
        <p:sp>
          <p:nvSpPr>
            <p:cNvPr id="1073743054" name="直接连接符 1073743053"/>
            <p:cNvSpPr/>
            <p:nvPr/>
          </p:nvSpPr>
          <p:spPr>
            <a:xfrm flipV="1">
              <a:off x="8649" y="-2099"/>
              <a:ext cx="340" cy="472"/>
            </a:xfrm>
            <a:prstGeom prst="line">
              <a:avLst/>
            </a:prstGeom>
            <a:ln w="10620" cap="flat" cmpd="sng">
              <a:solidFill>
                <a:srgbClr val="000000"/>
              </a:solidFill>
              <a:prstDash val="solid"/>
              <a:headEnd type="none" w="med" len="med"/>
              <a:tailEnd type="none" w="med" len="med"/>
            </a:ln>
          </p:spPr>
        </p:sp>
        <p:sp>
          <p:nvSpPr>
            <p:cNvPr id="1073743055" name="任意多边形 1073743054"/>
            <p:cNvSpPr/>
            <p:nvPr/>
          </p:nvSpPr>
          <p:spPr>
            <a:xfrm>
              <a:off x="8955" y="-2145"/>
              <a:ext cx="67" cy="74"/>
            </a:xfrm>
            <a:custGeom>
              <a:avLst/>
              <a:gdLst/>
              <a:ahLst/>
              <a:cxnLst/>
              <a:pathLst>
                <a:path w="67" h="74">
                  <a:moveTo>
                    <a:pt x="66" y="0"/>
                  </a:moveTo>
                  <a:lnTo>
                    <a:pt x="0" y="34"/>
                  </a:lnTo>
                  <a:lnTo>
                    <a:pt x="54" y="74"/>
                  </a:lnTo>
                  <a:lnTo>
                    <a:pt x="66" y="0"/>
                  </a:lnTo>
                  <a:close/>
                </a:path>
              </a:pathLst>
            </a:custGeom>
            <a:solidFill>
              <a:srgbClr val="000000"/>
            </a:solidFill>
            <a:ln w="9525">
              <a:noFill/>
            </a:ln>
          </p:spPr>
          <p:txBody>
            <a:bodyPr/>
            <a:p>
              <a:endParaRPr lang="zh-CN" altLang="en-US"/>
            </a:p>
          </p:txBody>
        </p:sp>
        <p:sp>
          <p:nvSpPr>
            <p:cNvPr id="1073743056" name="任意多边形 1073743055"/>
            <p:cNvSpPr/>
            <p:nvPr/>
          </p:nvSpPr>
          <p:spPr>
            <a:xfrm>
              <a:off x="9021" y="-2461"/>
              <a:ext cx="158" cy="633"/>
            </a:xfrm>
            <a:custGeom>
              <a:avLst/>
              <a:gdLst/>
              <a:ahLst/>
              <a:cxnLst/>
              <a:pathLst>
                <a:path w="158" h="633">
                  <a:moveTo>
                    <a:pt x="146" y="0"/>
                  </a:moveTo>
                  <a:lnTo>
                    <a:pt x="131" y="0"/>
                  </a:lnTo>
                  <a:lnTo>
                    <a:pt x="12" y="0"/>
                  </a:lnTo>
                  <a:lnTo>
                    <a:pt x="0" y="11"/>
                  </a:lnTo>
                  <a:lnTo>
                    <a:pt x="0" y="620"/>
                  </a:lnTo>
                  <a:lnTo>
                    <a:pt x="12" y="632"/>
                  </a:lnTo>
                  <a:lnTo>
                    <a:pt x="146" y="632"/>
                  </a:lnTo>
                  <a:lnTo>
                    <a:pt x="158" y="620"/>
                  </a:lnTo>
                  <a:lnTo>
                    <a:pt x="158" y="11"/>
                  </a:lnTo>
                  <a:lnTo>
                    <a:pt x="146" y="0"/>
                  </a:lnTo>
                  <a:close/>
                </a:path>
              </a:pathLst>
            </a:custGeom>
            <a:solidFill>
              <a:srgbClr val="DADADA"/>
            </a:solidFill>
            <a:ln w="9525">
              <a:noFill/>
            </a:ln>
          </p:spPr>
          <p:txBody>
            <a:bodyPr/>
            <a:p>
              <a:endParaRPr lang="zh-CN" altLang="en-US"/>
            </a:p>
          </p:txBody>
        </p:sp>
        <p:sp>
          <p:nvSpPr>
            <p:cNvPr id="1073743057" name="任意多边形 1073743056"/>
            <p:cNvSpPr/>
            <p:nvPr/>
          </p:nvSpPr>
          <p:spPr>
            <a:xfrm>
              <a:off x="9021" y="-2461"/>
              <a:ext cx="158" cy="633"/>
            </a:xfrm>
            <a:custGeom>
              <a:avLst/>
              <a:gdLst/>
              <a:ahLst/>
              <a:cxnLst/>
              <a:pathLst>
                <a:path w="158" h="633">
                  <a:moveTo>
                    <a:pt x="131" y="0"/>
                  </a:moveTo>
                  <a:lnTo>
                    <a:pt x="146" y="0"/>
                  </a:lnTo>
                  <a:lnTo>
                    <a:pt x="158" y="11"/>
                  </a:lnTo>
                  <a:lnTo>
                    <a:pt x="158" y="26"/>
                  </a:lnTo>
                  <a:lnTo>
                    <a:pt x="158" y="606"/>
                  </a:lnTo>
                  <a:lnTo>
                    <a:pt x="158" y="620"/>
                  </a:lnTo>
                  <a:lnTo>
                    <a:pt x="146" y="632"/>
                  </a:lnTo>
                  <a:lnTo>
                    <a:pt x="131" y="632"/>
                  </a:lnTo>
                  <a:lnTo>
                    <a:pt x="27" y="632"/>
                  </a:lnTo>
                  <a:lnTo>
                    <a:pt x="12" y="632"/>
                  </a:lnTo>
                  <a:lnTo>
                    <a:pt x="0" y="620"/>
                  </a:lnTo>
                  <a:lnTo>
                    <a:pt x="0" y="606"/>
                  </a:lnTo>
                  <a:lnTo>
                    <a:pt x="0" y="26"/>
                  </a:lnTo>
                  <a:lnTo>
                    <a:pt x="0" y="11"/>
                  </a:lnTo>
                  <a:lnTo>
                    <a:pt x="12" y="0"/>
                  </a:lnTo>
                  <a:lnTo>
                    <a:pt x="27" y="0"/>
                  </a:lnTo>
                  <a:lnTo>
                    <a:pt x="131" y="0"/>
                  </a:lnTo>
                  <a:close/>
                </a:path>
              </a:pathLst>
            </a:custGeom>
            <a:noFill/>
            <a:ln w="5310" cap="flat" cmpd="sng">
              <a:solidFill>
                <a:srgbClr val="000000"/>
              </a:solidFill>
              <a:prstDash val="solid"/>
              <a:headEnd type="none" w="med" len="med"/>
              <a:tailEnd type="none" w="med" len="med"/>
            </a:ln>
          </p:spPr>
          <p:txBody>
            <a:bodyPr/>
            <a:p>
              <a:endParaRPr lang="zh-CN" altLang="en-US"/>
            </a:p>
          </p:txBody>
        </p:sp>
        <p:sp>
          <p:nvSpPr>
            <p:cNvPr id="1073743058" name="任意多边形 1073743057"/>
            <p:cNvSpPr/>
            <p:nvPr/>
          </p:nvSpPr>
          <p:spPr>
            <a:xfrm>
              <a:off x="9016" y="-2303"/>
              <a:ext cx="166" cy="5"/>
            </a:xfrm>
            <a:custGeom>
              <a:avLst/>
              <a:gdLst/>
              <a:ahLst/>
              <a:cxnLst/>
              <a:pathLst>
                <a:path w="166" h="5">
                  <a:moveTo>
                    <a:pt x="0" y="5"/>
                  </a:moveTo>
                  <a:lnTo>
                    <a:pt x="166" y="5"/>
                  </a:lnTo>
                  <a:moveTo>
                    <a:pt x="0" y="0"/>
                  </a:moveTo>
                  <a:lnTo>
                    <a:pt x="166" y="0"/>
                  </a:lnTo>
                </a:path>
              </a:pathLst>
            </a:custGeom>
            <a:noFill/>
            <a:ln w="2235" cap="flat" cmpd="sng">
              <a:solidFill>
                <a:srgbClr val="000000"/>
              </a:solidFill>
              <a:prstDash val="solid"/>
              <a:headEnd type="none" w="med" len="med"/>
              <a:tailEnd type="none" w="med" len="med"/>
            </a:ln>
          </p:spPr>
          <p:txBody>
            <a:bodyPr/>
            <a:p>
              <a:endParaRPr lang="zh-CN" altLang="en-US"/>
            </a:p>
          </p:txBody>
        </p:sp>
        <p:sp>
          <p:nvSpPr>
            <p:cNvPr id="1073743059" name="任意多边形 1073743058"/>
            <p:cNvSpPr/>
            <p:nvPr/>
          </p:nvSpPr>
          <p:spPr>
            <a:xfrm>
              <a:off x="9016" y="-2146"/>
              <a:ext cx="166" cy="5"/>
            </a:xfrm>
            <a:custGeom>
              <a:avLst/>
              <a:gdLst/>
              <a:ahLst/>
              <a:cxnLst/>
              <a:pathLst>
                <a:path w="166" h="5">
                  <a:moveTo>
                    <a:pt x="0" y="0"/>
                  </a:moveTo>
                  <a:lnTo>
                    <a:pt x="166" y="0"/>
                  </a:lnTo>
                  <a:moveTo>
                    <a:pt x="0" y="5"/>
                  </a:moveTo>
                  <a:lnTo>
                    <a:pt x="166" y="5"/>
                  </a:lnTo>
                </a:path>
              </a:pathLst>
            </a:custGeom>
            <a:noFill/>
            <a:ln w="4534" cap="flat" cmpd="sng">
              <a:solidFill>
                <a:srgbClr val="000000"/>
              </a:solidFill>
              <a:prstDash val="solid"/>
              <a:headEnd type="none" w="med" len="med"/>
              <a:tailEnd type="none" w="med" len="med"/>
            </a:ln>
          </p:spPr>
          <p:txBody>
            <a:bodyPr/>
            <a:p>
              <a:endParaRPr lang="zh-CN" altLang="en-US"/>
            </a:p>
          </p:txBody>
        </p:sp>
        <p:sp>
          <p:nvSpPr>
            <p:cNvPr id="1073743060" name="直接连接符 1073743059"/>
            <p:cNvSpPr/>
            <p:nvPr/>
          </p:nvSpPr>
          <p:spPr>
            <a:xfrm flipH="1" flipV="1">
              <a:off x="9021" y="-1987"/>
              <a:ext cx="157" cy="1"/>
            </a:xfrm>
            <a:prstGeom prst="line">
              <a:avLst/>
            </a:prstGeom>
            <a:ln w="5310" cap="flat" cmpd="sng">
              <a:solidFill>
                <a:srgbClr val="000000"/>
              </a:solidFill>
              <a:prstDash val="solid"/>
              <a:headEnd type="none" w="med" len="med"/>
              <a:tailEnd type="none" w="med" len="med"/>
            </a:ln>
          </p:spPr>
        </p:sp>
        <p:sp>
          <p:nvSpPr>
            <p:cNvPr id="1073743061" name="任意多边形 1073743060"/>
            <p:cNvSpPr/>
            <p:nvPr/>
          </p:nvSpPr>
          <p:spPr>
            <a:xfrm>
              <a:off x="9021" y="-1449"/>
              <a:ext cx="158" cy="633"/>
            </a:xfrm>
            <a:custGeom>
              <a:avLst/>
              <a:gdLst/>
              <a:ahLst/>
              <a:cxnLst/>
              <a:pathLst>
                <a:path w="158" h="633">
                  <a:moveTo>
                    <a:pt x="146" y="0"/>
                  </a:moveTo>
                  <a:lnTo>
                    <a:pt x="131" y="0"/>
                  </a:lnTo>
                  <a:lnTo>
                    <a:pt x="12" y="0"/>
                  </a:lnTo>
                  <a:lnTo>
                    <a:pt x="0" y="12"/>
                  </a:lnTo>
                  <a:lnTo>
                    <a:pt x="0" y="621"/>
                  </a:lnTo>
                  <a:lnTo>
                    <a:pt x="12" y="632"/>
                  </a:lnTo>
                  <a:lnTo>
                    <a:pt x="146" y="632"/>
                  </a:lnTo>
                  <a:lnTo>
                    <a:pt x="158" y="621"/>
                  </a:lnTo>
                  <a:lnTo>
                    <a:pt x="158" y="12"/>
                  </a:lnTo>
                  <a:lnTo>
                    <a:pt x="146" y="0"/>
                  </a:lnTo>
                  <a:close/>
                </a:path>
              </a:pathLst>
            </a:custGeom>
            <a:solidFill>
              <a:srgbClr val="DADADA"/>
            </a:solidFill>
            <a:ln w="9525">
              <a:noFill/>
            </a:ln>
          </p:spPr>
          <p:txBody>
            <a:bodyPr/>
            <a:p>
              <a:endParaRPr lang="zh-CN" altLang="en-US"/>
            </a:p>
          </p:txBody>
        </p:sp>
        <p:sp>
          <p:nvSpPr>
            <p:cNvPr id="1073743062" name="任意多边形 1073743061"/>
            <p:cNvSpPr/>
            <p:nvPr/>
          </p:nvSpPr>
          <p:spPr>
            <a:xfrm>
              <a:off x="9021" y="-1449"/>
              <a:ext cx="158" cy="633"/>
            </a:xfrm>
            <a:custGeom>
              <a:avLst/>
              <a:gdLst/>
              <a:ahLst/>
              <a:cxnLst/>
              <a:pathLst>
                <a:path w="158" h="633">
                  <a:moveTo>
                    <a:pt x="131" y="0"/>
                  </a:moveTo>
                  <a:lnTo>
                    <a:pt x="146" y="0"/>
                  </a:lnTo>
                  <a:lnTo>
                    <a:pt x="158" y="12"/>
                  </a:lnTo>
                  <a:lnTo>
                    <a:pt x="158" y="26"/>
                  </a:lnTo>
                  <a:lnTo>
                    <a:pt x="158" y="606"/>
                  </a:lnTo>
                  <a:lnTo>
                    <a:pt x="158" y="621"/>
                  </a:lnTo>
                  <a:lnTo>
                    <a:pt x="146" y="632"/>
                  </a:lnTo>
                  <a:lnTo>
                    <a:pt x="131" y="632"/>
                  </a:lnTo>
                  <a:lnTo>
                    <a:pt x="27" y="632"/>
                  </a:lnTo>
                  <a:lnTo>
                    <a:pt x="12" y="632"/>
                  </a:lnTo>
                  <a:lnTo>
                    <a:pt x="0" y="621"/>
                  </a:lnTo>
                  <a:lnTo>
                    <a:pt x="0" y="606"/>
                  </a:lnTo>
                  <a:lnTo>
                    <a:pt x="0" y="26"/>
                  </a:lnTo>
                  <a:lnTo>
                    <a:pt x="0" y="12"/>
                  </a:lnTo>
                  <a:lnTo>
                    <a:pt x="12" y="0"/>
                  </a:lnTo>
                  <a:lnTo>
                    <a:pt x="27" y="0"/>
                  </a:lnTo>
                  <a:lnTo>
                    <a:pt x="131" y="0"/>
                  </a:lnTo>
                  <a:close/>
                </a:path>
              </a:pathLst>
            </a:custGeom>
            <a:noFill/>
            <a:ln w="5310" cap="flat" cmpd="sng">
              <a:solidFill>
                <a:srgbClr val="000000"/>
              </a:solidFill>
              <a:prstDash val="solid"/>
              <a:headEnd type="none" w="med" len="med"/>
              <a:tailEnd type="none" w="med" len="med"/>
            </a:ln>
          </p:spPr>
          <p:txBody>
            <a:bodyPr/>
            <a:p>
              <a:endParaRPr lang="zh-CN" altLang="en-US"/>
            </a:p>
          </p:txBody>
        </p:sp>
        <p:sp>
          <p:nvSpPr>
            <p:cNvPr id="1073743063" name="直接连接符 1073743062"/>
            <p:cNvSpPr/>
            <p:nvPr/>
          </p:nvSpPr>
          <p:spPr>
            <a:xfrm flipH="1" flipV="1">
              <a:off x="9021" y="-1290"/>
              <a:ext cx="157" cy="1"/>
            </a:xfrm>
            <a:prstGeom prst="line">
              <a:avLst/>
            </a:prstGeom>
            <a:ln w="5310" cap="flat" cmpd="sng">
              <a:solidFill>
                <a:srgbClr val="000000"/>
              </a:solidFill>
              <a:prstDash val="solid"/>
              <a:headEnd type="none" w="med" len="med"/>
              <a:tailEnd type="none" w="med" len="med"/>
            </a:ln>
          </p:spPr>
        </p:sp>
        <p:sp>
          <p:nvSpPr>
            <p:cNvPr id="1073743064" name="任意多边形 1073743063"/>
            <p:cNvSpPr/>
            <p:nvPr/>
          </p:nvSpPr>
          <p:spPr>
            <a:xfrm>
              <a:off x="9016" y="-1135"/>
              <a:ext cx="166" cy="5"/>
            </a:xfrm>
            <a:custGeom>
              <a:avLst/>
              <a:gdLst/>
              <a:ahLst/>
              <a:cxnLst/>
              <a:pathLst>
                <a:path w="166" h="5">
                  <a:moveTo>
                    <a:pt x="0" y="5"/>
                  </a:moveTo>
                  <a:lnTo>
                    <a:pt x="166" y="5"/>
                  </a:lnTo>
                  <a:moveTo>
                    <a:pt x="0" y="0"/>
                  </a:moveTo>
                  <a:lnTo>
                    <a:pt x="166" y="0"/>
                  </a:lnTo>
                </a:path>
              </a:pathLst>
            </a:custGeom>
            <a:noFill/>
            <a:ln w="3408" cap="flat" cmpd="sng">
              <a:solidFill>
                <a:srgbClr val="000000"/>
              </a:solidFill>
              <a:prstDash val="solid"/>
              <a:headEnd type="none" w="med" len="med"/>
              <a:tailEnd type="none" w="med" len="med"/>
            </a:ln>
          </p:spPr>
          <p:txBody>
            <a:bodyPr/>
            <a:p>
              <a:endParaRPr lang="zh-CN" altLang="en-US"/>
            </a:p>
          </p:txBody>
        </p:sp>
        <p:sp>
          <p:nvSpPr>
            <p:cNvPr id="1073743065" name="任意多边形 1073743064"/>
            <p:cNvSpPr/>
            <p:nvPr/>
          </p:nvSpPr>
          <p:spPr>
            <a:xfrm>
              <a:off x="9016" y="-978"/>
              <a:ext cx="166" cy="5"/>
            </a:xfrm>
            <a:custGeom>
              <a:avLst/>
              <a:gdLst/>
              <a:ahLst/>
              <a:cxnLst/>
              <a:pathLst>
                <a:path w="166" h="5">
                  <a:moveTo>
                    <a:pt x="0" y="0"/>
                  </a:moveTo>
                  <a:lnTo>
                    <a:pt x="166" y="0"/>
                  </a:lnTo>
                  <a:moveTo>
                    <a:pt x="0" y="5"/>
                  </a:moveTo>
                  <a:lnTo>
                    <a:pt x="166" y="5"/>
                  </a:lnTo>
                </a:path>
              </a:pathLst>
            </a:custGeom>
            <a:noFill/>
            <a:ln w="3362" cap="flat" cmpd="sng">
              <a:solidFill>
                <a:srgbClr val="000000"/>
              </a:solidFill>
              <a:prstDash val="solid"/>
              <a:headEnd type="none" w="med" len="med"/>
              <a:tailEnd type="none" w="med" len="med"/>
            </a:ln>
          </p:spPr>
          <p:txBody>
            <a:bodyPr/>
            <a:p>
              <a:endParaRPr lang="zh-CN" altLang="en-US"/>
            </a:p>
          </p:txBody>
        </p:sp>
        <p:sp>
          <p:nvSpPr>
            <p:cNvPr id="1073743066" name="直接连接符 1073743065"/>
            <p:cNvSpPr/>
            <p:nvPr/>
          </p:nvSpPr>
          <p:spPr>
            <a:xfrm>
              <a:off x="8649" y="-1627"/>
              <a:ext cx="339" cy="450"/>
            </a:xfrm>
            <a:prstGeom prst="line">
              <a:avLst/>
            </a:prstGeom>
            <a:ln w="10620" cap="flat" cmpd="sng">
              <a:solidFill>
                <a:srgbClr val="000000"/>
              </a:solidFill>
              <a:prstDash val="solid"/>
              <a:headEnd type="none" w="med" len="med"/>
              <a:tailEnd type="none" w="med" len="med"/>
            </a:ln>
          </p:spPr>
        </p:sp>
        <p:sp>
          <p:nvSpPr>
            <p:cNvPr id="1073743067" name="任意多边形 1073743066"/>
            <p:cNvSpPr/>
            <p:nvPr/>
          </p:nvSpPr>
          <p:spPr>
            <a:xfrm>
              <a:off x="8954" y="-1207"/>
              <a:ext cx="67" cy="74"/>
            </a:xfrm>
            <a:custGeom>
              <a:avLst/>
              <a:gdLst/>
              <a:ahLst/>
              <a:cxnLst/>
              <a:pathLst>
                <a:path w="67" h="74">
                  <a:moveTo>
                    <a:pt x="54" y="0"/>
                  </a:moveTo>
                  <a:lnTo>
                    <a:pt x="0" y="40"/>
                  </a:lnTo>
                  <a:lnTo>
                    <a:pt x="67" y="73"/>
                  </a:lnTo>
                  <a:lnTo>
                    <a:pt x="54" y="0"/>
                  </a:lnTo>
                  <a:close/>
                </a:path>
              </a:pathLst>
            </a:custGeom>
            <a:solidFill>
              <a:srgbClr val="000000"/>
            </a:solidFill>
            <a:ln w="9525">
              <a:noFill/>
            </a:ln>
          </p:spPr>
          <p:txBody>
            <a:bodyPr/>
            <a:p>
              <a:endParaRPr lang="zh-CN" altLang="en-US"/>
            </a:p>
          </p:txBody>
        </p:sp>
        <p:sp>
          <p:nvSpPr>
            <p:cNvPr id="1073743068" name="矩形 1073743067"/>
            <p:cNvSpPr/>
            <p:nvPr/>
          </p:nvSpPr>
          <p:spPr>
            <a:xfrm>
              <a:off x="9020" y="-1133"/>
              <a:ext cx="159" cy="159"/>
            </a:xfrm>
            <a:prstGeom prst="rect">
              <a:avLst/>
            </a:prstGeom>
            <a:solidFill>
              <a:srgbClr val="808080"/>
            </a:solidFill>
            <a:ln w="9525">
              <a:noFill/>
            </a:ln>
          </p:spPr>
          <p:txBody>
            <a:bodyPr/>
            <a:p>
              <a:endParaRPr lang="zh-CN" altLang="en-US"/>
            </a:p>
          </p:txBody>
        </p:sp>
        <p:sp>
          <p:nvSpPr>
            <p:cNvPr id="1073743069" name="矩形 1073743068"/>
            <p:cNvSpPr/>
            <p:nvPr/>
          </p:nvSpPr>
          <p:spPr>
            <a:xfrm>
              <a:off x="9020" y="-1133"/>
              <a:ext cx="159" cy="159"/>
            </a:xfrm>
            <a:prstGeom prst="rect">
              <a:avLst/>
            </a:prstGeom>
            <a:noFill/>
            <a:ln w="5310" cap="flat" cmpd="sng">
              <a:solidFill>
                <a:srgbClr val="000000"/>
              </a:solidFill>
              <a:prstDash val="solid"/>
              <a:miter/>
              <a:headEnd type="none" w="med" len="med"/>
              <a:tailEnd type="none" w="med" len="med"/>
            </a:ln>
          </p:spPr>
          <p:txBody>
            <a:bodyPr/>
            <a:p>
              <a:endParaRPr lang="zh-CN" altLang="en-US"/>
            </a:p>
          </p:txBody>
        </p:sp>
        <p:sp>
          <p:nvSpPr>
            <p:cNvPr id="1073743070" name="矩形 1073743069"/>
            <p:cNvSpPr/>
            <p:nvPr/>
          </p:nvSpPr>
          <p:spPr>
            <a:xfrm>
              <a:off x="9020" y="-2300"/>
              <a:ext cx="159" cy="159"/>
            </a:xfrm>
            <a:prstGeom prst="rect">
              <a:avLst/>
            </a:prstGeom>
            <a:solidFill>
              <a:srgbClr val="808080"/>
            </a:solidFill>
            <a:ln w="9525">
              <a:noFill/>
            </a:ln>
          </p:spPr>
          <p:txBody>
            <a:bodyPr/>
            <a:p>
              <a:endParaRPr lang="zh-CN" altLang="en-US"/>
            </a:p>
          </p:txBody>
        </p:sp>
        <p:sp>
          <p:nvSpPr>
            <p:cNvPr id="1073743071" name="矩形 1073743070"/>
            <p:cNvSpPr/>
            <p:nvPr/>
          </p:nvSpPr>
          <p:spPr>
            <a:xfrm>
              <a:off x="9020" y="-2300"/>
              <a:ext cx="159" cy="159"/>
            </a:xfrm>
            <a:prstGeom prst="rect">
              <a:avLst/>
            </a:prstGeom>
            <a:noFill/>
            <a:ln w="5310" cap="flat" cmpd="sng">
              <a:solidFill>
                <a:srgbClr val="000000"/>
              </a:solidFill>
              <a:prstDash val="solid"/>
              <a:miter/>
              <a:headEnd type="none" w="med" len="med"/>
              <a:tailEnd type="none" w="med" len="med"/>
            </a:ln>
          </p:spPr>
          <p:txBody>
            <a:bodyPr/>
            <a:p>
              <a:endParaRPr lang="zh-CN" altLang="en-US"/>
            </a:p>
          </p:txBody>
        </p:sp>
        <p:sp>
          <p:nvSpPr>
            <p:cNvPr id="1073743072" name="任意多边形 1073743071"/>
            <p:cNvSpPr/>
            <p:nvPr/>
          </p:nvSpPr>
          <p:spPr>
            <a:xfrm>
              <a:off x="6677" y="-793"/>
              <a:ext cx="2423" cy="696"/>
            </a:xfrm>
            <a:custGeom>
              <a:avLst/>
              <a:gdLst/>
              <a:ahLst/>
              <a:cxnLst/>
              <a:pathLst>
                <a:path w="2423" h="696">
                  <a:moveTo>
                    <a:pt x="2422" y="0"/>
                  </a:moveTo>
                  <a:lnTo>
                    <a:pt x="2422" y="695"/>
                  </a:lnTo>
                  <a:lnTo>
                    <a:pt x="0" y="695"/>
                  </a:lnTo>
                </a:path>
              </a:pathLst>
            </a:custGeom>
            <a:noFill/>
            <a:ln w="10620" cap="flat" cmpd="sng">
              <a:solidFill>
                <a:srgbClr val="000000"/>
              </a:solidFill>
              <a:prstDash val="solid"/>
              <a:headEnd type="none" w="med" len="med"/>
              <a:tailEnd type="none" w="med" len="med"/>
            </a:ln>
          </p:spPr>
          <p:txBody>
            <a:bodyPr/>
            <a:p>
              <a:endParaRPr lang="zh-CN" altLang="en-US"/>
            </a:p>
          </p:txBody>
        </p:sp>
        <p:sp>
          <p:nvSpPr>
            <p:cNvPr id="1073743073" name="任意多边形 1073743072"/>
            <p:cNvSpPr/>
            <p:nvPr/>
          </p:nvSpPr>
          <p:spPr>
            <a:xfrm>
              <a:off x="6621" y="-131"/>
              <a:ext cx="67" cy="67"/>
            </a:xfrm>
            <a:custGeom>
              <a:avLst/>
              <a:gdLst/>
              <a:ahLst/>
              <a:cxnLst/>
              <a:pathLst>
                <a:path w="67" h="67">
                  <a:moveTo>
                    <a:pt x="67" y="0"/>
                  </a:moveTo>
                  <a:lnTo>
                    <a:pt x="0" y="33"/>
                  </a:lnTo>
                  <a:lnTo>
                    <a:pt x="67" y="66"/>
                  </a:lnTo>
                  <a:lnTo>
                    <a:pt x="67" y="0"/>
                  </a:lnTo>
                  <a:close/>
                </a:path>
              </a:pathLst>
            </a:custGeom>
            <a:solidFill>
              <a:srgbClr val="000000"/>
            </a:solidFill>
            <a:ln w="9525">
              <a:noFill/>
            </a:ln>
          </p:spPr>
          <p:txBody>
            <a:bodyPr/>
            <a:p>
              <a:endParaRPr lang="zh-CN" altLang="en-US"/>
            </a:p>
          </p:txBody>
        </p:sp>
        <p:sp>
          <p:nvSpPr>
            <p:cNvPr id="1073743074" name="任意多边形 1073743073"/>
            <p:cNvSpPr/>
            <p:nvPr/>
          </p:nvSpPr>
          <p:spPr>
            <a:xfrm>
              <a:off x="6645" y="-3143"/>
              <a:ext cx="2455" cy="683"/>
            </a:xfrm>
            <a:custGeom>
              <a:avLst/>
              <a:gdLst/>
              <a:ahLst/>
              <a:cxnLst/>
              <a:pathLst>
                <a:path w="2455" h="683">
                  <a:moveTo>
                    <a:pt x="2454" y="683"/>
                  </a:moveTo>
                  <a:lnTo>
                    <a:pt x="2454" y="0"/>
                  </a:lnTo>
                  <a:lnTo>
                    <a:pt x="0" y="0"/>
                  </a:lnTo>
                </a:path>
              </a:pathLst>
            </a:custGeom>
            <a:noFill/>
            <a:ln w="10620" cap="flat" cmpd="sng">
              <a:solidFill>
                <a:srgbClr val="000000"/>
              </a:solidFill>
              <a:prstDash val="solid"/>
              <a:headEnd type="none" w="med" len="med"/>
              <a:tailEnd type="none" w="med" len="med"/>
            </a:ln>
          </p:spPr>
          <p:txBody>
            <a:bodyPr/>
            <a:p>
              <a:endParaRPr lang="zh-CN" altLang="en-US"/>
            </a:p>
          </p:txBody>
        </p:sp>
        <p:sp>
          <p:nvSpPr>
            <p:cNvPr id="1073743075" name="任意多边形 1073743074"/>
            <p:cNvSpPr/>
            <p:nvPr/>
          </p:nvSpPr>
          <p:spPr>
            <a:xfrm>
              <a:off x="6589" y="-3177"/>
              <a:ext cx="67" cy="67"/>
            </a:xfrm>
            <a:custGeom>
              <a:avLst/>
              <a:gdLst/>
              <a:ahLst/>
              <a:cxnLst/>
              <a:pathLst>
                <a:path w="67" h="67">
                  <a:moveTo>
                    <a:pt x="67" y="0"/>
                  </a:moveTo>
                  <a:lnTo>
                    <a:pt x="0" y="33"/>
                  </a:lnTo>
                  <a:lnTo>
                    <a:pt x="67" y="67"/>
                  </a:lnTo>
                  <a:lnTo>
                    <a:pt x="67" y="0"/>
                  </a:lnTo>
                  <a:close/>
                </a:path>
              </a:pathLst>
            </a:custGeom>
            <a:solidFill>
              <a:srgbClr val="000000"/>
            </a:solidFill>
            <a:ln w="9525">
              <a:noFill/>
            </a:ln>
          </p:spPr>
          <p:txBody>
            <a:bodyPr/>
            <a:p>
              <a:endParaRPr lang="zh-CN" altLang="en-US"/>
            </a:p>
          </p:txBody>
        </p:sp>
        <p:sp>
          <p:nvSpPr>
            <p:cNvPr id="1073743076" name="任意多边形 1073743075"/>
            <p:cNvSpPr/>
            <p:nvPr/>
          </p:nvSpPr>
          <p:spPr>
            <a:xfrm>
              <a:off x="9253" y="-2075"/>
              <a:ext cx="186" cy="894"/>
            </a:xfrm>
            <a:custGeom>
              <a:avLst/>
              <a:gdLst/>
              <a:ahLst/>
              <a:cxnLst/>
              <a:pathLst>
                <a:path w="186" h="894">
                  <a:moveTo>
                    <a:pt x="0" y="894"/>
                  </a:moveTo>
                  <a:lnTo>
                    <a:pt x="49" y="839"/>
                  </a:lnTo>
                  <a:lnTo>
                    <a:pt x="90" y="780"/>
                  </a:lnTo>
                  <a:lnTo>
                    <a:pt x="124" y="717"/>
                  </a:lnTo>
                  <a:lnTo>
                    <a:pt x="151" y="652"/>
                  </a:lnTo>
                  <a:lnTo>
                    <a:pt x="170" y="585"/>
                  </a:lnTo>
                  <a:lnTo>
                    <a:pt x="181" y="516"/>
                  </a:lnTo>
                  <a:lnTo>
                    <a:pt x="185" y="447"/>
                  </a:lnTo>
                  <a:lnTo>
                    <a:pt x="181" y="378"/>
                  </a:lnTo>
                  <a:lnTo>
                    <a:pt x="170" y="309"/>
                  </a:lnTo>
                  <a:lnTo>
                    <a:pt x="151" y="242"/>
                  </a:lnTo>
                  <a:lnTo>
                    <a:pt x="124" y="177"/>
                  </a:lnTo>
                  <a:lnTo>
                    <a:pt x="90" y="114"/>
                  </a:lnTo>
                  <a:lnTo>
                    <a:pt x="49" y="55"/>
                  </a:lnTo>
                  <a:lnTo>
                    <a:pt x="0" y="0"/>
                  </a:lnTo>
                </a:path>
              </a:pathLst>
            </a:custGeom>
            <a:noFill/>
            <a:ln w="10620" cap="flat" cmpd="sng">
              <a:solidFill>
                <a:srgbClr val="C00000"/>
              </a:solidFill>
              <a:prstDash val="solid"/>
              <a:headEnd type="none" w="med" len="med"/>
              <a:tailEnd type="none" w="med" len="med"/>
            </a:ln>
          </p:spPr>
          <p:txBody>
            <a:bodyPr/>
            <a:p>
              <a:endParaRPr lang="zh-CN" altLang="en-US"/>
            </a:p>
          </p:txBody>
        </p:sp>
        <p:sp>
          <p:nvSpPr>
            <p:cNvPr id="1073743077" name="任意多边形 1073743076"/>
            <p:cNvSpPr/>
            <p:nvPr/>
          </p:nvSpPr>
          <p:spPr>
            <a:xfrm>
              <a:off x="6377" y="-2157"/>
              <a:ext cx="67" cy="1038"/>
            </a:xfrm>
            <a:custGeom>
              <a:avLst/>
              <a:gdLst/>
              <a:ahLst/>
              <a:cxnLst/>
              <a:pathLst>
                <a:path w="67" h="1038">
                  <a:moveTo>
                    <a:pt x="67" y="1004"/>
                  </a:moveTo>
                  <a:lnTo>
                    <a:pt x="0" y="971"/>
                  </a:lnTo>
                  <a:lnTo>
                    <a:pt x="0" y="1038"/>
                  </a:lnTo>
                  <a:lnTo>
                    <a:pt x="67" y="1004"/>
                  </a:lnTo>
                  <a:close/>
                  <a:moveTo>
                    <a:pt x="67" y="33"/>
                  </a:moveTo>
                  <a:lnTo>
                    <a:pt x="0" y="0"/>
                  </a:lnTo>
                  <a:lnTo>
                    <a:pt x="0" y="67"/>
                  </a:lnTo>
                  <a:lnTo>
                    <a:pt x="67" y="33"/>
                  </a:lnTo>
                  <a:close/>
                </a:path>
              </a:pathLst>
            </a:custGeom>
            <a:solidFill>
              <a:srgbClr val="000000"/>
            </a:solidFill>
            <a:ln w="9525">
              <a:noFill/>
            </a:ln>
          </p:spPr>
          <p:txBody>
            <a:bodyPr/>
            <a:p>
              <a:endParaRPr lang="zh-CN" altLang="en-US"/>
            </a:p>
          </p:txBody>
        </p:sp>
        <p:sp>
          <p:nvSpPr>
            <p:cNvPr id="1073743078" name="任意多边形 1073743077"/>
            <p:cNvSpPr/>
            <p:nvPr/>
          </p:nvSpPr>
          <p:spPr>
            <a:xfrm>
              <a:off x="6122" y="-2074"/>
              <a:ext cx="370" cy="1788"/>
            </a:xfrm>
            <a:custGeom>
              <a:avLst/>
              <a:gdLst/>
              <a:ahLst/>
              <a:cxnLst/>
              <a:pathLst>
                <a:path w="370" h="1788">
                  <a:moveTo>
                    <a:pt x="0" y="1788"/>
                  </a:moveTo>
                  <a:lnTo>
                    <a:pt x="53" y="1732"/>
                  </a:lnTo>
                  <a:lnTo>
                    <a:pt x="102" y="1673"/>
                  </a:lnTo>
                  <a:lnTo>
                    <a:pt x="146" y="1613"/>
                  </a:lnTo>
                  <a:lnTo>
                    <a:pt x="187" y="1550"/>
                  </a:lnTo>
                  <a:lnTo>
                    <a:pt x="224" y="1486"/>
                  </a:lnTo>
                  <a:lnTo>
                    <a:pt x="256" y="1420"/>
                  </a:lnTo>
                  <a:lnTo>
                    <a:pt x="284" y="1352"/>
                  </a:lnTo>
                  <a:lnTo>
                    <a:pt x="309" y="1284"/>
                  </a:lnTo>
                  <a:lnTo>
                    <a:pt x="329" y="1214"/>
                  </a:lnTo>
                  <a:lnTo>
                    <a:pt x="345" y="1144"/>
                  </a:lnTo>
                  <a:lnTo>
                    <a:pt x="358" y="1073"/>
                  </a:lnTo>
                  <a:lnTo>
                    <a:pt x="366" y="1001"/>
                  </a:lnTo>
                  <a:lnTo>
                    <a:pt x="370" y="930"/>
                  </a:lnTo>
                  <a:lnTo>
                    <a:pt x="370" y="858"/>
                  </a:lnTo>
                  <a:lnTo>
                    <a:pt x="366" y="786"/>
                  </a:lnTo>
                  <a:lnTo>
                    <a:pt x="358" y="714"/>
                  </a:lnTo>
                  <a:lnTo>
                    <a:pt x="345" y="643"/>
                  </a:lnTo>
                  <a:lnTo>
                    <a:pt x="329" y="573"/>
                  </a:lnTo>
                  <a:lnTo>
                    <a:pt x="309" y="503"/>
                  </a:lnTo>
                  <a:lnTo>
                    <a:pt x="284" y="435"/>
                  </a:lnTo>
                  <a:lnTo>
                    <a:pt x="256" y="368"/>
                  </a:lnTo>
                  <a:lnTo>
                    <a:pt x="224" y="302"/>
                  </a:lnTo>
                  <a:lnTo>
                    <a:pt x="187" y="237"/>
                  </a:lnTo>
                  <a:lnTo>
                    <a:pt x="146" y="175"/>
                  </a:lnTo>
                  <a:lnTo>
                    <a:pt x="102" y="114"/>
                  </a:lnTo>
                  <a:lnTo>
                    <a:pt x="53" y="56"/>
                  </a:lnTo>
                  <a:lnTo>
                    <a:pt x="0" y="0"/>
                  </a:lnTo>
                </a:path>
              </a:pathLst>
            </a:custGeom>
            <a:noFill/>
            <a:ln w="10620" cap="flat" cmpd="sng">
              <a:solidFill>
                <a:srgbClr val="8EB4E3"/>
              </a:solidFill>
              <a:prstDash val="solid"/>
              <a:headEnd type="none" w="med" len="med"/>
              <a:tailEnd type="none" w="med" len="med"/>
            </a:ln>
          </p:spPr>
          <p:txBody>
            <a:bodyPr/>
            <a:p>
              <a:endParaRPr lang="zh-CN" altLang="en-US"/>
            </a:p>
          </p:txBody>
        </p:sp>
        <p:sp>
          <p:nvSpPr>
            <p:cNvPr id="1073743079" name="任意多边形 1073743078"/>
            <p:cNvSpPr/>
            <p:nvPr/>
          </p:nvSpPr>
          <p:spPr>
            <a:xfrm>
              <a:off x="6122" y="-2976"/>
              <a:ext cx="370" cy="1788"/>
            </a:xfrm>
            <a:custGeom>
              <a:avLst/>
              <a:gdLst/>
              <a:ahLst/>
              <a:cxnLst/>
              <a:pathLst>
                <a:path w="370" h="1788">
                  <a:moveTo>
                    <a:pt x="0" y="1788"/>
                  </a:moveTo>
                  <a:lnTo>
                    <a:pt x="53" y="1732"/>
                  </a:lnTo>
                  <a:lnTo>
                    <a:pt x="102" y="1673"/>
                  </a:lnTo>
                  <a:lnTo>
                    <a:pt x="146" y="1613"/>
                  </a:lnTo>
                  <a:lnTo>
                    <a:pt x="187" y="1550"/>
                  </a:lnTo>
                  <a:lnTo>
                    <a:pt x="224" y="1486"/>
                  </a:lnTo>
                  <a:lnTo>
                    <a:pt x="256" y="1420"/>
                  </a:lnTo>
                  <a:lnTo>
                    <a:pt x="284" y="1353"/>
                  </a:lnTo>
                  <a:lnTo>
                    <a:pt x="309" y="1284"/>
                  </a:lnTo>
                  <a:lnTo>
                    <a:pt x="329" y="1215"/>
                  </a:lnTo>
                  <a:lnTo>
                    <a:pt x="345" y="1144"/>
                  </a:lnTo>
                  <a:lnTo>
                    <a:pt x="358" y="1073"/>
                  </a:lnTo>
                  <a:lnTo>
                    <a:pt x="366" y="1002"/>
                  </a:lnTo>
                  <a:lnTo>
                    <a:pt x="370" y="930"/>
                  </a:lnTo>
                  <a:lnTo>
                    <a:pt x="370" y="858"/>
                  </a:lnTo>
                  <a:lnTo>
                    <a:pt x="366" y="786"/>
                  </a:lnTo>
                  <a:lnTo>
                    <a:pt x="358" y="715"/>
                  </a:lnTo>
                  <a:lnTo>
                    <a:pt x="345" y="644"/>
                  </a:lnTo>
                  <a:lnTo>
                    <a:pt x="329" y="573"/>
                  </a:lnTo>
                  <a:lnTo>
                    <a:pt x="309" y="504"/>
                  </a:lnTo>
                  <a:lnTo>
                    <a:pt x="284" y="435"/>
                  </a:lnTo>
                  <a:lnTo>
                    <a:pt x="256" y="368"/>
                  </a:lnTo>
                  <a:lnTo>
                    <a:pt x="224" y="302"/>
                  </a:lnTo>
                  <a:lnTo>
                    <a:pt x="187" y="238"/>
                  </a:lnTo>
                  <a:lnTo>
                    <a:pt x="146" y="175"/>
                  </a:lnTo>
                  <a:lnTo>
                    <a:pt x="102" y="114"/>
                  </a:lnTo>
                  <a:lnTo>
                    <a:pt x="53" y="56"/>
                  </a:lnTo>
                  <a:lnTo>
                    <a:pt x="0" y="0"/>
                  </a:lnTo>
                </a:path>
              </a:pathLst>
            </a:custGeom>
            <a:noFill/>
            <a:ln w="10620" cap="flat" cmpd="sng">
              <a:solidFill>
                <a:srgbClr val="8EB4E3"/>
              </a:solidFill>
              <a:prstDash val="solid"/>
              <a:headEnd type="none" w="med" len="med"/>
              <a:tailEnd type="none" w="med" len="med"/>
            </a:ln>
          </p:spPr>
          <p:txBody>
            <a:bodyPr/>
            <a:p>
              <a:endParaRPr lang="zh-CN" altLang="en-US"/>
            </a:p>
          </p:txBody>
        </p:sp>
        <p:sp>
          <p:nvSpPr>
            <p:cNvPr id="1073743080" name="直接连接符 1073743079"/>
            <p:cNvSpPr/>
            <p:nvPr/>
          </p:nvSpPr>
          <p:spPr>
            <a:xfrm>
              <a:off x="6038" y="-19"/>
              <a:ext cx="412" cy="0"/>
            </a:xfrm>
            <a:prstGeom prst="line">
              <a:avLst/>
            </a:prstGeom>
            <a:ln w="5310" cap="flat" cmpd="sng">
              <a:solidFill>
                <a:srgbClr val="A7A8A7"/>
              </a:solidFill>
              <a:prstDash val="solid"/>
              <a:headEnd type="none" w="med" len="med"/>
              <a:tailEnd type="none" w="med" len="med"/>
            </a:ln>
          </p:spPr>
        </p:sp>
        <p:sp>
          <p:nvSpPr>
            <p:cNvPr id="1073743081" name="直接连接符 1073743080"/>
            <p:cNvSpPr/>
            <p:nvPr/>
          </p:nvSpPr>
          <p:spPr>
            <a:xfrm>
              <a:off x="6454" y="-242"/>
              <a:ext cx="0" cy="224"/>
            </a:xfrm>
            <a:prstGeom prst="line">
              <a:avLst/>
            </a:prstGeom>
            <a:ln w="5310" cap="flat" cmpd="sng">
              <a:solidFill>
                <a:srgbClr val="A7A8A7"/>
              </a:solidFill>
              <a:prstDash val="solid"/>
              <a:headEnd type="none" w="med" len="med"/>
              <a:tailEnd type="none" w="med" len="med"/>
            </a:ln>
          </p:spPr>
        </p:sp>
        <p:sp>
          <p:nvSpPr>
            <p:cNvPr id="1073743082" name="直接连接符 1073743081"/>
            <p:cNvSpPr/>
            <p:nvPr/>
          </p:nvSpPr>
          <p:spPr>
            <a:xfrm>
              <a:off x="6448" y="-20"/>
              <a:ext cx="122" cy="90"/>
            </a:xfrm>
            <a:prstGeom prst="line">
              <a:avLst/>
            </a:prstGeom>
            <a:ln w="5310" cap="flat" cmpd="sng">
              <a:solidFill>
                <a:srgbClr val="A7A8A7"/>
              </a:solidFill>
              <a:prstDash val="solid"/>
              <a:headEnd type="none" w="med" len="med"/>
              <a:tailEnd type="none" w="med" len="med"/>
            </a:ln>
          </p:spPr>
        </p:sp>
        <p:sp>
          <p:nvSpPr>
            <p:cNvPr id="1073743083" name="矩形 1073743082"/>
            <p:cNvSpPr/>
            <p:nvPr/>
          </p:nvSpPr>
          <p:spPr>
            <a:xfrm>
              <a:off x="6126" y="-158"/>
              <a:ext cx="448" cy="227"/>
            </a:xfrm>
            <a:prstGeom prst="rect">
              <a:avLst/>
            </a:prstGeom>
            <a:solidFill>
              <a:srgbClr val="00B0F0">
                <a:alpha val="30194"/>
              </a:srgbClr>
            </a:solidFill>
            <a:ln w="9525">
              <a:noFill/>
            </a:ln>
          </p:spPr>
          <p:txBody>
            <a:bodyPr/>
            <a:p>
              <a:endParaRPr lang="zh-CN" altLang="en-US"/>
            </a:p>
          </p:txBody>
        </p:sp>
        <p:sp>
          <p:nvSpPr>
            <p:cNvPr id="1073743084" name="任意多边形 1073743083"/>
            <p:cNvSpPr/>
            <p:nvPr/>
          </p:nvSpPr>
          <p:spPr>
            <a:xfrm>
              <a:off x="6036" y="-247"/>
              <a:ext cx="90" cy="317"/>
            </a:xfrm>
            <a:custGeom>
              <a:avLst/>
              <a:gdLst/>
              <a:ahLst/>
              <a:cxnLst/>
              <a:pathLst>
                <a:path w="90" h="317">
                  <a:moveTo>
                    <a:pt x="0" y="0"/>
                  </a:moveTo>
                  <a:lnTo>
                    <a:pt x="0" y="226"/>
                  </a:lnTo>
                  <a:lnTo>
                    <a:pt x="89" y="316"/>
                  </a:lnTo>
                  <a:lnTo>
                    <a:pt x="89" y="89"/>
                  </a:lnTo>
                  <a:lnTo>
                    <a:pt x="0" y="0"/>
                  </a:lnTo>
                  <a:close/>
                </a:path>
              </a:pathLst>
            </a:custGeom>
            <a:solidFill>
              <a:srgbClr val="008DC1">
                <a:alpha val="30194"/>
              </a:srgbClr>
            </a:solidFill>
            <a:ln w="9525">
              <a:noFill/>
            </a:ln>
          </p:spPr>
          <p:txBody>
            <a:bodyPr/>
            <a:p>
              <a:endParaRPr lang="zh-CN" altLang="en-US"/>
            </a:p>
          </p:txBody>
        </p:sp>
        <p:sp>
          <p:nvSpPr>
            <p:cNvPr id="1073743085" name="任意多边形 1073743084"/>
            <p:cNvSpPr/>
            <p:nvPr/>
          </p:nvSpPr>
          <p:spPr>
            <a:xfrm>
              <a:off x="6036" y="-247"/>
              <a:ext cx="537" cy="90"/>
            </a:xfrm>
            <a:custGeom>
              <a:avLst/>
              <a:gdLst/>
              <a:ahLst/>
              <a:cxnLst/>
              <a:pathLst>
                <a:path w="537" h="90">
                  <a:moveTo>
                    <a:pt x="448" y="0"/>
                  </a:moveTo>
                  <a:lnTo>
                    <a:pt x="0" y="0"/>
                  </a:lnTo>
                  <a:lnTo>
                    <a:pt x="89" y="89"/>
                  </a:lnTo>
                  <a:lnTo>
                    <a:pt x="537" y="89"/>
                  </a:lnTo>
                  <a:lnTo>
                    <a:pt x="448" y="0"/>
                  </a:lnTo>
                  <a:close/>
                </a:path>
              </a:pathLst>
            </a:custGeom>
            <a:solidFill>
              <a:srgbClr val="32BFF3">
                <a:alpha val="30194"/>
              </a:srgbClr>
            </a:solidFill>
            <a:ln w="9525">
              <a:noFill/>
            </a:ln>
          </p:spPr>
          <p:txBody>
            <a:bodyPr/>
            <a:p>
              <a:endParaRPr lang="zh-CN" altLang="en-US"/>
            </a:p>
          </p:txBody>
        </p:sp>
        <p:sp>
          <p:nvSpPr>
            <p:cNvPr id="1073743086" name="任意多边形 1073743085"/>
            <p:cNvSpPr/>
            <p:nvPr/>
          </p:nvSpPr>
          <p:spPr>
            <a:xfrm>
              <a:off x="6036" y="-247"/>
              <a:ext cx="537" cy="317"/>
            </a:xfrm>
            <a:custGeom>
              <a:avLst/>
              <a:gdLst/>
              <a:ahLst/>
              <a:cxnLst/>
              <a:pathLst>
                <a:path w="537" h="317">
                  <a:moveTo>
                    <a:pt x="537" y="89"/>
                  </a:moveTo>
                  <a:lnTo>
                    <a:pt x="448" y="0"/>
                  </a:lnTo>
                  <a:lnTo>
                    <a:pt x="0" y="0"/>
                  </a:lnTo>
                  <a:lnTo>
                    <a:pt x="0" y="226"/>
                  </a:lnTo>
                  <a:lnTo>
                    <a:pt x="89" y="316"/>
                  </a:lnTo>
                  <a:lnTo>
                    <a:pt x="537" y="316"/>
                  </a:lnTo>
                  <a:lnTo>
                    <a:pt x="537" y="89"/>
                  </a:lnTo>
                  <a:close/>
                  <a:moveTo>
                    <a:pt x="537" y="89"/>
                  </a:moveTo>
                  <a:lnTo>
                    <a:pt x="89" y="89"/>
                  </a:lnTo>
                  <a:lnTo>
                    <a:pt x="0"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3087" name="直接连接符 1073743086"/>
            <p:cNvSpPr/>
            <p:nvPr/>
          </p:nvSpPr>
          <p:spPr>
            <a:xfrm>
              <a:off x="5626" y="-19"/>
              <a:ext cx="89" cy="0"/>
            </a:xfrm>
            <a:prstGeom prst="line">
              <a:avLst/>
            </a:prstGeom>
            <a:ln w="5310" cap="flat" cmpd="sng">
              <a:solidFill>
                <a:srgbClr val="000000"/>
              </a:solidFill>
              <a:prstDash val="solid"/>
              <a:headEnd type="none" w="med" len="med"/>
              <a:tailEnd type="none" w="med" len="med"/>
            </a:ln>
          </p:spPr>
        </p:sp>
        <p:sp>
          <p:nvSpPr>
            <p:cNvPr id="1073743088" name="矩形 1073743087"/>
            <p:cNvSpPr/>
            <p:nvPr/>
          </p:nvSpPr>
          <p:spPr>
            <a:xfrm>
              <a:off x="5714" y="-158"/>
              <a:ext cx="448" cy="227"/>
            </a:xfrm>
            <a:prstGeom prst="rect">
              <a:avLst/>
            </a:prstGeom>
            <a:solidFill>
              <a:srgbClr val="FFC000">
                <a:alpha val="79999"/>
              </a:srgbClr>
            </a:solidFill>
            <a:ln w="9525">
              <a:noFill/>
            </a:ln>
          </p:spPr>
          <p:txBody>
            <a:bodyPr/>
            <a:p>
              <a:endParaRPr lang="zh-CN" altLang="en-US"/>
            </a:p>
          </p:txBody>
        </p:sp>
        <p:sp>
          <p:nvSpPr>
            <p:cNvPr id="1073743089" name="任意多边形 1073743088"/>
            <p:cNvSpPr/>
            <p:nvPr/>
          </p:nvSpPr>
          <p:spPr>
            <a:xfrm>
              <a:off x="5625" y="-247"/>
              <a:ext cx="90" cy="317"/>
            </a:xfrm>
            <a:custGeom>
              <a:avLst/>
              <a:gdLst/>
              <a:ahLst/>
              <a:cxnLst/>
              <a:pathLst>
                <a:path w="90" h="317">
                  <a:moveTo>
                    <a:pt x="0" y="0"/>
                  </a:moveTo>
                  <a:lnTo>
                    <a:pt x="0" y="226"/>
                  </a:lnTo>
                  <a:lnTo>
                    <a:pt x="89" y="316"/>
                  </a:lnTo>
                  <a:lnTo>
                    <a:pt x="89" y="89"/>
                  </a:lnTo>
                  <a:lnTo>
                    <a:pt x="0" y="0"/>
                  </a:lnTo>
                  <a:close/>
                </a:path>
              </a:pathLst>
            </a:custGeom>
            <a:solidFill>
              <a:srgbClr val="CD9A00">
                <a:alpha val="79999"/>
              </a:srgbClr>
            </a:solidFill>
            <a:ln w="9525">
              <a:noFill/>
            </a:ln>
          </p:spPr>
          <p:txBody>
            <a:bodyPr/>
            <a:p>
              <a:endParaRPr lang="zh-CN" altLang="en-US"/>
            </a:p>
          </p:txBody>
        </p:sp>
        <p:sp>
          <p:nvSpPr>
            <p:cNvPr id="1073743090" name="任意多边形 1073743089"/>
            <p:cNvSpPr/>
            <p:nvPr/>
          </p:nvSpPr>
          <p:spPr>
            <a:xfrm>
              <a:off x="5625" y="-247"/>
              <a:ext cx="537" cy="90"/>
            </a:xfrm>
            <a:custGeom>
              <a:avLst/>
              <a:gdLst/>
              <a:ahLst/>
              <a:cxnLst/>
              <a:pathLst>
                <a:path w="537" h="90">
                  <a:moveTo>
                    <a:pt x="447" y="0"/>
                  </a:moveTo>
                  <a:lnTo>
                    <a:pt x="0" y="0"/>
                  </a:lnTo>
                  <a:lnTo>
                    <a:pt x="89" y="89"/>
                  </a:lnTo>
                  <a:lnTo>
                    <a:pt x="536" y="89"/>
                  </a:lnTo>
                  <a:lnTo>
                    <a:pt x="447" y="0"/>
                  </a:lnTo>
                  <a:close/>
                </a:path>
              </a:pathLst>
            </a:custGeom>
            <a:solidFill>
              <a:srgbClr val="FFCC32">
                <a:alpha val="79999"/>
              </a:srgbClr>
            </a:solidFill>
            <a:ln w="9525">
              <a:noFill/>
            </a:ln>
          </p:spPr>
          <p:txBody>
            <a:bodyPr/>
            <a:p>
              <a:endParaRPr lang="zh-CN" altLang="en-US"/>
            </a:p>
          </p:txBody>
        </p:sp>
        <p:sp>
          <p:nvSpPr>
            <p:cNvPr id="1073743091" name="任意多边形 1073743090"/>
            <p:cNvSpPr/>
            <p:nvPr/>
          </p:nvSpPr>
          <p:spPr>
            <a:xfrm>
              <a:off x="5625" y="-247"/>
              <a:ext cx="537" cy="317"/>
            </a:xfrm>
            <a:custGeom>
              <a:avLst/>
              <a:gdLst/>
              <a:ahLst/>
              <a:cxnLst/>
              <a:pathLst>
                <a:path w="537" h="317">
                  <a:moveTo>
                    <a:pt x="536" y="89"/>
                  </a:moveTo>
                  <a:lnTo>
                    <a:pt x="447" y="0"/>
                  </a:lnTo>
                  <a:lnTo>
                    <a:pt x="0" y="0"/>
                  </a:lnTo>
                  <a:lnTo>
                    <a:pt x="0" y="226"/>
                  </a:lnTo>
                  <a:lnTo>
                    <a:pt x="89" y="316"/>
                  </a:lnTo>
                  <a:lnTo>
                    <a:pt x="536" y="316"/>
                  </a:lnTo>
                  <a:lnTo>
                    <a:pt x="536" y="89"/>
                  </a:lnTo>
                  <a:close/>
                  <a:moveTo>
                    <a:pt x="536" y="89"/>
                  </a:moveTo>
                  <a:lnTo>
                    <a:pt x="89" y="89"/>
                  </a:lnTo>
                  <a:lnTo>
                    <a:pt x="0" y="0"/>
                  </a:lnTo>
                  <a:moveTo>
                    <a:pt x="89" y="89"/>
                  </a:moveTo>
                  <a:lnTo>
                    <a:pt x="89" y="316"/>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3092" name="直接连接符 1073743091"/>
            <p:cNvSpPr/>
            <p:nvPr/>
          </p:nvSpPr>
          <p:spPr>
            <a:xfrm>
              <a:off x="6038" y="-3086"/>
              <a:ext cx="412" cy="0"/>
            </a:xfrm>
            <a:prstGeom prst="line">
              <a:avLst/>
            </a:prstGeom>
            <a:ln w="5310" cap="flat" cmpd="sng">
              <a:solidFill>
                <a:srgbClr val="A7A8A7"/>
              </a:solidFill>
              <a:prstDash val="solid"/>
              <a:headEnd type="none" w="med" len="med"/>
              <a:tailEnd type="none" w="med" len="med"/>
            </a:ln>
          </p:spPr>
        </p:sp>
        <p:sp>
          <p:nvSpPr>
            <p:cNvPr id="1073743093" name="直接连接符 1073743092"/>
            <p:cNvSpPr/>
            <p:nvPr/>
          </p:nvSpPr>
          <p:spPr>
            <a:xfrm>
              <a:off x="6454" y="-3309"/>
              <a:ext cx="0" cy="224"/>
            </a:xfrm>
            <a:prstGeom prst="line">
              <a:avLst/>
            </a:prstGeom>
            <a:ln w="5310" cap="flat" cmpd="sng">
              <a:solidFill>
                <a:srgbClr val="A7A8A7"/>
              </a:solidFill>
              <a:prstDash val="solid"/>
              <a:headEnd type="none" w="med" len="med"/>
              <a:tailEnd type="none" w="med" len="med"/>
            </a:ln>
          </p:spPr>
        </p:sp>
        <p:sp>
          <p:nvSpPr>
            <p:cNvPr id="1073743094" name="直接连接符 1073743093"/>
            <p:cNvSpPr/>
            <p:nvPr/>
          </p:nvSpPr>
          <p:spPr>
            <a:xfrm>
              <a:off x="6448" y="-3087"/>
              <a:ext cx="122" cy="90"/>
            </a:xfrm>
            <a:prstGeom prst="line">
              <a:avLst/>
            </a:prstGeom>
            <a:ln w="5310" cap="flat" cmpd="sng">
              <a:solidFill>
                <a:srgbClr val="A7A8A7"/>
              </a:solidFill>
              <a:prstDash val="solid"/>
              <a:headEnd type="none" w="med" len="med"/>
              <a:tailEnd type="none" w="med" len="med"/>
            </a:ln>
          </p:spPr>
        </p:sp>
        <p:sp>
          <p:nvSpPr>
            <p:cNvPr id="1073743095" name="矩形 1073743094"/>
            <p:cNvSpPr/>
            <p:nvPr/>
          </p:nvSpPr>
          <p:spPr>
            <a:xfrm>
              <a:off x="6126" y="-3225"/>
              <a:ext cx="448" cy="227"/>
            </a:xfrm>
            <a:prstGeom prst="rect">
              <a:avLst/>
            </a:prstGeom>
            <a:solidFill>
              <a:srgbClr val="00B0F0">
                <a:alpha val="30194"/>
              </a:srgbClr>
            </a:solidFill>
            <a:ln w="9525">
              <a:noFill/>
            </a:ln>
          </p:spPr>
          <p:txBody>
            <a:bodyPr/>
            <a:p>
              <a:endParaRPr lang="zh-CN" altLang="en-US"/>
            </a:p>
          </p:txBody>
        </p:sp>
        <p:sp>
          <p:nvSpPr>
            <p:cNvPr id="1073743096" name="任意多边形 1073743095"/>
            <p:cNvSpPr/>
            <p:nvPr/>
          </p:nvSpPr>
          <p:spPr>
            <a:xfrm>
              <a:off x="6036" y="-3314"/>
              <a:ext cx="90" cy="317"/>
            </a:xfrm>
            <a:custGeom>
              <a:avLst/>
              <a:gdLst/>
              <a:ahLst/>
              <a:cxnLst/>
              <a:pathLst>
                <a:path w="90" h="317">
                  <a:moveTo>
                    <a:pt x="0" y="0"/>
                  </a:moveTo>
                  <a:lnTo>
                    <a:pt x="0" y="226"/>
                  </a:lnTo>
                  <a:lnTo>
                    <a:pt x="89" y="316"/>
                  </a:lnTo>
                  <a:lnTo>
                    <a:pt x="89" y="89"/>
                  </a:lnTo>
                  <a:lnTo>
                    <a:pt x="0" y="0"/>
                  </a:lnTo>
                  <a:close/>
                </a:path>
              </a:pathLst>
            </a:custGeom>
            <a:solidFill>
              <a:srgbClr val="008DC1">
                <a:alpha val="30194"/>
              </a:srgbClr>
            </a:solidFill>
            <a:ln w="9525">
              <a:noFill/>
            </a:ln>
          </p:spPr>
          <p:txBody>
            <a:bodyPr/>
            <a:p>
              <a:endParaRPr lang="zh-CN" altLang="en-US"/>
            </a:p>
          </p:txBody>
        </p:sp>
        <p:sp>
          <p:nvSpPr>
            <p:cNvPr id="1073743097" name="任意多边形 1073743096"/>
            <p:cNvSpPr/>
            <p:nvPr/>
          </p:nvSpPr>
          <p:spPr>
            <a:xfrm>
              <a:off x="6036" y="-3314"/>
              <a:ext cx="537" cy="90"/>
            </a:xfrm>
            <a:custGeom>
              <a:avLst/>
              <a:gdLst/>
              <a:ahLst/>
              <a:cxnLst/>
              <a:pathLst>
                <a:path w="537" h="90">
                  <a:moveTo>
                    <a:pt x="448" y="0"/>
                  </a:moveTo>
                  <a:lnTo>
                    <a:pt x="0" y="0"/>
                  </a:lnTo>
                  <a:lnTo>
                    <a:pt x="89" y="89"/>
                  </a:lnTo>
                  <a:lnTo>
                    <a:pt x="537" y="89"/>
                  </a:lnTo>
                  <a:lnTo>
                    <a:pt x="448" y="0"/>
                  </a:lnTo>
                  <a:close/>
                </a:path>
              </a:pathLst>
            </a:custGeom>
            <a:solidFill>
              <a:srgbClr val="32BFF3">
                <a:alpha val="30194"/>
              </a:srgbClr>
            </a:solidFill>
            <a:ln w="9525">
              <a:noFill/>
            </a:ln>
          </p:spPr>
          <p:txBody>
            <a:bodyPr/>
            <a:p>
              <a:endParaRPr lang="zh-CN" altLang="en-US"/>
            </a:p>
          </p:txBody>
        </p:sp>
        <p:sp>
          <p:nvSpPr>
            <p:cNvPr id="1073743098" name="任意多边形 1073743097"/>
            <p:cNvSpPr/>
            <p:nvPr/>
          </p:nvSpPr>
          <p:spPr>
            <a:xfrm>
              <a:off x="6036" y="-3314"/>
              <a:ext cx="537" cy="317"/>
            </a:xfrm>
            <a:custGeom>
              <a:avLst/>
              <a:gdLst/>
              <a:ahLst/>
              <a:cxnLst/>
              <a:pathLst>
                <a:path w="537" h="317">
                  <a:moveTo>
                    <a:pt x="537" y="89"/>
                  </a:moveTo>
                  <a:lnTo>
                    <a:pt x="448" y="0"/>
                  </a:lnTo>
                  <a:lnTo>
                    <a:pt x="0" y="0"/>
                  </a:lnTo>
                  <a:lnTo>
                    <a:pt x="0" y="226"/>
                  </a:lnTo>
                  <a:lnTo>
                    <a:pt x="89" y="316"/>
                  </a:lnTo>
                  <a:lnTo>
                    <a:pt x="537" y="316"/>
                  </a:lnTo>
                  <a:lnTo>
                    <a:pt x="537" y="89"/>
                  </a:lnTo>
                  <a:close/>
                  <a:moveTo>
                    <a:pt x="537" y="89"/>
                  </a:moveTo>
                  <a:lnTo>
                    <a:pt x="89" y="89"/>
                  </a:lnTo>
                  <a:lnTo>
                    <a:pt x="0" y="0"/>
                  </a:lnTo>
                </a:path>
              </a:pathLst>
            </a:custGeom>
            <a:noFill/>
            <a:ln w="7080" cap="flat" cmpd="sng">
              <a:solidFill>
                <a:srgbClr val="000000"/>
              </a:solidFill>
              <a:prstDash val="solid"/>
              <a:headEnd type="none" w="med" len="med"/>
              <a:tailEnd type="none" w="med" len="med"/>
            </a:ln>
          </p:spPr>
          <p:txBody>
            <a:bodyPr/>
            <a:p>
              <a:endParaRPr lang="zh-CN" altLang="en-US"/>
            </a:p>
          </p:txBody>
        </p:sp>
        <p:sp>
          <p:nvSpPr>
            <p:cNvPr id="1073743099" name="直接连接符 1073743098"/>
            <p:cNvSpPr/>
            <p:nvPr/>
          </p:nvSpPr>
          <p:spPr>
            <a:xfrm>
              <a:off x="5626" y="-3086"/>
              <a:ext cx="89" cy="0"/>
            </a:xfrm>
            <a:prstGeom prst="line">
              <a:avLst/>
            </a:prstGeom>
            <a:ln w="5310" cap="flat" cmpd="sng">
              <a:solidFill>
                <a:srgbClr val="000000"/>
              </a:solidFill>
              <a:prstDash val="solid"/>
              <a:headEnd type="none" w="med" len="med"/>
              <a:tailEnd type="none" w="med" len="med"/>
            </a:ln>
          </p:spPr>
        </p:sp>
        <p:sp>
          <p:nvSpPr>
            <p:cNvPr id="1073743100" name="矩形 1073743099"/>
            <p:cNvSpPr/>
            <p:nvPr/>
          </p:nvSpPr>
          <p:spPr>
            <a:xfrm>
              <a:off x="5714" y="-3225"/>
              <a:ext cx="448" cy="227"/>
            </a:xfrm>
            <a:prstGeom prst="rect">
              <a:avLst/>
            </a:prstGeom>
            <a:solidFill>
              <a:srgbClr val="FFC000">
                <a:alpha val="79999"/>
              </a:srgbClr>
            </a:solidFill>
            <a:ln w="9525">
              <a:noFill/>
            </a:ln>
          </p:spPr>
          <p:txBody>
            <a:bodyPr/>
            <a:p>
              <a:endParaRPr lang="zh-CN" altLang="en-US"/>
            </a:p>
          </p:txBody>
        </p:sp>
        <p:sp>
          <p:nvSpPr>
            <p:cNvPr id="1073743101" name="任意多边形 1073743100"/>
            <p:cNvSpPr/>
            <p:nvPr/>
          </p:nvSpPr>
          <p:spPr>
            <a:xfrm>
              <a:off x="5625" y="-3314"/>
              <a:ext cx="90" cy="317"/>
            </a:xfrm>
            <a:custGeom>
              <a:avLst/>
              <a:gdLst/>
              <a:ahLst/>
              <a:cxnLst/>
              <a:pathLst>
                <a:path w="90" h="317">
                  <a:moveTo>
                    <a:pt x="0" y="0"/>
                  </a:moveTo>
                  <a:lnTo>
                    <a:pt x="0" y="226"/>
                  </a:lnTo>
                  <a:lnTo>
                    <a:pt x="89" y="316"/>
                  </a:lnTo>
                  <a:lnTo>
                    <a:pt x="89" y="89"/>
                  </a:lnTo>
                  <a:lnTo>
                    <a:pt x="0" y="0"/>
                  </a:lnTo>
                  <a:close/>
                </a:path>
              </a:pathLst>
            </a:custGeom>
            <a:solidFill>
              <a:srgbClr val="CD9A00">
                <a:alpha val="79999"/>
              </a:srgbClr>
            </a:solidFill>
            <a:ln w="9525">
              <a:noFill/>
            </a:ln>
          </p:spPr>
          <p:txBody>
            <a:bodyPr/>
            <a:p>
              <a:endParaRPr lang="zh-CN" altLang="en-US"/>
            </a:p>
          </p:txBody>
        </p:sp>
        <p:sp>
          <p:nvSpPr>
            <p:cNvPr id="1073743102" name="任意多边形 1073743101"/>
            <p:cNvSpPr/>
            <p:nvPr/>
          </p:nvSpPr>
          <p:spPr>
            <a:xfrm>
              <a:off x="5625" y="-3314"/>
              <a:ext cx="537" cy="90"/>
            </a:xfrm>
            <a:custGeom>
              <a:avLst/>
              <a:gdLst/>
              <a:ahLst/>
              <a:cxnLst/>
              <a:pathLst>
                <a:path w="537" h="90">
                  <a:moveTo>
                    <a:pt x="447" y="0"/>
                  </a:moveTo>
                  <a:lnTo>
                    <a:pt x="0" y="0"/>
                  </a:lnTo>
                  <a:lnTo>
                    <a:pt x="89" y="89"/>
                  </a:lnTo>
                  <a:lnTo>
                    <a:pt x="536" y="89"/>
                  </a:lnTo>
                  <a:lnTo>
                    <a:pt x="447" y="0"/>
                  </a:lnTo>
                  <a:close/>
                </a:path>
              </a:pathLst>
            </a:custGeom>
            <a:solidFill>
              <a:srgbClr val="FFCC32">
                <a:alpha val="79999"/>
              </a:srgbClr>
            </a:solidFill>
            <a:ln w="9525">
              <a:noFill/>
            </a:ln>
          </p:spPr>
          <p:txBody>
            <a:bodyPr/>
            <a:p>
              <a:endParaRPr lang="zh-CN" altLang="en-US"/>
            </a:p>
          </p:txBody>
        </p:sp>
        <p:sp>
          <p:nvSpPr>
            <p:cNvPr id="1073743103" name="任意多边形 1073743102"/>
            <p:cNvSpPr/>
            <p:nvPr/>
          </p:nvSpPr>
          <p:spPr>
            <a:xfrm>
              <a:off x="5625" y="-3314"/>
              <a:ext cx="537" cy="317"/>
            </a:xfrm>
            <a:custGeom>
              <a:avLst/>
              <a:gdLst/>
              <a:ahLst/>
              <a:cxnLst/>
              <a:pathLst>
                <a:path w="537" h="317">
                  <a:moveTo>
                    <a:pt x="536" y="89"/>
                  </a:moveTo>
                  <a:lnTo>
                    <a:pt x="447" y="0"/>
                  </a:lnTo>
                  <a:lnTo>
                    <a:pt x="0" y="0"/>
                  </a:lnTo>
                  <a:lnTo>
                    <a:pt x="0" y="226"/>
                  </a:lnTo>
                  <a:lnTo>
                    <a:pt x="89" y="316"/>
                  </a:lnTo>
                  <a:lnTo>
                    <a:pt x="536" y="316"/>
                  </a:lnTo>
                  <a:lnTo>
                    <a:pt x="536" y="89"/>
                  </a:lnTo>
                  <a:close/>
                  <a:moveTo>
                    <a:pt x="536" y="89"/>
                  </a:moveTo>
                  <a:lnTo>
                    <a:pt x="89" y="89"/>
                  </a:lnTo>
                  <a:lnTo>
                    <a:pt x="0" y="0"/>
                  </a:lnTo>
                  <a:moveTo>
                    <a:pt x="89" y="89"/>
                  </a:moveTo>
                  <a:lnTo>
                    <a:pt x="89" y="316"/>
                  </a:lnTo>
                </a:path>
              </a:pathLst>
            </a:custGeom>
            <a:noFill/>
            <a:ln w="7080" cap="flat" cmpd="sng">
              <a:solidFill>
                <a:srgbClr val="000000"/>
              </a:solidFill>
              <a:prstDash val="solid"/>
              <a:headEnd type="none" w="med" len="med"/>
              <a:tailEnd type="none" w="med" len="med"/>
            </a:ln>
          </p:spPr>
          <p:txBody>
            <a:bodyPr/>
            <a:p>
              <a:endParaRPr lang="zh-CN" altLang="en-US"/>
            </a:p>
          </p:txBody>
        </p:sp>
        <p:pic>
          <p:nvPicPr>
            <p:cNvPr id="1073743104" name="图片 1073743103"/>
            <p:cNvPicPr>
              <a:picLocks noChangeAspect="1"/>
            </p:cNvPicPr>
            <p:nvPr/>
          </p:nvPicPr>
          <p:blipFill>
            <a:blip r:embed="rId21"/>
            <a:stretch>
              <a:fillRect/>
            </a:stretch>
          </p:blipFill>
          <p:spPr>
            <a:xfrm>
              <a:off x="3197" y="-2086"/>
              <a:ext cx="322" cy="897"/>
            </a:xfrm>
            <a:prstGeom prst="rect">
              <a:avLst/>
            </a:prstGeom>
            <a:noFill/>
            <a:ln w="9525">
              <a:noFill/>
            </a:ln>
          </p:spPr>
        </p:pic>
        <p:pic>
          <p:nvPicPr>
            <p:cNvPr id="1073743105" name="图片 1073743104"/>
            <p:cNvPicPr>
              <a:picLocks noChangeAspect="1"/>
            </p:cNvPicPr>
            <p:nvPr/>
          </p:nvPicPr>
          <p:blipFill>
            <a:blip r:embed="rId22"/>
            <a:stretch>
              <a:fillRect/>
            </a:stretch>
          </p:blipFill>
          <p:spPr>
            <a:xfrm>
              <a:off x="3197" y="-1124"/>
              <a:ext cx="322" cy="898"/>
            </a:xfrm>
            <a:prstGeom prst="rect">
              <a:avLst/>
            </a:prstGeom>
            <a:noFill/>
            <a:ln w="9525">
              <a:noFill/>
            </a:ln>
          </p:spPr>
        </p:pic>
        <p:pic>
          <p:nvPicPr>
            <p:cNvPr id="1073743106" name="图片 1073743105"/>
            <p:cNvPicPr>
              <a:picLocks noChangeAspect="1"/>
            </p:cNvPicPr>
            <p:nvPr/>
          </p:nvPicPr>
          <p:blipFill>
            <a:blip r:embed="rId23"/>
            <a:stretch>
              <a:fillRect/>
            </a:stretch>
          </p:blipFill>
          <p:spPr>
            <a:xfrm>
              <a:off x="3197" y="-3028"/>
              <a:ext cx="322" cy="897"/>
            </a:xfrm>
            <a:prstGeom prst="rect">
              <a:avLst/>
            </a:prstGeom>
            <a:noFill/>
            <a:ln w="9525">
              <a:noFill/>
            </a:ln>
          </p:spPr>
        </p:pic>
        <p:sp>
          <p:nvSpPr>
            <p:cNvPr id="1073743107" name="任意多边形 1073743106"/>
            <p:cNvSpPr/>
            <p:nvPr/>
          </p:nvSpPr>
          <p:spPr>
            <a:xfrm>
              <a:off x="2764" y="-2614"/>
              <a:ext cx="370" cy="1788"/>
            </a:xfrm>
            <a:custGeom>
              <a:avLst/>
              <a:gdLst/>
              <a:ahLst/>
              <a:cxnLst/>
              <a:pathLst>
                <a:path w="370" h="1788">
                  <a:moveTo>
                    <a:pt x="370" y="1788"/>
                  </a:moveTo>
                  <a:lnTo>
                    <a:pt x="317" y="1732"/>
                  </a:lnTo>
                  <a:lnTo>
                    <a:pt x="268" y="1674"/>
                  </a:lnTo>
                  <a:lnTo>
                    <a:pt x="224" y="1613"/>
                  </a:lnTo>
                  <a:lnTo>
                    <a:pt x="183" y="1551"/>
                  </a:lnTo>
                  <a:lnTo>
                    <a:pt x="146" y="1486"/>
                  </a:lnTo>
                  <a:lnTo>
                    <a:pt x="114" y="1421"/>
                  </a:lnTo>
                  <a:lnTo>
                    <a:pt x="85" y="1353"/>
                  </a:lnTo>
                  <a:lnTo>
                    <a:pt x="61" y="1285"/>
                  </a:lnTo>
                  <a:lnTo>
                    <a:pt x="41" y="1215"/>
                  </a:lnTo>
                  <a:lnTo>
                    <a:pt x="25" y="1145"/>
                  </a:lnTo>
                  <a:lnTo>
                    <a:pt x="12" y="1074"/>
                  </a:lnTo>
                  <a:lnTo>
                    <a:pt x="4" y="1002"/>
                  </a:lnTo>
                  <a:lnTo>
                    <a:pt x="0" y="930"/>
                  </a:lnTo>
                  <a:lnTo>
                    <a:pt x="0" y="858"/>
                  </a:lnTo>
                  <a:lnTo>
                    <a:pt x="4" y="787"/>
                  </a:lnTo>
                  <a:lnTo>
                    <a:pt x="12" y="715"/>
                  </a:lnTo>
                  <a:lnTo>
                    <a:pt x="25" y="644"/>
                  </a:lnTo>
                  <a:lnTo>
                    <a:pt x="41" y="574"/>
                  </a:lnTo>
                  <a:lnTo>
                    <a:pt x="61" y="504"/>
                  </a:lnTo>
                  <a:lnTo>
                    <a:pt x="85" y="436"/>
                  </a:lnTo>
                  <a:lnTo>
                    <a:pt x="114" y="368"/>
                  </a:lnTo>
                  <a:lnTo>
                    <a:pt x="146" y="302"/>
                  </a:lnTo>
                  <a:lnTo>
                    <a:pt x="183" y="238"/>
                  </a:lnTo>
                  <a:lnTo>
                    <a:pt x="224" y="176"/>
                  </a:lnTo>
                  <a:lnTo>
                    <a:pt x="268" y="115"/>
                  </a:lnTo>
                  <a:lnTo>
                    <a:pt x="317" y="57"/>
                  </a:lnTo>
                  <a:lnTo>
                    <a:pt x="370" y="0"/>
                  </a:lnTo>
                </a:path>
              </a:pathLst>
            </a:custGeom>
            <a:noFill/>
            <a:ln w="10620" cap="flat" cmpd="sng">
              <a:solidFill>
                <a:srgbClr val="C00000"/>
              </a:solidFill>
              <a:prstDash val="solid"/>
              <a:headEnd type="none" w="med" len="med"/>
              <a:tailEnd type="none" w="med" len="med"/>
            </a:ln>
          </p:spPr>
          <p:txBody>
            <a:bodyPr/>
            <a:p>
              <a:endParaRPr lang="zh-CN" altLang="en-US"/>
            </a:p>
          </p:txBody>
        </p:sp>
        <p:sp>
          <p:nvSpPr>
            <p:cNvPr id="1073743108" name="任意多边形 1073743107"/>
            <p:cNvSpPr/>
            <p:nvPr/>
          </p:nvSpPr>
          <p:spPr>
            <a:xfrm>
              <a:off x="3358" y="-312"/>
              <a:ext cx="2169" cy="215"/>
            </a:xfrm>
            <a:custGeom>
              <a:avLst/>
              <a:gdLst/>
              <a:ahLst/>
              <a:cxnLst/>
              <a:pathLst>
                <a:path w="2169" h="215">
                  <a:moveTo>
                    <a:pt x="2169" y="214"/>
                  </a:moveTo>
                  <a:lnTo>
                    <a:pt x="0" y="214"/>
                  </a:lnTo>
                  <a:lnTo>
                    <a:pt x="0" y="0"/>
                  </a:lnTo>
                </a:path>
              </a:pathLst>
            </a:custGeom>
            <a:noFill/>
            <a:ln w="10620" cap="flat" cmpd="sng">
              <a:solidFill>
                <a:srgbClr val="000000"/>
              </a:solidFill>
              <a:prstDash val="solid"/>
              <a:headEnd type="none" w="med" len="med"/>
              <a:tailEnd type="none" w="med" len="med"/>
            </a:ln>
          </p:spPr>
          <p:txBody>
            <a:bodyPr/>
            <a:p>
              <a:endParaRPr lang="zh-CN" altLang="en-US"/>
            </a:p>
          </p:txBody>
        </p:sp>
        <p:sp>
          <p:nvSpPr>
            <p:cNvPr id="1073743109" name="任意多边形 1073743108"/>
            <p:cNvSpPr/>
            <p:nvPr/>
          </p:nvSpPr>
          <p:spPr>
            <a:xfrm>
              <a:off x="5515" y="-131"/>
              <a:ext cx="67" cy="67"/>
            </a:xfrm>
            <a:custGeom>
              <a:avLst/>
              <a:gdLst/>
              <a:ahLst/>
              <a:cxnLst/>
              <a:pathLst>
                <a:path w="67" h="67">
                  <a:moveTo>
                    <a:pt x="0" y="0"/>
                  </a:moveTo>
                  <a:lnTo>
                    <a:pt x="0" y="66"/>
                  </a:lnTo>
                  <a:lnTo>
                    <a:pt x="66" y="33"/>
                  </a:lnTo>
                  <a:lnTo>
                    <a:pt x="0" y="0"/>
                  </a:lnTo>
                  <a:close/>
                </a:path>
              </a:pathLst>
            </a:custGeom>
            <a:solidFill>
              <a:srgbClr val="000000"/>
            </a:solidFill>
            <a:ln w="9525">
              <a:noFill/>
            </a:ln>
          </p:spPr>
          <p:txBody>
            <a:bodyPr/>
            <a:p>
              <a:endParaRPr lang="zh-CN" altLang="en-US"/>
            </a:p>
          </p:txBody>
        </p:sp>
        <p:sp>
          <p:nvSpPr>
            <p:cNvPr id="1073743110" name="任意多边形 1073743109"/>
            <p:cNvSpPr/>
            <p:nvPr/>
          </p:nvSpPr>
          <p:spPr>
            <a:xfrm>
              <a:off x="3358" y="-3143"/>
              <a:ext cx="2191" cy="201"/>
            </a:xfrm>
            <a:custGeom>
              <a:avLst/>
              <a:gdLst/>
              <a:ahLst/>
              <a:cxnLst/>
              <a:pathLst>
                <a:path w="2191" h="201">
                  <a:moveTo>
                    <a:pt x="0" y="200"/>
                  </a:moveTo>
                  <a:lnTo>
                    <a:pt x="0" y="0"/>
                  </a:lnTo>
                  <a:lnTo>
                    <a:pt x="2191" y="0"/>
                  </a:lnTo>
                </a:path>
              </a:pathLst>
            </a:custGeom>
            <a:noFill/>
            <a:ln w="10620" cap="flat" cmpd="sng">
              <a:solidFill>
                <a:srgbClr val="000000"/>
              </a:solidFill>
              <a:prstDash val="solid"/>
              <a:headEnd type="none" w="med" len="med"/>
              <a:tailEnd type="none" w="med" len="med"/>
            </a:ln>
          </p:spPr>
          <p:txBody>
            <a:bodyPr/>
            <a:p>
              <a:endParaRPr lang="zh-CN" altLang="en-US"/>
            </a:p>
          </p:txBody>
        </p:sp>
        <p:sp>
          <p:nvSpPr>
            <p:cNvPr id="1073743111" name="任意多边形 1073743110"/>
            <p:cNvSpPr/>
            <p:nvPr/>
          </p:nvSpPr>
          <p:spPr>
            <a:xfrm>
              <a:off x="5537" y="-3177"/>
              <a:ext cx="67" cy="67"/>
            </a:xfrm>
            <a:custGeom>
              <a:avLst/>
              <a:gdLst/>
              <a:ahLst/>
              <a:cxnLst/>
              <a:pathLst>
                <a:path w="67" h="67">
                  <a:moveTo>
                    <a:pt x="0" y="0"/>
                  </a:moveTo>
                  <a:lnTo>
                    <a:pt x="0" y="67"/>
                  </a:lnTo>
                  <a:lnTo>
                    <a:pt x="67" y="33"/>
                  </a:lnTo>
                  <a:lnTo>
                    <a:pt x="0" y="0"/>
                  </a:lnTo>
                  <a:close/>
                </a:path>
              </a:pathLst>
            </a:custGeom>
            <a:solidFill>
              <a:srgbClr val="000000"/>
            </a:solidFill>
            <a:ln w="9525">
              <a:noFill/>
            </a:ln>
          </p:spPr>
          <p:txBody>
            <a:bodyPr/>
            <a:p>
              <a:endParaRPr lang="zh-CN" altLang="en-US"/>
            </a:p>
          </p:txBody>
        </p:sp>
        <p:sp>
          <p:nvSpPr>
            <p:cNvPr id="1073743112" name="文本框 1073743111"/>
            <p:cNvSpPr txBox="1"/>
            <p:nvPr/>
          </p:nvSpPr>
          <p:spPr>
            <a:xfrm>
              <a:off x="4510" y="-2271"/>
              <a:ext cx="678" cy="206"/>
            </a:xfrm>
            <a:prstGeom prst="rect">
              <a:avLst/>
            </a:prstGeom>
            <a:noFill/>
            <a:ln w="9525">
              <a:noFill/>
            </a:ln>
          </p:spPr>
          <p:txBody>
            <a:bodyPr lIns="0" tIns="0" rIns="0" bIns="0"/>
            <a:p>
              <a:pPr>
                <a:lnSpc>
                  <a:spcPts val="1030"/>
                </a:lnSpc>
                <a:spcBef>
                  <a:spcPts val="0"/>
                </a:spcBef>
              </a:pPr>
              <a:r>
                <a:rPr lang="zh-CN" altLang="en-US"/>
                <a:t>解码器</a:t>
              </a:r>
              <a:endParaRPr lang="zh-CN" altLang="en-US"/>
            </a:p>
            <a:p>
              <a:endParaRPr lang="zh-CN" altLang="en-US"/>
            </a:p>
          </p:txBody>
        </p:sp>
        <p:sp>
          <p:nvSpPr>
            <p:cNvPr id="1073743113" name="文本框 1073743112"/>
            <p:cNvSpPr txBox="1"/>
            <p:nvPr/>
          </p:nvSpPr>
          <p:spPr>
            <a:xfrm>
              <a:off x="6082" y="-2337"/>
              <a:ext cx="327" cy="236"/>
            </a:xfrm>
            <a:prstGeom prst="rect">
              <a:avLst/>
            </a:prstGeom>
            <a:noFill/>
            <a:ln w="9525">
              <a:noFill/>
            </a:ln>
          </p:spPr>
          <p:txBody>
            <a:bodyPr lIns="0" tIns="0" rIns="0" bIns="0"/>
            <a:p>
              <a:pPr defTabSz="914400">
                <a:spcBef>
                  <a:spcPts val="0"/>
                </a:spcBef>
                <a:tabLst>
                  <a:tab pos="193675" algn="l"/>
                </a:tabLst>
              </a:pPr>
              <a:r>
                <a:rPr lang="zh-CN" altLang="en-US"/>
                <a:t>z	</a:t>
              </a:r>
              <a:endParaRPr lang="zh-CN" altLang="en-US"/>
            </a:p>
            <a:p>
              <a:endParaRPr lang="zh-CN" altLang="en-US"/>
            </a:p>
          </p:txBody>
        </p:sp>
        <p:sp>
          <p:nvSpPr>
            <p:cNvPr id="1073743114" name="文本框 1073743113"/>
            <p:cNvSpPr txBox="1"/>
            <p:nvPr/>
          </p:nvSpPr>
          <p:spPr>
            <a:xfrm>
              <a:off x="9229" y="-2496"/>
              <a:ext cx="140" cy="236"/>
            </a:xfrm>
            <a:prstGeom prst="rect">
              <a:avLst/>
            </a:prstGeom>
            <a:noFill/>
            <a:ln w="9525">
              <a:noFill/>
            </a:ln>
          </p:spPr>
          <p:txBody>
            <a:bodyPr lIns="0" tIns="0" rIns="0" bIns="0"/>
            <a:p>
              <a:pPr>
                <a:spcBef>
                  <a:spcPts val="0"/>
                </a:spcBef>
              </a:pPr>
              <a:r>
                <a:rPr lang="zh-CN" altLang="en-US"/>
                <a:t>y</a:t>
              </a:r>
              <a:endParaRPr lang="zh-CN" altLang="en-US"/>
            </a:p>
            <a:p>
              <a:endParaRPr lang="zh-CN" altLang="en-US"/>
            </a:p>
          </p:txBody>
        </p:sp>
        <p:sp>
          <p:nvSpPr>
            <p:cNvPr id="1073743115" name="文本框 1073743114"/>
            <p:cNvSpPr txBox="1"/>
            <p:nvPr/>
          </p:nvSpPr>
          <p:spPr>
            <a:xfrm>
              <a:off x="5846" y="-1761"/>
              <a:ext cx="137" cy="236"/>
            </a:xfrm>
            <a:prstGeom prst="rect">
              <a:avLst/>
            </a:prstGeom>
            <a:noFill/>
            <a:ln w="9525">
              <a:noFill/>
            </a:ln>
          </p:spPr>
          <p:txBody>
            <a:bodyPr lIns="0" tIns="0" rIns="0" bIns="0"/>
            <a:p>
              <a:pPr>
                <a:spcBef>
                  <a:spcPts val="0"/>
                </a:spcBef>
              </a:pPr>
              <a:r>
                <a:rPr lang="zh-CN" altLang="en-US"/>
                <a:t>6</a:t>
              </a:r>
              <a:endParaRPr lang="zh-CN" altLang="en-US"/>
            </a:p>
            <a:p>
              <a:endParaRPr lang="zh-CN" altLang="en-US"/>
            </a:p>
          </p:txBody>
        </p:sp>
        <p:sp>
          <p:nvSpPr>
            <p:cNvPr id="1073743116" name="文本框 1073743115"/>
            <p:cNvSpPr txBox="1"/>
            <p:nvPr/>
          </p:nvSpPr>
          <p:spPr>
            <a:xfrm>
              <a:off x="4522" y="-1315"/>
              <a:ext cx="654" cy="206"/>
            </a:xfrm>
            <a:prstGeom prst="rect">
              <a:avLst/>
            </a:prstGeom>
            <a:noFill/>
            <a:ln w="9525">
              <a:noFill/>
            </a:ln>
          </p:spPr>
          <p:txBody>
            <a:bodyPr lIns="0" tIns="0" rIns="0" bIns="0"/>
            <a:p>
              <a:pPr>
                <a:lnSpc>
                  <a:spcPts val="1030"/>
                </a:lnSpc>
                <a:spcBef>
                  <a:spcPts val="0"/>
                </a:spcBef>
              </a:pPr>
              <a:r>
                <a:rPr lang="zh-CN" altLang="en-US"/>
                <a:t>编码器</a:t>
              </a:r>
              <a:endParaRPr lang="zh-CN" altLang="en-US"/>
            </a:p>
            <a:p>
              <a:endParaRPr lang="zh-CN" altLang="en-US"/>
            </a:p>
          </p:txBody>
        </p:sp>
        <p:sp>
          <p:nvSpPr>
            <p:cNvPr id="1073743117" name="文本框 1073743116"/>
            <p:cNvSpPr txBox="1"/>
            <p:nvPr/>
          </p:nvSpPr>
          <p:spPr>
            <a:xfrm>
              <a:off x="6062" y="-1315"/>
              <a:ext cx="347" cy="388"/>
            </a:xfrm>
            <a:prstGeom prst="rect">
              <a:avLst/>
            </a:prstGeom>
            <a:noFill/>
            <a:ln w="9525">
              <a:noFill/>
            </a:ln>
          </p:spPr>
          <p:txBody>
            <a:bodyPr lIns="0" tIns="0" rIns="0" bIns="0"/>
            <a:p>
              <a:pPr marL="21590" defTabSz="914400">
                <a:lnSpc>
                  <a:spcPts val="990"/>
                </a:lnSpc>
                <a:spcBef>
                  <a:spcPts val="0"/>
                </a:spcBef>
                <a:tabLst>
                  <a:tab pos="207010" algn="l"/>
                </a:tabLst>
              </a:pPr>
              <a:r>
                <a:rPr lang="zh-CN" altLang="en-US"/>
                <a:t> 	</a:t>
              </a:r>
              <a:endParaRPr lang="zh-CN" altLang="en-US"/>
            </a:p>
            <a:p>
              <a:pPr>
                <a:lnSpc>
                  <a:spcPts val="945"/>
                </a:lnSpc>
                <a:spcBef>
                  <a:spcPts val="0"/>
                </a:spcBef>
              </a:pPr>
              <a:r>
                <a:rPr lang="zh-CN" altLang="en-US"/>
                <a:t>z^</a:t>
              </a:r>
              <a:endParaRPr lang="zh-CN" altLang="en-US"/>
            </a:p>
            <a:p>
              <a:endParaRPr lang="zh-CN" altLang="en-US"/>
            </a:p>
          </p:txBody>
        </p:sp>
        <p:sp>
          <p:nvSpPr>
            <p:cNvPr id="1073743118" name="文本框 1073743117"/>
            <p:cNvSpPr txBox="1"/>
            <p:nvPr/>
          </p:nvSpPr>
          <p:spPr>
            <a:xfrm>
              <a:off x="6704" y="-912"/>
              <a:ext cx="1175" cy="177"/>
            </a:xfrm>
            <a:prstGeom prst="rect">
              <a:avLst/>
            </a:prstGeom>
            <a:noFill/>
            <a:ln w="9525">
              <a:noFill/>
            </a:ln>
          </p:spPr>
          <p:txBody>
            <a:bodyPr lIns="0" tIns="0" rIns="0" bIns="0"/>
            <a:p>
              <a:pPr>
                <a:lnSpc>
                  <a:spcPts val="885"/>
                </a:lnSpc>
                <a:spcBef>
                  <a:spcPts val="0"/>
                </a:spcBef>
              </a:pPr>
              <a:r>
                <a:rPr lang="zh-CN" altLang="en-US"/>
                <a:t>聚集层</a:t>
              </a:r>
              <a:endParaRPr lang="zh-CN" altLang="en-US"/>
            </a:p>
            <a:p>
              <a:endParaRPr lang="zh-CN" altLang="en-US"/>
            </a:p>
          </p:txBody>
        </p:sp>
        <p:sp>
          <p:nvSpPr>
            <p:cNvPr id="1073743119" name="文本框 1073743118"/>
            <p:cNvSpPr txBox="1"/>
            <p:nvPr/>
          </p:nvSpPr>
          <p:spPr>
            <a:xfrm>
              <a:off x="9229" y="-1036"/>
              <a:ext cx="137" cy="238"/>
            </a:xfrm>
            <a:prstGeom prst="rect">
              <a:avLst/>
            </a:prstGeom>
            <a:noFill/>
            <a:ln w="9525">
              <a:noFill/>
            </a:ln>
          </p:spPr>
          <p:txBody>
            <a:bodyPr lIns="0" tIns="0" rIns="0" bIns="0"/>
            <a:p>
              <a:pPr>
                <a:spcBef>
                  <a:spcPts val="15"/>
                </a:spcBef>
              </a:pPr>
              <a:r>
                <a:rPr lang="zh-CN" altLang="en-US"/>
                <a:t>y入</a:t>
              </a:r>
              <a:endParaRPr lang="zh-CN" altLang="en-US"/>
            </a:p>
            <a:p>
              <a:endParaRPr lang="zh-CN" altLang="en-US"/>
            </a:p>
          </p:txBody>
        </p:sp>
        <p:sp>
          <p:nvSpPr>
            <p:cNvPr id="1073743120" name="文本框 1073743119"/>
            <p:cNvSpPr txBox="1"/>
            <p:nvPr/>
          </p:nvSpPr>
          <p:spPr>
            <a:xfrm>
              <a:off x="4510" y="-352"/>
              <a:ext cx="678" cy="206"/>
            </a:xfrm>
            <a:prstGeom prst="rect">
              <a:avLst/>
            </a:prstGeom>
            <a:noFill/>
            <a:ln w="9525">
              <a:noFill/>
            </a:ln>
          </p:spPr>
          <p:txBody>
            <a:bodyPr lIns="0" tIns="0" rIns="0" bIns="0"/>
            <a:p>
              <a:pPr>
                <a:lnSpc>
                  <a:spcPts val="1030"/>
                </a:lnSpc>
                <a:spcBef>
                  <a:spcPts val="0"/>
                </a:spcBef>
              </a:pPr>
              <a:r>
                <a:rPr lang="zh-CN" altLang="en-US"/>
                <a:t>解码器</a:t>
              </a:r>
              <a:endParaRPr lang="zh-CN" altLang="en-US"/>
            </a:p>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88278"/>
            <a:ext cx="8229600" cy="1143000"/>
          </a:xfrm>
        </p:spPr>
        <p:txBody>
          <a:bodyPr/>
          <a:p>
            <a:r>
              <a:rPr lang="zh-CN" altLang="en-US" sz="2800"/>
              <a:t>数据流动</a:t>
            </a:r>
            <a:endParaRPr lang="zh-CN" altLang="en-US" sz="2800"/>
          </a:p>
        </p:txBody>
      </p:sp>
      <p:sp>
        <p:nvSpPr>
          <p:cNvPr id="3" name="内容占位符 2"/>
          <p:cNvSpPr>
            <a:spLocks noGrp="1"/>
          </p:cNvSpPr>
          <p:nvPr>
            <p:ph idx="1"/>
          </p:nvPr>
        </p:nvSpPr>
        <p:spPr>
          <a:xfrm>
            <a:off x="457200" y="4056380"/>
            <a:ext cx="8496935" cy="2070100"/>
          </a:xfrm>
        </p:spPr>
        <p:txBody>
          <a:bodyPr/>
          <a:p>
            <a:pPr marL="0" indent="0">
              <a:buNone/>
            </a:pPr>
            <a:endParaRPr lang="zh-CN" altLang="en-US" sz="1800"/>
          </a:p>
        </p:txBody>
      </p:sp>
      <p:pic>
        <p:nvPicPr>
          <p:cNvPr id="4" name="图片 3" descr="T9MIF8[UD7E3AW6O64BB24G"/>
          <p:cNvPicPr>
            <a:picLocks noChangeAspect="1"/>
          </p:cNvPicPr>
          <p:nvPr/>
        </p:nvPicPr>
        <p:blipFill>
          <a:blip r:embed="rId1"/>
          <a:stretch>
            <a:fillRect/>
          </a:stretch>
        </p:blipFill>
        <p:spPr>
          <a:xfrm>
            <a:off x="35560" y="1268730"/>
            <a:ext cx="8629650" cy="2800350"/>
          </a:xfrm>
          <a:prstGeom prst="rect">
            <a:avLst/>
          </a:prstGeom>
        </p:spPr>
      </p:pic>
      <p:pic>
        <p:nvPicPr>
          <p:cNvPr id="5" name="图片 4" descr="Z6I$}%OFP65(`58260ZMIKH"/>
          <p:cNvPicPr>
            <a:picLocks noChangeAspect="1"/>
          </p:cNvPicPr>
          <p:nvPr/>
        </p:nvPicPr>
        <p:blipFill>
          <a:blip r:embed="rId2"/>
          <a:stretch>
            <a:fillRect/>
          </a:stretch>
        </p:blipFill>
        <p:spPr>
          <a:xfrm>
            <a:off x="457200" y="4292600"/>
            <a:ext cx="8289290" cy="1363345"/>
          </a:xfrm>
          <a:prstGeom prst="rect">
            <a:avLst/>
          </a:prstGeom>
        </p:spPr>
      </p:pic>
      <p:pic>
        <p:nvPicPr>
          <p:cNvPr id="6" name="图片 5" descr="O)9ZMD@(4ZD{UJ1WMQ_YPM9"/>
          <p:cNvPicPr>
            <a:picLocks noChangeAspect="1"/>
          </p:cNvPicPr>
          <p:nvPr/>
        </p:nvPicPr>
        <p:blipFill>
          <a:blip r:embed="rId3"/>
          <a:stretch>
            <a:fillRect/>
          </a:stretch>
        </p:blipFill>
        <p:spPr>
          <a:xfrm>
            <a:off x="457200" y="5732780"/>
            <a:ext cx="8300085" cy="810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7360" y="274955"/>
            <a:ext cx="8229600" cy="4525963"/>
          </a:xfrm>
        </p:spPr>
        <p:txBody>
          <a:bodyPr/>
          <a:p>
            <a:r>
              <a:rPr lang="zh-CN" altLang="en-US" sz="1800"/>
              <a:t>对抗攻击相关因素</a:t>
            </a:r>
            <a:endParaRPr lang="zh-CN" altLang="en-US" sz="1800"/>
          </a:p>
          <a:p>
            <a:pPr lvl="2"/>
            <a:r>
              <a:rPr lang="zh-CN" altLang="en-US" sz="1350"/>
              <a:t>目的：受扰特征与干净特征相似，重构样本差异较小，但使相应的聚类结构相差较大</a:t>
            </a:r>
            <a:endParaRPr lang="zh-CN" altLang="en-US" sz="1350"/>
          </a:p>
          <a:p>
            <a:pPr lvl="1"/>
            <a:r>
              <a:rPr lang="zh-CN" altLang="en-US" sz="1575"/>
              <a:t>重构特征受扰动样本</a:t>
            </a:r>
            <a:endParaRPr lang="zh-CN" altLang="en-US" sz="1575"/>
          </a:p>
          <a:p>
            <a:pPr lvl="1"/>
            <a:r>
              <a:rPr lang="zh-CN" altLang="en-US" sz="1575"/>
              <a:t>保证学习到的扰动不会破坏聚类网络的基本功能</a:t>
            </a:r>
            <a:endParaRPr lang="zh-CN" altLang="en-US" sz="1575"/>
          </a:p>
          <a:p>
            <a:pPr lvl="1"/>
            <a:r>
              <a:rPr lang="zh-CN" altLang="en-US" sz="1575"/>
              <a:t>最大化聚类结构的差异。</a:t>
            </a:r>
            <a:endParaRPr lang="zh-CN" altLang="en-US" sz="1575"/>
          </a:p>
        </p:txBody>
      </p:sp>
      <p:pic>
        <p:nvPicPr>
          <p:cNvPr id="100" name="图片 99"/>
          <p:cNvPicPr/>
          <p:nvPr/>
        </p:nvPicPr>
        <p:blipFill>
          <a:blip r:embed="rId1"/>
          <a:stretch>
            <a:fillRect/>
          </a:stretch>
        </p:blipFill>
        <p:spPr>
          <a:xfrm>
            <a:off x="395605" y="1700530"/>
            <a:ext cx="5694045" cy="1053465"/>
          </a:xfrm>
          <a:prstGeom prst="rect">
            <a:avLst/>
          </a:prstGeom>
          <a:noFill/>
          <a:ln w="9525">
            <a:noFill/>
          </a:ln>
        </p:spPr>
      </p:pic>
      <p:sp>
        <p:nvSpPr>
          <p:cNvPr id="6" name="内容占位符 2"/>
          <p:cNvSpPr>
            <a:spLocks noGrp="1"/>
          </p:cNvSpPr>
          <p:nvPr/>
        </p:nvSpPr>
        <p:spPr>
          <a:xfrm>
            <a:off x="467360" y="2996565"/>
            <a:ext cx="8229600" cy="197929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zh-CN" altLang="en-US" sz="1800"/>
              <a:t>防御策略相关因素</a:t>
            </a:r>
            <a:endParaRPr lang="zh-CN" altLang="en-US" sz="1800"/>
          </a:p>
          <a:p>
            <a:pPr lvl="2"/>
            <a:r>
              <a:rPr lang="zh-CN" altLang="en-US" sz="1350"/>
              <a:t>希望由扰动特征生成的样本及其聚类结构应该与干净样本的聚类结构完全一致</a:t>
            </a:r>
            <a:endParaRPr lang="zh-CN" altLang="en-US" sz="1350"/>
          </a:p>
          <a:p>
            <a:pPr lvl="1"/>
            <a:r>
              <a:rPr lang="zh-CN" altLang="en-US" sz="1575"/>
              <a:t>使得（x,y）与z之间的相关性增强</a:t>
            </a:r>
            <a:r>
              <a:rPr lang="en-US" altLang="zh-CN" sz="1575"/>
              <a:t>  </a:t>
            </a:r>
            <a:endParaRPr lang="en-US" altLang="zh-CN" sz="1575"/>
          </a:p>
          <a:p>
            <a:pPr lvl="1"/>
            <a:r>
              <a:rPr lang="zh-CN" altLang="en-US" sz="1575">
                <a:sym typeface="+mn-ea"/>
              </a:rPr>
              <a:t>使得重构的（x</a:t>
            </a:r>
            <a:r>
              <a:rPr lang="en-US" altLang="zh-CN" sz="1575">
                <a:sym typeface="+mn-ea"/>
              </a:rPr>
              <a:t>’</a:t>
            </a:r>
            <a:r>
              <a:rPr lang="zh-CN" altLang="en-US" sz="1575">
                <a:sym typeface="+mn-ea"/>
              </a:rPr>
              <a:t>,y</a:t>
            </a:r>
            <a:r>
              <a:rPr lang="en-US" altLang="zh-CN" sz="1575">
                <a:sym typeface="+mn-ea"/>
              </a:rPr>
              <a:t>’</a:t>
            </a:r>
            <a:r>
              <a:rPr lang="zh-CN" altLang="en-US" sz="1575">
                <a:sym typeface="+mn-ea"/>
              </a:rPr>
              <a:t>）与z</a:t>
            </a:r>
            <a:r>
              <a:rPr lang="en-US" altLang="zh-CN" sz="1575">
                <a:sym typeface="+mn-ea"/>
              </a:rPr>
              <a:t>’</a:t>
            </a:r>
            <a:r>
              <a:rPr lang="zh-CN" altLang="en-US" sz="1575">
                <a:sym typeface="+mn-ea"/>
              </a:rPr>
              <a:t>之间的相关性增强</a:t>
            </a:r>
            <a:r>
              <a:rPr lang="en-US" altLang="zh-CN" sz="1575">
                <a:sym typeface="+mn-ea"/>
              </a:rPr>
              <a:t>  </a:t>
            </a:r>
            <a:endParaRPr lang="en-US" altLang="zh-CN" sz="1575">
              <a:sym typeface="+mn-ea"/>
            </a:endParaRPr>
          </a:p>
          <a:p>
            <a:pPr lvl="1"/>
            <a:r>
              <a:rPr lang="en-US" altLang="zh-CN" sz="1575"/>
              <a:t>L c 是原始深度聚类方法的目标函数</a:t>
            </a:r>
            <a:endParaRPr lang="en-US" altLang="zh-CN" sz="1575"/>
          </a:p>
        </p:txBody>
      </p:sp>
      <p:pic>
        <p:nvPicPr>
          <p:cNvPr id="101" name="图片 100"/>
          <p:cNvPicPr/>
          <p:nvPr/>
        </p:nvPicPr>
        <p:blipFill>
          <a:blip r:embed="rId2"/>
          <a:stretch>
            <a:fillRect/>
          </a:stretch>
        </p:blipFill>
        <p:spPr>
          <a:xfrm>
            <a:off x="539750" y="4580891"/>
            <a:ext cx="8572500" cy="990599"/>
          </a:xfrm>
          <a:prstGeom prst="rect">
            <a:avLst/>
          </a:prstGeom>
          <a:noFill/>
          <a:ln w="9525">
            <a:noFill/>
          </a:ln>
        </p:spPr>
      </p:pic>
      <p:sp>
        <p:nvSpPr>
          <p:cNvPr id="7" name="内容占位符 2"/>
          <p:cNvSpPr>
            <a:spLocks noGrp="1"/>
          </p:cNvSpPr>
          <p:nvPr/>
        </p:nvSpPr>
        <p:spPr>
          <a:xfrm>
            <a:off x="395605" y="5771515"/>
            <a:ext cx="8229600" cy="108648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altLang="zh-CN" sz="1800">
                <a:sym typeface="+mn-ea"/>
              </a:rPr>
              <a:t>L c</a:t>
            </a:r>
            <a:r>
              <a:rPr lang="zh-CN" altLang="en-US" sz="1800">
                <a:sym typeface="+mn-ea"/>
              </a:rPr>
              <a:t>中</a:t>
            </a:r>
            <a:r>
              <a:rPr lang="zh-CN" altLang="en-US" sz="1800"/>
              <a:t>将聚类网络和聚类合并统一框架，通过相对熵（</a:t>
            </a:r>
            <a:r>
              <a:rPr lang="en-US" altLang="zh-CN" sz="1800"/>
              <a:t>kl</a:t>
            </a:r>
            <a:r>
              <a:rPr lang="zh-CN" altLang="en-US" sz="1800"/>
              <a:t>发散）最小化和损失函数</a:t>
            </a:r>
            <a:r>
              <a:rPr lang="en-US" altLang="zh-CN" sz="1800"/>
              <a:t> </a:t>
            </a:r>
            <a:r>
              <a:rPr lang="zh-CN" altLang="en-US" sz="1800"/>
              <a:t>共同优化</a:t>
            </a:r>
            <a:endParaRPr lang="zh-CN"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评判指标</a:t>
            </a:r>
            <a:endParaRPr lang="zh-CN" altLang="en-US" sz="2800"/>
          </a:p>
        </p:txBody>
      </p:sp>
      <p:sp>
        <p:nvSpPr>
          <p:cNvPr id="3" name="内容占位符 2"/>
          <p:cNvSpPr>
            <a:spLocks noGrp="1"/>
          </p:cNvSpPr>
          <p:nvPr>
            <p:ph idx="1"/>
          </p:nvPr>
        </p:nvSpPr>
        <p:spPr/>
        <p:txBody>
          <a:bodyPr/>
          <a:p>
            <a:r>
              <a:rPr lang="zh-CN" altLang="en-US" sz="2000"/>
              <a:t>标准互信息（NMI）：互信息（MI）是一种堆成的度量方式，他可以衡量两种分布之间相互依赖程度，判断两种分布的一致性。</a:t>
            </a:r>
            <a:endParaRPr lang="zh-CN" altLang="en-US" sz="2000"/>
          </a:p>
          <a:p>
            <a:r>
              <a:rPr lang="zh-CN" altLang="en-US" sz="2000"/>
              <a:t>聚类精度（Acc）：给定一个聚类结果标签 和其对应的指示标签</a:t>
            </a:r>
            <a:endParaRPr lang="zh-CN" altLang="en-US" sz="2000"/>
          </a:p>
          <a:p>
            <a:r>
              <a:rPr lang="zh-CN" altLang="en-US" sz="2000"/>
              <a:t>失真度（D）：</a:t>
            </a:r>
            <a:r>
              <a:rPr lang="zh-CN" altLang="en-US" sz="2000">
                <a:sym typeface="+mn-ea"/>
              </a:rPr>
              <a:t>解码生成图像与原图的差异性</a:t>
            </a:r>
            <a:r>
              <a:rPr lang="en-US" altLang="zh-CN" sz="2000">
                <a:sym typeface="+mn-ea"/>
              </a:rPr>
              <a:t>,</a:t>
            </a:r>
            <a:r>
              <a:rPr lang="zh-CN" altLang="en-US" sz="2000">
                <a:sym typeface="+mn-ea"/>
              </a:rPr>
              <a:t>嵌入特征和它们的扰动版本之间</a:t>
            </a:r>
            <a:endParaRPr lang="zh-CN" altLang="en-US" sz="2000">
              <a:sym typeface="+mn-ea"/>
            </a:endParaRPr>
          </a:p>
          <a:p>
            <a:r>
              <a:rPr lang="zh-CN" altLang="en-US" sz="2000"/>
              <a:t>混淆矩阵（confusion matrix）</a:t>
            </a:r>
            <a:endParaRPr lang="zh-CN" altLang="en-US" sz="2000"/>
          </a:p>
          <a:p>
            <a:pPr lvl="1"/>
            <a:r>
              <a:rPr lang="zh-CN" altLang="en-US" sz="1750"/>
              <a:t>列代表预测的类别；行代表实际的类别。对角线上的值表示预测正确的数量/比例；非对角线元素是预测错误的部分。</a:t>
            </a:r>
            <a:endParaRPr lang="zh-CN" altLang="en-US" sz="1750"/>
          </a:p>
          <a:p>
            <a:pPr lvl="0"/>
            <a:r>
              <a:rPr lang="zh-CN" altLang="en-US" sz="2000"/>
              <a:t>绘制分布散点图</a:t>
            </a:r>
            <a:endParaRPr lang="zh-CN" altLang="en-US" sz="2000"/>
          </a:p>
          <a:p>
            <a:pPr lvl="0"/>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从自动化测试看</a:t>
            </a:r>
            <a:endParaRPr lang="zh-CN" altLang="en-US" sz="2800"/>
          </a:p>
        </p:txBody>
      </p:sp>
      <p:sp>
        <p:nvSpPr>
          <p:cNvPr id="3" name="内容占位符 2"/>
          <p:cNvSpPr>
            <a:spLocks noGrp="1"/>
          </p:cNvSpPr>
          <p:nvPr>
            <p:ph idx="1"/>
          </p:nvPr>
        </p:nvSpPr>
        <p:spPr/>
        <p:txBody>
          <a:bodyPr/>
          <a:p>
            <a:r>
              <a:rPr lang="zh-CN" altLang="en-US" sz="2400"/>
              <a:t>通过对抗网络生成的参数对潜表征进行了数据扩增，生成数据用来探索原来数据的稳定性，整体提高了鲁棒性。</a:t>
            </a:r>
            <a:endParaRPr lang="zh-CN" altLang="en-US" sz="2400"/>
          </a:p>
          <a:p>
            <a:r>
              <a:rPr lang="zh-CN" altLang="en-US" sz="2400"/>
              <a:t>通过解码器，聚类结构差异控制了生成数据的可靠性。</a:t>
            </a:r>
            <a:endParaRPr lang="zh-CN" altLang="en-US" sz="2400"/>
          </a:p>
          <a:p>
            <a:r>
              <a:rPr lang="zh-CN" altLang="en-US" sz="2400"/>
              <a:t>该方法可以进一步提高聚类算法在实际应用中的有效性，减少深度学习对海量标记数据的依赖</a:t>
            </a:r>
            <a:endParaRPr lang="zh-CN" altLang="en-US" sz="2400"/>
          </a:p>
          <a:p>
            <a:r>
              <a:rPr lang="zh-CN" altLang="en-US" sz="2400"/>
              <a:t>深度聚类网络对扰动更加敏感。聚类网络的攻防策略可以提高网络的安全性，防止恶意歪曲信息。</a:t>
            </a:r>
            <a:endParaRPr lang="zh-CN" altLang="en-US" sz="2400"/>
          </a:p>
        </p:txBody>
      </p:sp>
    </p:spTree>
  </p:cSld>
  <p:clrMapOvr>
    <a:masterClrMapping/>
  </p:clrMapOvr>
</p:sld>
</file>

<file path=ppt/tags/tag1.xml><?xml version="1.0" encoding="utf-8"?>
<p:tagLst xmlns:p="http://schemas.openxmlformats.org/presentationml/2006/main">
  <p:tag name="KSO_WM_UNIT_PLACING_PICTURE_USER_VIEWPORT" val="{&quot;height&quot;:10590,&quot;width&quot;:10815}"/>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1624</Words>
  <Application>WPS 演示</Application>
  <PresentationFormat/>
  <Paragraphs>106</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Arial Unicode MS</vt:lpstr>
      <vt:lpstr>Calibri</vt:lpstr>
      <vt:lpstr>默认设计模板</vt:lpstr>
      <vt:lpstr>Adversarial Learning for Robust Deep Clustering</vt:lpstr>
      <vt:lpstr>背景：将DNNs引入聚类</vt:lpstr>
      <vt:lpstr>背景：使用Encoder-Decoder自动编码器 </vt:lpstr>
      <vt:lpstr>相关工作：Deep Spectral Clustering using  	  Dual Autoencoder Network</vt:lpstr>
      <vt:lpstr>创新点：引入对抗学习</vt:lpstr>
      <vt:lpstr>数据流动</vt:lpstr>
      <vt:lpstr>PowerPoint 演示文稿</vt:lpstr>
      <vt:lpstr>PowerPoint 演示文稿</vt:lpstr>
      <vt:lpstr>PowerPoint 演示文稿</vt:lpstr>
      <vt:lpstr>参考论文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Learning for Robust Deep Clustering</dc:title>
  <dc:creator>王文渊</dc:creator>
  <cp:lastModifiedBy>隼鸳</cp:lastModifiedBy>
  <cp:revision>3</cp:revision>
  <dcterms:created xsi:type="dcterms:W3CDTF">2021-10-18T15:33:00Z</dcterms:created>
  <dcterms:modified xsi:type="dcterms:W3CDTF">2021-10-18T15:45:31Z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EB3B6539FBDD4A688BAF0F8BD0B287B1</vt:lpwstr>
  </property>
</Properties>
</file>