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57DF-F397-563D-5FA6-47AA56ED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88CF1-E0D8-CC7C-ABDE-717F0D1FF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F5208-3B71-4D05-23E5-153CFA7C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C890-1DA9-033E-6072-B72F51BD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F95D-3B82-BDF1-69B9-D9A58EB2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647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B94-3144-2136-C860-3E7DD66A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7A09E-74F2-41A7-DDBD-F0815E44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F511-1FD7-B5D8-24C5-5FBAEE6A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1CA6-1323-42F5-C140-C19CAAC3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B735-C4EA-2C82-C3A4-9A3B5AF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037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A6BCF-2F4A-4693-DD08-D3B2D9796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79053-A1DA-EBAB-69B2-F6E7A464A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5D2B-5B19-B6F1-0CE1-0610824E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6E8B-3613-3F33-BEA4-362E0D43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02B-2BA4-B767-E4EA-CBEEBF51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284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DB53-AF03-F567-FB5C-7C152F89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C034A-E97A-ECBC-1AE7-4FF8BA08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DD1F-5581-A6E2-8A0B-48B4D178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6F5A-06C0-E3ED-8712-4464C491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AA90-D69D-2C2B-3A80-8935009F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07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DEEC-0105-48AE-C214-C78FF9A4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C1F3-1C23-B038-5763-11D621CB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F3B0-9730-4935-9D91-0C6985C1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BD8A-8D4F-D297-2546-8CDF85E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FF2E-70CE-91D6-EF51-B94B703E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875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1092-11F8-C146-1810-754D8CC8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0DF2-6BC3-F8EF-4CC4-EF11A34F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DA31-D2D7-F86C-6A28-A8E25187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F6E34-5C8A-3A1D-8566-04CC82AA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8C524-9C5F-0D77-8D84-8A8B7C49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2FD61-2F1A-B6D7-81E6-9155E2E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15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78BB-8AB6-6983-472F-32AFE673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949F-09D6-F310-D6C7-8480A35F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30B1D-30D2-901C-3EA6-9D6A672E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E1564-8DD5-F112-04EF-AA1A8300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1993E-56DC-A208-27D7-09BCD443E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D257B-F9BD-ED4D-6A7D-5040BD2C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7D50D-7B00-1E32-3F03-6FE8B9BF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E330C-0A4A-A262-D3FD-8F9E5E0D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525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BCE-86F6-E14D-7921-14FE642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5FED-AEB1-BC16-8648-573DBE6A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C157B-68EC-34FF-24BF-94BC7320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06EFE-BB99-BF11-1BC8-C786953F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723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8EE26-6368-0531-25E6-A4A233EA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0597E-3DA1-C1EE-4951-4BAE0ADA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865A1-923B-C5AA-DF92-6176A58C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980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FF7-17B1-B816-FDA0-53B22C73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BB0B-D3D4-AE59-A899-F8ED1B1E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9C095-5335-CD8D-CDD0-375114AE7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80B86-53A9-76D2-F3A8-C01571F5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9D79-8AF8-62EB-798B-7E9A9ACA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3B02-710C-2AB0-4493-D1D8ED5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713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72B2-A5FF-C62C-5147-FFC934C1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AC459-82B4-AED9-B879-CD74420BF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C0C0E-4E6B-7175-872A-C75E7A0BB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630C7-9A9B-E543-28A3-CD2150AA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7AB8-9026-A949-6E95-A009584D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0A9C-9CCC-85E3-B188-F0B5855F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806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42AFB-971A-A83C-4E17-2133830D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52992-7CF7-2687-C48F-4AF2898A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6689-96CE-2674-8191-C133680BB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E61B4-BAF6-43CB-8D89-189A6541D021}" type="datetimeFigureOut">
              <a:rPr lang="LID4096" smtClean="0"/>
              <a:t>11/05/2024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9538-589C-6EEB-F988-53611C7E2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9078-A22A-CA61-05CF-5E14DDCB3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418E0-009A-4CB7-8F32-439B8B7604A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34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 422">
            <a:extLst>
              <a:ext uri="{FF2B5EF4-FFF2-40B4-BE49-F238E27FC236}">
                <a16:creationId xmlns:a16="http://schemas.microsoft.com/office/drawing/2014/main" id="{49EB06DD-F483-DAA9-2821-E1F4C4A23864}"/>
              </a:ext>
            </a:extLst>
          </p:cNvPr>
          <p:cNvSpPr/>
          <p:nvPr/>
        </p:nvSpPr>
        <p:spPr>
          <a:xfrm>
            <a:off x="647750" y="-533566"/>
            <a:ext cx="7740000" cy="774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702D7-CB60-880F-5B2D-8A1A5FDBD604}"/>
              </a:ext>
            </a:extLst>
          </p:cNvPr>
          <p:cNvSpPr/>
          <p:nvPr/>
        </p:nvSpPr>
        <p:spPr>
          <a:xfrm>
            <a:off x="3240000" y="180000"/>
            <a:ext cx="2466000" cy="61616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CLASSIC</a:t>
            </a:r>
          </a:p>
          <a:p>
            <a:pPr algn="ctr"/>
            <a:r>
              <a:rPr lang="en-US" sz="1600" dirty="0"/>
              <a:t>Plan</a:t>
            </a:r>
            <a:endParaRPr lang="LID4096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AA155-859D-5F88-1FBE-9AA57E53522F}"/>
              </a:ext>
            </a:extLst>
          </p:cNvPr>
          <p:cNvSpPr/>
          <p:nvPr/>
        </p:nvSpPr>
        <p:spPr>
          <a:xfrm>
            <a:off x="3257907" y="4107078"/>
            <a:ext cx="2448093" cy="22374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Fee</a:t>
            </a:r>
            <a:endParaRPr lang="LID4096" sz="1600" dirty="0"/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E82A51C5-B153-227B-6B71-3376E00C6DFF}"/>
              </a:ext>
            </a:extLst>
          </p:cNvPr>
          <p:cNvGrpSpPr/>
          <p:nvPr/>
        </p:nvGrpSpPr>
        <p:grpSpPr>
          <a:xfrm>
            <a:off x="3315983" y="301482"/>
            <a:ext cx="2287770" cy="3770449"/>
            <a:chOff x="3597985" y="296580"/>
            <a:chExt cx="2287770" cy="377044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EA36763-4B71-84AE-EBE6-E34A76C89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4860" y="301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459926C-0658-60DA-247C-3B05D9687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7717" y="301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3239E4-3CDB-E108-532B-56CFBE1D5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4860" y="355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B7901C5-1CB8-08F2-D0B2-54DEB48DB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7717" y="355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F5F4ADB-9626-F3B4-5337-287448738B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575" y="301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43FCBB-65E7-E9DE-0F1C-5715E8AEB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575" y="355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972C20-0F7E-0BD8-831C-29E7B9F33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9144" y="301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2814B69-E36F-6F93-3F52-6E40D7189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2002" y="301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1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907B866-7909-FC5F-2FAC-14F14AAC2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9144" y="355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3A197C5-AC98-25C0-9C30-C64DC95ED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2002" y="355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0ED1343-4665-7911-E653-671F14A8D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4860" y="193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A8C415-A606-8D07-6D6C-D7F65E4DB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7717" y="193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DFC75EE-06F4-D1B0-6F81-8624F0D3C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4860" y="247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60794F7-97A8-37B4-F6C4-C8A4CE534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7717" y="247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46462CB-4D93-3173-A176-6FECFC027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575" y="193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3DA12AB-C1E2-72C4-E9EE-12902BB46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575" y="247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92AA527-909D-ADB6-FC23-FEDF8FEA1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9144" y="193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B7A87B5-9D34-3A3C-6EF4-3F369ACF2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2002" y="193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DEE2E02-7707-C3C6-B7D7-CECCA56B0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9144" y="247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882931A-0CF0-4EC0-7D0F-C110BC38C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2002" y="2479318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66C9A2C-571F-6980-D7AD-B80C9651A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701" y="83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3C78894-D17F-8907-6F47-4151938B9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6558" y="83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622AF76-315B-297D-B4AF-49A30C10B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701" y="137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E115F24-797A-4A7D-F4D3-477C7561F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6558" y="137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6893375-11FF-422E-3396-F0F368080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416" y="83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94B10F2-BC48-9AC9-676C-8FDE06F93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416" y="137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DBC4765-649D-9BC4-B77A-293880A8C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7985" y="83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50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B71FAC4-A32B-49A2-2963-1E2DE168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843" y="83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1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E305126-C8CD-32AE-3C4B-4736F135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7985" y="137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B38867-8470-894D-155A-1B63BAA88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843" y="137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3B144C9-06B4-EFEF-E011-F56B4CD1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701" y="29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C5E37BF-5319-ACA9-D86C-D45CE8260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6558" y="29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4B8D06B-FFD0-70A7-F3F0-FBA260CA3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9416" y="29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6A75E6F-9BB8-FD59-A39E-C986D82A4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7985" y="29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0424E66-D2BA-5C46-9A25-73BDA97E1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0843" y="296580"/>
              <a:ext cx="435180" cy="507711"/>
            </a:xfrm>
            <a:prstGeom prst="rect">
              <a:avLst/>
            </a:prstGeom>
            <a:noFill/>
            <a:ln w="12700">
              <a:solidFill>
                <a:srgbClr val="1185B4">
                  <a:alpha val="37000"/>
                </a:srgb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</a:t>
              </a:r>
              <a:endParaRPr lang="LID4096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0D5889B-F7EE-C2DE-5DE5-86EBC6F82094}"/>
              </a:ext>
            </a:extLst>
          </p:cNvPr>
          <p:cNvSpPr/>
          <p:nvPr/>
        </p:nvSpPr>
        <p:spPr>
          <a:xfrm>
            <a:off x="5760001" y="175098"/>
            <a:ext cx="2466000" cy="61616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SPECIAL</a:t>
            </a:r>
          </a:p>
          <a:p>
            <a:pPr algn="ctr"/>
            <a:r>
              <a:rPr lang="en-US" sz="1600" dirty="0"/>
              <a:t>Plan</a:t>
            </a:r>
            <a:endParaRPr lang="LID4096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38C91-E914-F752-1498-E4F0632A3292}"/>
              </a:ext>
            </a:extLst>
          </p:cNvPr>
          <p:cNvSpPr/>
          <p:nvPr/>
        </p:nvSpPr>
        <p:spPr>
          <a:xfrm>
            <a:off x="5760000" y="2641600"/>
            <a:ext cx="2448093" cy="369805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Fee</a:t>
            </a:r>
            <a:endParaRPr lang="LID4096" sz="1600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775960A-9EA1-CBA7-5516-D64923CD9D56}"/>
              </a:ext>
            </a:extLst>
          </p:cNvPr>
          <p:cNvSpPr>
            <a:spLocks noChangeAspect="1"/>
          </p:cNvSpPr>
          <p:nvPr/>
        </p:nvSpPr>
        <p:spPr>
          <a:xfrm>
            <a:off x="7022097" y="900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40E29A3B-A385-12D2-E42C-C78FDC7DB449}"/>
              </a:ext>
            </a:extLst>
          </p:cNvPr>
          <p:cNvSpPr>
            <a:spLocks noChangeAspect="1"/>
          </p:cNvSpPr>
          <p:nvPr/>
        </p:nvSpPr>
        <p:spPr>
          <a:xfrm>
            <a:off x="7598097" y="900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188C0726-02FF-10C5-80B2-39441F7EDD36}"/>
              </a:ext>
            </a:extLst>
          </p:cNvPr>
          <p:cNvSpPr>
            <a:spLocks noChangeAspect="1"/>
          </p:cNvSpPr>
          <p:nvPr/>
        </p:nvSpPr>
        <p:spPr>
          <a:xfrm>
            <a:off x="7022097" y="1476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F62F254-E86A-55F1-D79E-87EBCDB3481A}"/>
              </a:ext>
            </a:extLst>
          </p:cNvPr>
          <p:cNvSpPr>
            <a:spLocks noChangeAspect="1"/>
          </p:cNvSpPr>
          <p:nvPr/>
        </p:nvSpPr>
        <p:spPr>
          <a:xfrm>
            <a:off x="7598097" y="1476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13EE5403-BA19-408F-E4B5-E9E397A953B9}"/>
              </a:ext>
            </a:extLst>
          </p:cNvPr>
          <p:cNvSpPr>
            <a:spLocks noChangeAspect="1"/>
          </p:cNvSpPr>
          <p:nvPr/>
        </p:nvSpPr>
        <p:spPr>
          <a:xfrm>
            <a:off x="5870097" y="900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A739CBA-ADDA-CF85-585D-F5A81970FA68}"/>
              </a:ext>
            </a:extLst>
          </p:cNvPr>
          <p:cNvSpPr>
            <a:spLocks noChangeAspect="1"/>
          </p:cNvSpPr>
          <p:nvPr/>
        </p:nvSpPr>
        <p:spPr>
          <a:xfrm>
            <a:off x="6446097" y="900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1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D5E4BC6-08EE-3179-50B6-C034C3E4E0C6}"/>
              </a:ext>
            </a:extLst>
          </p:cNvPr>
          <p:cNvSpPr>
            <a:spLocks noChangeAspect="1"/>
          </p:cNvSpPr>
          <p:nvPr/>
        </p:nvSpPr>
        <p:spPr>
          <a:xfrm>
            <a:off x="5867226" y="1476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1EBC94E-57A3-AB4F-EBE6-69F3BCFEA470}"/>
              </a:ext>
            </a:extLst>
          </p:cNvPr>
          <p:cNvSpPr>
            <a:spLocks noChangeAspect="1"/>
          </p:cNvSpPr>
          <p:nvPr/>
        </p:nvSpPr>
        <p:spPr>
          <a:xfrm>
            <a:off x="6446097" y="1476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A997975-C897-6D64-9567-B3E7500BA4BC}"/>
              </a:ext>
            </a:extLst>
          </p:cNvPr>
          <p:cNvSpPr>
            <a:spLocks noChangeAspect="1"/>
          </p:cNvSpPr>
          <p:nvPr/>
        </p:nvSpPr>
        <p:spPr>
          <a:xfrm>
            <a:off x="7022097" y="324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37EADF2D-4696-4F2A-B369-5CCFDA9EF92A}"/>
              </a:ext>
            </a:extLst>
          </p:cNvPr>
          <p:cNvSpPr>
            <a:spLocks noChangeAspect="1"/>
          </p:cNvSpPr>
          <p:nvPr/>
        </p:nvSpPr>
        <p:spPr>
          <a:xfrm>
            <a:off x="7598097" y="324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28FDB27-7532-6521-58F8-6C6B79B1819A}"/>
              </a:ext>
            </a:extLst>
          </p:cNvPr>
          <p:cNvSpPr>
            <a:spLocks noChangeAspect="1"/>
          </p:cNvSpPr>
          <p:nvPr/>
        </p:nvSpPr>
        <p:spPr>
          <a:xfrm>
            <a:off x="5870097" y="324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CEA3BB8-5F9E-7B5A-7172-2DD0DC44A032}"/>
              </a:ext>
            </a:extLst>
          </p:cNvPr>
          <p:cNvSpPr>
            <a:spLocks noChangeAspect="1"/>
          </p:cNvSpPr>
          <p:nvPr/>
        </p:nvSpPr>
        <p:spPr>
          <a:xfrm>
            <a:off x="6446097" y="324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56A53-D29A-3938-A3E5-8BAD7F3A3ECE}"/>
              </a:ext>
            </a:extLst>
          </p:cNvPr>
          <p:cNvSpPr/>
          <p:nvPr/>
        </p:nvSpPr>
        <p:spPr>
          <a:xfrm>
            <a:off x="736595" y="180000"/>
            <a:ext cx="2448000" cy="61616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r>
              <a:rPr lang="en-US" sz="4400" b="1" dirty="0"/>
              <a:t>MICRO</a:t>
            </a:r>
            <a:r>
              <a:rPr lang="en-US" sz="4400" dirty="0"/>
              <a:t> </a:t>
            </a:r>
          </a:p>
          <a:p>
            <a:pPr algn="ctr"/>
            <a:r>
              <a:rPr lang="en-US" dirty="0"/>
              <a:t>Plan</a:t>
            </a:r>
            <a:endParaRPr lang="LID4096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80C4C-5B64-E9BA-3335-A3DA4046146F}"/>
              </a:ext>
            </a:extLst>
          </p:cNvPr>
          <p:cNvSpPr/>
          <p:nvPr/>
        </p:nvSpPr>
        <p:spPr>
          <a:xfrm>
            <a:off x="727549" y="4692868"/>
            <a:ext cx="2457046" cy="164398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Base Fee</a:t>
            </a:r>
            <a:endParaRPr lang="LID4096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A2D4F4-3263-BA13-44FC-AFC97FDE7108}"/>
              </a:ext>
            </a:extLst>
          </p:cNvPr>
          <p:cNvSpPr>
            <a:spLocks noChangeAspect="1"/>
          </p:cNvSpPr>
          <p:nvPr/>
        </p:nvSpPr>
        <p:spPr>
          <a:xfrm>
            <a:off x="1596494" y="38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448284-167A-7E1A-BFC5-11C4BE63E280}"/>
              </a:ext>
            </a:extLst>
          </p:cNvPr>
          <p:cNvSpPr>
            <a:spLocks noChangeAspect="1"/>
          </p:cNvSpPr>
          <p:nvPr/>
        </p:nvSpPr>
        <p:spPr>
          <a:xfrm>
            <a:off x="1956494" y="38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DD802-38CD-94EC-AC2B-49A28CD3CA78}"/>
              </a:ext>
            </a:extLst>
          </p:cNvPr>
          <p:cNvSpPr>
            <a:spLocks noChangeAspect="1"/>
          </p:cNvSpPr>
          <p:nvPr/>
        </p:nvSpPr>
        <p:spPr>
          <a:xfrm>
            <a:off x="1596494" y="42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E48D34-0654-CF96-1887-6C9C4FEED719}"/>
              </a:ext>
            </a:extLst>
          </p:cNvPr>
          <p:cNvSpPr>
            <a:spLocks noChangeAspect="1"/>
          </p:cNvSpPr>
          <p:nvPr/>
        </p:nvSpPr>
        <p:spPr>
          <a:xfrm>
            <a:off x="1956494" y="42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A12F3E-E361-EC25-8A88-74B8E96C4EC3}"/>
              </a:ext>
            </a:extLst>
          </p:cNvPr>
          <p:cNvSpPr>
            <a:spLocks noChangeAspect="1"/>
          </p:cNvSpPr>
          <p:nvPr/>
        </p:nvSpPr>
        <p:spPr>
          <a:xfrm>
            <a:off x="2316494" y="38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2C335C-2ADF-BACD-BFFE-0E675D056DB6}"/>
              </a:ext>
            </a:extLst>
          </p:cNvPr>
          <p:cNvSpPr>
            <a:spLocks noChangeAspect="1"/>
          </p:cNvSpPr>
          <p:nvPr/>
        </p:nvSpPr>
        <p:spPr>
          <a:xfrm>
            <a:off x="2676494" y="38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D9B0CB-A140-02A6-04C3-296E63BC4C5E}"/>
              </a:ext>
            </a:extLst>
          </p:cNvPr>
          <p:cNvSpPr>
            <a:spLocks noChangeAspect="1"/>
          </p:cNvSpPr>
          <p:nvPr/>
        </p:nvSpPr>
        <p:spPr>
          <a:xfrm>
            <a:off x="2316494" y="42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06B2DA-061A-AB7A-F499-68D9A4FCE569}"/>
              </a:ext>
            </a:extLst>
          </p:cNvPr>
          <p:cNvSpPr>
            <a:spLocks noChangeAspect="1"/>
          </p:cNvSpPr>
          <p:nvPr/>
        </p:nvSpPr>
        <p:spPr>
          <a:xfrm>
            <a:off x="2676494" y="42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D94789-1614-BD3A-EE46-90CF232032DC}"/>
              </a:ext>
            </a:extLst>
          </p:cNvPr>
          <p:cNvSpPr>
            <a:spLocks noChangeAspect="1"/>
          </p:cNvSpPr>
          <p:nvPr/>
        </p:nvSpPr>
        <p:spPr>
          <a:xfrm>
            <a:off x="876494" y="38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3B942C-2274-04DE-03B7-E88C5BFB10D7}"/>
              </a:ext>
            </a:extLst>
          </p:cNvPr>
          <p:cNvSpPr>
            <a:spLocks noChangeAspect="1"/>
          </p:cNvSpPr>
          <p:nvPr/>
        </p:nvSpPr>
        <p:spPr>
          <a:xfrm>
            <a:off x="1236494" y="38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0ACC63-343B-DD75-4C89-B032918DCD81}"/>
              </a:ext>
            </a:extLst>
          </p:cNvPr>
          <p:cNvSpPr>
            <a:spLocks noChangeAspect="1"/>
          </p:cNvSpPr>
          <p:nvPr/>
        </p:nvSpPr>
        <p:spPr>
          <a:xfrm>
            <a:off x="876494" y="42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667DF4-7BC2-3139-1D55-D14DD5DE4BCF}"/>
              </a:ext>
            </a:extLst>
          </p:cNvPr>
          <p:cNvSpPr>
            <a:spLocks noChangeAspect="1"/>
          </p:cNvSpPr>
          <p:nvPr/>
        </p:nvSpPr>
        <p:spPr>
          <a:xfrm>
            <a:off x="1236494" y="42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2E206D-745A-3D9B-E6D6-0338C535DFBE}"/>
              </a:ext>
            </a:extLst>
          </p:cNvPr>
          <p:cNvSpPr>
            <a:spLocks noChangeAspect="1"/>
          </p:cNvSpPr>
          <p:nvPr/>
        </p:nvSpPr>
        <p:spPr>
          <a:xfrm>
            <a:off x="1596494" y="31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11C0FB-2B19-ACD4-945C-B29EC178FC95}"/>
              </a:ext>
            </a:extLst>
          </p:cNvPr>
          <p:cNvSpPr>
            <a:spLocks noChangeAspect="1"/>
          </p:cNvSpPr>
          <p:nvPr/>
        </p:nvSpPr>
        <p:spPr>
          <a:xfrm>
            <a:off x="1956494" y="31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66FCCD-A5DB-27DC-49C7-E3CB462DCB92}"/>
              </a:ext>
            </a:extLst>
          </p:cNvPr>
          <p:cNvSpPr>
            <a:spLocks noChangeAspect="1"/>
          </p:cNvSpPr>
          <p:nvPr/>
        </p:nvSpPr>
        <p:spPr>
          <a:xfrm>
            <a:off x="1596494" y="35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DB6288-71BA-CA60-3E8C-6C77CC4D59E0}"/>
              </a:ext>
            </a:extLst>
          </p:cNvPr>
          <p:cNvSpPr>
            <a:spLocks noChangeAspect="1"/>
          </p:cNvSpPr>
          <p:nvPr/>
        </p:nvSpPr>
        <p:spPr>
          <a:xfrm>
            <a:off x="1956494" y="35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B8CFF0-9953-7FAA-28B7-F91D15127AB3}"/>
              </a:ext>
            </a:extLst>
          </p:cNvPr>
          <p:cNvSpPr>
            <a:spLocks noChangeAspect="1"/>
          </p:cNvSpPr>
          <p:nvPr/>
        </p:nvSpPr>
        <p:spPr>
          <a:xfrm>
            <a:off x="2316494" y="31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0A5DEB-5FA4-E8B4-205E-F17D0CBD3FA9}"/>
              </a:ext>
            </a:extLst>
          </p:cNvPr>
          <p:cNvSpPr>
            <a:spLocks noChangeAspect="1"/>
          </p:cNvSpPr>
          <p:nvPr/>
        </p:nvSpPr>
        <p:spPr>
          <a:xfrm>
            <a:off x="2676494" y="31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91EB3D-DE6A-867D-A483-17921A12BC1D}"/>
              </a:ext>
            </a:extLst>
          </p:cNvPr>
          <p:cNvSpPr>
            <a:spLocks noChangeAspect="1"/>
          </p:cNvSpPr>
          <p:nvPr/>
        </p:nvSpPr>
        <p:spPr>
          <a:xfrm>
            <a:off x="2316494" y="35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CA48A-1D1B-DD32-BB10-0BEBBD411579}"/>
              </a:ext>
            </a:extLst>
          </p:cNvPr>
          <p:cNvSpPr>
            <a:spLocks noChangeAspect="1"/>
          </p:cNvSpPr>
          <p:nvPr/>
        </p:nvSpPr>
        <p:spPr>
          <a:xfrm>
            <a:off x="2676494" y="35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CA5FF-F8BA-BC60-AA62-87916921848B}"/>
              </a:ext>
            </a:extLst>
          </p:cNvPr>
          <p:cNvSpPr>
            <a:spLocks noChangeAspect="1"/>
          </p:cNvSpPr>
          <p:nvPr/>
        </p:nvSpPr>
        <p:spPr>
          <a:xfrm>
            <a:off x="876494" y="31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B83F28-AA41-4590-CA5E-64AA867DC1D2}"/>
              </a:ext>
            </a:extLst>
          </p:cNvPr>
          <p:cNvSpPr>
            <a:spLocks noChangeAspect="1"/>
          </p:cNvSpPr>
          <p:nvPr/>
        </p:nvSpPr>
        <p:spPr>
          <a:xfrm>
            <a:off x="1236494" y="31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1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876232-8CCF-07C8-4961-8D10666E1F55}"/>
              </a:ext>
            </a:extLst>
          </p:cNvPr>
          <p:cNvSpPr>
            <a:spLocks noChangeAspect="1"/>
          </p:cNvSpPr>
          <p:nvPr/>
        </p:nvSpPr>
        <p:spPr>
          <a:xfrm>
            <a:off x="876494" y="35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5E790B-C032-A556-3331-06FE8ADE6388}"/>
              </a:ext>
            </a:extLst>
          </p:cNvPr>
          <p:cNvSpPr>
            <a:spLocks noChangeAspect="1"/>
          </p:cNvSpPr>
          <p:nvPr/>
        </p:nvSpPr>
        <p:spPr>
          <a:xfrm>
            <a:off x="1236494" y="35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17FFF8-F555-A17A-FF8D-9D09DA3B147D}"/>
              </a:ext>
            </a:extLst>
          </p:cNvPr>
          <p:cNvSpPr>
            <a:spLocks noChangeAspect="1"/>
          </p:cNvSpPr>
          <p:nvPr/>
        </p:nvSpPr>
        <p:spPr>
          <a:xfrm>
            <a:off x="1596494" y="24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24B76E-E8C9-88B0-56A1-EAC1691A5E10}"/>
              </a:ext>
            </a:extLst>
          </p:cNvPr>
          <p:cNvSpPr>
            <a:spLocks noChangeAspect="1"/>
          </p:cNvSpPr>
          <p:nvPr/>
        </p:nvSpPr>
        <p:spPr>
          <a:xfrm>
            <a:off x="1956494" y="24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C6B89D-39C2-3D7A-5B00-97EB03E6157F}"/>
              </a:ext>
            </a:extLst>
          </p:cNvPr>
          <p:cNvSpPr>
            <a:spLocks noChangeAspect="1"/>
          </p:cNvSpPr>
          <p:nvPr/>
        </p:nvSpPr>
        <p:spPr>
          <a:xfrm>
            <a:off x="1596494" y="27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A19D5E-85C3-67FA-2A07-1DA1457C3A01}"/>
              </a:ext>
            </a:extLst>
          </p:cNvPr>
          <p:cNvSpPr>
            <a:spLocks noChangeAspect="1"/>
          </p:cNvSpPr>
          <p:nvPr/>
        </p:nvSpPr>
        <p:spPr>
          <a:xfrm>
            <a:off x="1956494" y="27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A75AD7-570E-4C15-4F9F-0D28CA5D9F99}"/>
              </a:ext>
            </a:extLst>
          </p:cNvPr>
          <p:cNvSpPr>
            <a:spLocks noChangeAspect="1"/>
          </p:cNvSpPr>
          <p:nvPr/>
        </p:nvSpPr>
        <p:spPr>
          <a:xfrm>
            <a:off x="2316494" y="24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EEDDF1-7342-7D90-EE56-88F14A7C7F08}"/>
              </a:ext>
            </a:extLst>
          </p:cNvPr>
          <p:cNvSpPr>
            <a:spLocks noChangeAspect="1"/>
          </p:cNvSpPr>
          <p:nvPr/>
        </p:nvSpPr>
        <p:spPr>
          <a:xfrm>
            <a:off x="2676494" y="24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BDD167-BC17-A1F1-BE04-A4CA581D9305}"/>
              </a:ext>
            </a:extLst>
          </p:cNvPr>
          <p:cNvSpPr>
            <a:spLocks noChangeAspect="1"/>
          </p:cNvSpPr>
          <p:nvPr/>
        </p:nvSpPr>
        <p:spPr>
          <a:xfrm>
            <a:off x="2316494" y="27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D8333B-59A9-DC8D-7176-11C6E76BD4F7}"/>
              </a:ext>
            </a:extLst>
          </p:cNvPr>
          <p:cNvSpPr>
            <a:spLocks noChangeAspect="1"/>
          </p:cNvSpPr>
          <p:nvPr/>
        </p:nvSpPr>
        <p:spPr>
          <a:xfrm>
            <a:off x="2676494" y="27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3248C-4725-CE03-4B4B-EEFB48B896E0}"/>
              </a:ext>
            </a:extLst>
          </p:cNvPr>
          <p:cNvSpPr>
            <a:spLocks noChangeAspect="1"/>
          </p:cNvSpPr>
          <p:nvPr/>
        </p:nvSpPr>
        <p:spPr>
          <a:xfrm>
            <a:off x="876494" y="24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922ED6-3A5D-3037-543F-C8B5A2E095C6}"/>
              </a:ext>
            </a:extLst>
          </p:cNvPr>
          <p:cNvSpPr>
            <a:spLocks noChangeAspect="1"/>
          </p:cNvSpPr>
          <p:nvPr/>
        </p:nvSpPr>
        <p:spPr>
          <a:xfrm>
            <a:off x="1236494" y="24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580D133-E473-FA78-7473-016926B54A45}"/>
              </a:ext>
            </a:extLst>
          </p:cNvPr>
          <p:cNvSpPr>
            <a:spLocks noChangeAspect="1"/>
          </p:cNvSpPr>
          <p:nvPr/>
        </p:nvSpPr>
        <p:spPr>
          <a:xfrm>
            <a:off x="876494" y="27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2661CF-B0EB-5F5A-36C1-C638C6F3B908}"/>
              </a:ext>
            </a:extLst>
          </p:cNvPr>
          <p:cNvSpPr>
            <a:spLocks noChangeAspect="1"/>
          </p:cNvSpPr>
          <p:nvPr/>
        </p:nvSpPr>
        <p:spPr>
          <a:xfrm>
            <a:off x="1236494" y="27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ECA211F-C7DF-0D2C-3CBD-18614629EF41}"/>
              </a:ext>
            </a:extLst>
          </p:cNvPr>
          <p:cNvSpPr>
            <a:spLocks noChangeAspect="1"/>
          </p:cNvSpPr>
          <p:nvPr/>
        </p:nvSpPr>
        <p:spPr>
          <a:xfrm>
            <a:off x="1592243" y="17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B0560C8B-5E4F-BAA2-CDE5-B96D4FE635DF}"/>
              </a:ext>
            </a:extLst>
          </p:cNvPr>
          <p:cNvSpPr>
            <a:spLocks noChangeAspect="1"/>
          </p:cNvSpPr>
          <p:nvPr/>
        </p:nvSpPr>
        <p:spPr>
          <a:xfrm>
            <a:off x="1952243" y="17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41A4A3F-456B-92D9-2D3C-7700A1DFF990}"/>
              </a:ext>
            </a:extLst>
          </p:cNvPr>
          <p:cNvSpPr>
            <a:spLocks noChangeAspect="1"/>
          </p:cNvSpPr>
          <p:nvPr/>
        </p:nvSpPr>
        <p:spPr>
          <a:xfrm>
            <a:off x="1592243" y="20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3E7E0414-D51D-5D43-F19F-7F48F47B4A28}"/>
              </a:ext>
            </a:extLst>
          </p:cNvPr>
          <p:cNvSpPr>
            <a:spLocks noChangeAspect="1"/>
          </p:cNvSpPr>
          <p:nvPr/>
        </p:nvSpPr>
        <p:spPr>
          <a:xfrm>
            <a:off x="1952243" y="20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F495629-73E8-95DB-0D07-6CB3E0B07EA1}"/>
              </a:ext>
            </a:extLst>
          </p:cNvPr>
          <p:cNvSpPr>
            <a:spLocks noChangeAspect="1"/>
          </p:cNvSpPr>
          <p:nvPr/>
        </p:nvSpPr>
        <p:spPr>
          <a:xfrm>
            <a:off x="2312243" y="17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34A3837-B296-0BBE-A7B0-1B6238BB83EE}"/>
              </a:ext>
            </a:extLst>
          </p:cNvPr>
          <p:cNvSpPr>
            <a:spLocks noChangeAspect="1"/>
          </p:cNvSpPr>
          <p:nvPr/>
        </p:nvSpPr>
        <p:spPr>
          <a:xfrm>
            <a:off x="2672243" y="17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D290B42-7FA7-D449-2731-B19038AB3FD2}"/>
              </a:ext>
            </a:extLst>
          </p:cNvPr>
          <p:cNvSpPr>
            <a:spLocks noChangeAspect="1"/>
          </p:cNvSpPr>
          <p:nvPr/>
        </p:nvSpPr>
        <p:spPr>
          <a:xfrm>
            <a:off x="2312243" y="20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DCF1CAF9-A974-9394-BA8D-FCC154ACAE33}"/>
              </a:ext>
            </a:extLst>
          </p:cNvPr>
          <p:cNvSpPr>
            <a:spLocks noChangeAspect="1"/>
          </p:cNvSpPr>
          <p:nvPr/>
        </p:nvSpPr>
        <p:spPr>
          <a:xfrm>
            <a:off x="2672243" y="20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F5B9B7D8-B96B-B294-CC37-1C7032F636E8}"/>
              </a:ext>
            </a:extLst>
          </p:cNvPr>
          <p:cNvSpPr>
            <a:spLocks noChangeAspect="1"/>
          </p:cNvSpPr>
          <p:nvPr/>
        </p:nvSpPr>
        <p:spPr>
          <a:xfrm>
            <a:off x="872243" y="17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6C0EB68-B421-B90A-E520-472DD7C240B7}"/>
              </a:ext>
            </a:extLst>
          </p:cNvPr>
          <p:cNvSpPr>
            <a:spLocks noChangeAspect="1"/>
          </p:cNvSpPr>
          <p:nvPr/>
        </p:nvSpPr>
        <p:spPr>
          <a:xfrm>
            <a:off x="1232243" y="171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A9210CD9-73AE-D3E7-FB83-115A83AE2477}"/>
              </a:ext>
            </a:extLst>
          </p:cNvPr>
          <p:cNvSpPr>
            <a:spLocks noChangeAspect="1"/>
          </p:cNvSpPr>
          <p:nvPr/>
        </p:nvSpPr>
        <p:spPr>
          <a:xfrm>
            <a:off x="872243" y="20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21B2882-4EEE-6607-B496-B31DE8B2F9D4}"/>
              </a:ext>
            </a:extLst>
          </p:cNvPr>
          <p:cNvSpPr>
            <a:spLocks noChangeAspect="1"/>
          </p:cNvSpPr>
          <p:nvPr/>
        </p:nvSpPr>
        <p:spPr>
          <a:xfrm>
            <a:off x="1232243" y="20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45B7AA76-DF7D-070F-0BEB-88DC5FEF896F}"/>
              </a:ext>
            </a:extLst>
          </p:cNvPr>
          <p:cNvSpPr>
            <a:spLocks noChangeAspect="1"/>
          </p:cNvSpPr>
          <p:nvPr/>
        </p:nvSpPr>
        <p:spPr>
          <a:xfrm>
            <a:off x="1592243" y="9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46A8594-B61B-EF51-CE6C-2D92CA94D7FB}"/>
              </a:ext>
            </a:extLst>
          </p:cNvPr>
          <p:cNvSpPr>
            <a:spLocks noChangeAspect="1"/>
          </p:cNvSpPr>
          <p:nvPr/>
        </p:nvSpPr>
        <p:spPr>
          <a:xfrm>
            <a:off x="1952243" y="9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3410659-DF47-B725-7665-241C431C5EF3}"/>
              </a:ext>
            </a:extLst>
          </p:cNvPr>
          <p:cNvSpPr>
            <a:spLocks noChangeAspect="1"/>
          </p:cNvSpPr>
          <p:nvPr/>
        </p:nvSpPr>
        <p:spPr>
          <a:xfrm>
            <a:off x="1592243" y="13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92D8245A-A804-E24F-5DAF-57AD6C829F22}"/>
              </a:ext>
            </a:extLst>
          </p:cNvPr>
          <p:cNvSpPr>
            <a:spLocks noChangeAspect="1"/>
          </p:cNvSpPr>
          <p:nvPr/>
        </p:nvSpPr>
        <p:spPr>
          <a:xfrm>
            <a:off x="1952243" y="13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FB50935-3086-1B63-A0C0-435F32E656DF}"/>
              </a:ext>
            </a:extLst>
          </p:cNvPr>
          <p:cNvSpPr>
            <a:spLocks noChangeAspect="1"/>
          </p:cNvSpPr>
          <p:nvPr/>
        </p:nvSpPr>
        <p:spPr>
          <a:xfrm>
            <a:off x="2312243" y="9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4404D88-79B6-A27C-6A18-FDDABDF9E970}"/>
              </a:ext>
            </a:extLst>
          </p:cNvPr>
          <p:cNvSpPr>
            <a:spLocks noChangeAspect="1"/>
          </p:cNvSpPr>
          <p:nvPr/>
        </p:nvSpPr>
        <p:spPr>
          <a:xfrm>
            <a:off x="2672243" y="9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8DC18EA6-0218-4199-5FB7-A0D23E928922}"/>
              </a:ext>
            </a:extLst>
          </p:cNvPr>
          <p:cNvSpPr>
            <a:spLocks noChangeAspect="1"/>
          </p:cNvSpPr>
          <p:nvPr/>
        </p:nvSpPr>
        <p:spPr>
          <a:xfrm>
            <a:off x="2312243" y="13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7AD5EC9-EFE3-318D-B098-26045299D3A9}"/>
              </a:ext>
            </a:extLst>
          </p:cNvPr>
          <p:cNvSpPr>
            <a:spLocks noChangeAspect="1"/>
          </p:cNvSpPr>
          <p:nvPr/>
        </p:nvSpPr>
        <p:spPr>
          <a:xfrm>
            <a:off x="2672243" y="13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6821A49-43E1-8877-3A96-70486D496963}"/>
              </a:ext>
            </a:extLst>
          </p:cNvPr>
          <p:cNvSpPr>
            <a:spLocks noChangeAspect="1"/>
          </p:cNvSpPr>
          <p:nvPr/>
        </p:nvSpPr>
        <p:spPr>
          <a:xfrm>
            <a:off x="872243" y="9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82E48E7E-8C39-58C6-7B10-A664801E12D5}"/>
              </a:ext>
            </a:extLst>
          </p:cNvPr>
          <p:cNvSpPr>
            <a:spLocks noChangeAspect="1"/>
          </p:cNvSpPr>
          <p:nvPr/>
        </p:nvSpPr>
        <p:spPr>
          <a:xfrm>
            <a:off x="1232243" y="99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1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A77733A-4E27-9B15-F7A4-1E774A87D46C}"/>
              </a:ext>
            </a:extLst>
          </p:cNvPr>
          <p:cNvSpPr>
            <a:spLocks noChangeAspect="1"/>
          </p:cNvSpPr>
          <p:nvPr/>
        </p:nvSpPr>
        <p:spPr>
          <a:xfrm>
            <a:off x="872243" y="13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A40E368-9051-9E5B-8C1D-995B78F373A7}"/>
              </a:ext>
            </a:extLst>
          </p:cNvPr>
          <p:cNvSpPr>
            <a:spLocks noChangeAspect="1"/>
          </p:cNvSpPr>
          <p:nvPr/>
        </p:nvSpPr>
        <p:spPr>
          <a:xfrm>
            <a:off x="1232243" y="135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28A86F0-64AF-11E5-EB6B-C6A46E2AD114}"/>
              </a:ext>
            </a:extLst>
          </p:cNvPr>
          <p:cNvSpPr>
            <a:spLocks noChangeAspect="1"/>
          </p:cNvSpPr>
          <p:nvPr/>
        </p:nvSpPr>
        <p:spPr>
          <a:xfrm>
            <a:off x="1592243" y="2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2705984-2567-3CFC-F2CD-1BC28125EF0F}"/>
              </a:ext>
            </a:extLst>
          </p:cNvPr>
          <p:cNvSpPr>
            <a:spLocks noChangeAspect="1"/>
          </p:cNvSpPr>
          <p:nvPr/>
        </p:nvSpPr>
        <p:spPr>
          <a:xfrm>
            <a:off x="1952243" y="2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1A4B120-B6DC-0DF1-5185-4777B2CACAB8}"/>
              </a:ext>
            </a:extLst>
          </p:cNvPr>
          <p:cNvSpPr>
            <a:spLocks noChangeAspect="1"/>
          </p:cNvSpPr>
          <p:nvPr/>
        </p:nvSpPr>
        <p:spPr>
          <a:xfrm>
            <a:off x="1592243" y="6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FE65DE7-3D68-BB3A-4E6D-8CAB05B9A558}"/>
              </a:ext>
            </a:extLst>
          </p:cNvPr>
          <p:cNvSpPr>
            <a:spLocks noChangeAspect="1"/>
          </p:cNvSpPr>
          <p:nvPr/>
        </p:nvSpPr>
        <p:spPr>
          <a:xfrm>
            <a:off x="1952243" y="6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33D312C-2747-79DC-2B63-F241185422FD}"/>
              </a:ext>
            </a:extLst>
          </p:cNvPr>
          <p:cNvSpPr>
            <a:spLocks noChangeAspect="1"/>
          </p:cNvSpPr>
          <p:nvPr/>
        </p:nvSpPr>
        <p:spPr>
          <a:xfrm>
            <a:off x="2312243" y="2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CF2F0824-BA1E-9D10-5FFC-40FF8E2727CD}"/>
              </a:ext>
            </a:extLst>
          </p:cNvPr>
          <p:cNvSpPr>
            <a:spLocks noChangeAspect="1"/>
          </p:cNvSpPr>
          <p:nvPr/>
        </p:nvSpPr>
        <p:spPr>
          <a:xfrm>
            <a:off x="2672243" y="2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0ED9EB35-0DA4-630D-8710-2CC7899B9664}"/>
              </a:ext>
            </a:extLst>
          </p:cNvPr>
          <p:cNvSpPr>
            <a:spLocks noChangeAspect="1"/>
          </p:cNvSpPr>
          <p:nvPr/>
        </p:nvSpPr>
        <p:spPr>
          <a:xfrm>
            <a:off x="2312243" y="6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899E4A6-51D1-6774-6A53-7C4A262BA3BE}"/>
              </a:ext>
            </a:extLst>
          </p:cNvPr>
          <p:cNvSpPr>
            <a:spLocks noChangeAspect="1"/>
          </p:cNvSpPr>
          <p:nvPr/>
        </p:nvSpPr>
        <p:spPr>
          <a:xfrm>
            <a:off x="2672243" y="6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BC20A6FF-4292-19D3-9BAF-48DB74BDA215}"/>
              </a:ext>
            </a:extLst>
          </p:cNvPr>
          <p:cNvSpPr>
            <a:spLocks noChangeAspect="1"/>
          </p:cNvSpPr>
          <p:nvPr/>
        </p:nvSpPr>
        <p:spPr>
          <a:xfrm>
            <a:off x="872243" y="2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CC6AA214-E22C-10C7-03E0-3DB1EB4E6660}"/>
              </a:ext>
            </a:extLst>
          </p:cNvPr>
          <p:cNvSpPr>
            <a:spLocks noChangeAspect="1"/>
          </p:cNvSpPr>
          <p:nvPr/>
        </p:nvSpPr>
        <p:spPr>
          <a:xfrm>
            <a:off x="1232243" y="27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50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100CCC7-D00E-5DC6-D712-58580DF6F289}"/>
              </a:ext>
            </a:extLst>
          </p:cNvPr>
          <p:cNvSpPr>
            <a:spLocks noChangeAspect="1"/>
          </p:cNvSpPr>
          <p:nvPr/>
        </p:nvSpPr>
        <p:spPr>
          <a:xfrm>
            <a:off x="872243" y="6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4812257-7D56-A3EF-3F84-7F79D6AFDA46}"/>
              </a:ext>
            </a:extLst>
          </p:cNvPr>
          <p:cNvSpPr>
            <a:spLocks noChangeAspect="1"/>
          </p:cNvSpPr>
          <p:nvPr/>
        </p:nvSpPr>
        <p:spPr>
          <a:xfrm>
            <a:off x="1232243" y="636434"/>
            <a:ext cx="360000" cy="36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</a:t>
            </a:r>
            <a:endParaRPr lang="LID4096" sz="1000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9BB052F5-909D-DC05-FDB2-7C9907B046EC}"/>
              </a:ext>
            </a:extLst>
          </p:cNvPr>
          <p:cNvSpPr txBox="1"/>
          <p:nvPr/>
        </p:nvSpPr>
        <p:spPr>
          <a:xfrm>
            <a:off x="720000" y="6344553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[BO: Business Object]</a:t>
            </a:r>
            <a:endParaRPr lang="LID4096" sz="1400" dirty="0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F219B07-843B-6BB2-CA16-EC1476C2D2DB}"/>
              </a:ext>
            </a:extLst>
          </p:cNvPr>
          <p:cNvSpPr>
            <a:spLocks noChangeAspect="1"/>
          </p:cNvSpPr>
          <p:nvPr/>
        </p:nvSpPr>
        <p:spPr>
          <a:xfrm>
            <a:off x="7022097" y="2052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241B93D-B029-A98D-ED09-4F3A2288AF3B}"/>
              </a:ext>
            </a:extLst>
          </p:cNvPr>
          <p:cNvSpPr>
            <a:spLocks noChangeAspect="1"/>
          </p:cNvSpPr>
          <p:nvPr/>
        </p:nvSpPr>
        <p:spPr>
          <a:xfrm>
            <a:off x="7598097" y="2052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5DDDF1DB-34FB-3230-EC46-3DDD63B95F40}"/>
              </a:ext>
            </a:extLst>
          </p:cNvPr>
          <p:cNvSpPr>
            <a:spLocks noChangeAspect="1"/>
          </p:cNvSpPr>
          <p:nvPr/>
        </p:nvSpPr>
        <p:spPr>
          <a:xfrm>
            <a:off x="5867226" y="2052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003908D-E7E8-C4C8-3887-40620A2BFFF4}"/>
              </a:ext>
            </a:extLst>
          </p:cNvPr>
          <p:cNvSpPr>
            <a:spLocks noChangeAspect="1"/>
          </p:cNvSpPr>
          <p:nvPr/>
        </p:nvSpPr>
        <p:spPr>
          <a:xfrm>
            <a:off x="6446097" y="2052000"/>
            <a:ext cx="540000" cy="540000"/>
          </a:xfrm>
          <a:prstGeom prst="rect">
            <a:avLst/>
          </a:prstGeom>
          <a:noFill/>
          <a:ln w="12700">
            <a:solidFill>
              <a:srgbClr val="1185B4">
                <a:alpha val="37000"/>
              </a:srgb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1189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Reining</dc:creator>
  <cp:lastModifiedBy>Matthias Reining</cp:lastModifiedBy>
  <cp:revision>3</cp:revision>
  <dcterms:created xsi:type="dcterms:W3CDTF">2024-11-05T13:22:49Z</dcterms:created>
  <dcterms:modified xsi:type="dcterms:W3CDTF">2024-11-12T17:08:44Z</dcterms:modified>
</cp:coreProperties>
</file>