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6"/>
  </p:notesMasterIdLst>
  <p:sldIdLst>
    <p:sldId id="256" r:id="rId2"/>
    <p:sldId id="261" r:id="rId3"/>
    <p:sldId id="262" r:id="rId4"/>
    <p:sldId id="315" r:id="rId5"/>
  </p:sldIdLst>
  <p:sldSz cx="9144000" cy="5143500" type="screen16x9"/>
  <p:notesSz cx="6858000" cy="9144000"/>
  <p:embeddedFontLst>
    <p:embeddedFont>
      <p:font typeface="Aldrich" panose="020B0604020202020204" charset="0"/>
      <p:regular r:id="rId7"/>
    </p:embeddedFont>
    <p:embeddedFont>
      <p:font typeface="Bai Jamjuree" panose="020B0604020202020204" charset="-34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98065B-03CB-4942-BB60-33FC2FF9C93E}">
  <a:tblStyle styleId="{C598065B-03CB-4942-BB60-33FC2FF9C9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36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1" name="Google Shape;6721;g12948bcd1fb_0_22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2" name="Google Shape;6722;g12948bcd1fb_0_22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2_1_1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3" name="Google Shape;2413;p5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4" name="Google Shape;2414;p50"/>
          <p:cNvSpPr txBox="1">
            <a:spLocks noGrp="1"/>
          </p:cNvSpPr>
          <p:nvPr>
            <p:ph type="title"/>
          </p:nvPr>
        </p:nvSpPr>
        <p:spPr>
          <a:xfrm>
            <a:off x="866150" y="539000"/>
            <a:ext cx="3856500" cy="76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415" name="Google Shape;2415;p50"/>
          <p:cNvSpPr txBox="1">
            <a:spLocks noGrp="1"/>
          </p:cNvSpPr>
          <p:nvPr>
            <p:ph type="subTitle" idx="1"/>
          </p:nvPr>
        </p:nvSpPr>
        <p:spPr>
          <a:xfrm>
            <a:off x="866275" y="1672187"/>
            <a:ext cx="3856500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6" name="Google Shape;2416;p50"/>
          <p:cNvSpPr txBox="1"/>
          <p:nvPr/>
        </p:nvSpPr>
        <p:spPr>
          <a:xfrm>
            <a:off x="872400" y="3715100"/>
            <a:ext cx="324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417" name="Google Shape;2417;p50"/>
          <p:cNvGrpSpPr/>
          <p:nvPr/>
        </p:nvGrpSpPr>
        <p:grpSpPr>
          <a:xfrm>
            <a:off x="-1416836" y="2858310"/>
            <a:ext cx="2019176" cy="2019176"/>
            <a:chOff x="1943325" y="-220375"/>
            <a:chExt cx="1298672" cy="1298672"/>
          </a:xfrm>
        </p:grpSpPr>
        <p:sp>
          <p:nvSpPr>
            <p:cNvPr id="2418" name="Google Shape;2418;p5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6" name="Google Shape;2466;p50"/>
          <p:cNvGrpSpPr/>
          <p:nvPr/>
        </p:nvGrpSpPr>
        <p:grpSpPr>
          <a:xfrm rot="-5400000">
            <a:off x="-3038008" y="-1227121"/>
            <a:ext cx="3952129" cy="3175881"/>
            <a:chOff x="5256209" y="-1994879"/>
            <a:chExt cx="3952129" cy="3175881"/>
          </a:xfrm>
        </p:grpSpPr>
        <p:sp>
          <p:nvSpPr>
            <p:cNvPr id="2467" name="Google Shape;2467;p50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0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84" r:id="rId4"/>
    <p:sldLayoutId id="2147483696" r:id="rId5"/>
    <p:sldLayoutId id="2147483697" r:id="rId6"/>
    <p:sldLayoutId id="2147483698" r:id="rId7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br>
              <a:rPr lang="en-US" sz="5050" dirty="0">
                <a:solidFill>
                  <a:schemeClr val="dk2"/>
                </a:solidFill>
              </a:rPr>
            </a:br>
            <a:r>
              <a:rPr lang="en-US" sz="5050" dirty="0" err="1">
                <a:solidFill>
                  <a:schemeClr val="dk2"/>
                </a:solidFill>
              </a:rPr>
              <a:t>LebTutors</a:t>
            </a:r>
            <a:endParaRPr sz="5050" dirty="0">
              <a:solidFill>
                <a:schemeClr val="dk2"/>
              </a:solidFill>
            </a:endParaRPr>
          </a:p>
        </p:txBody>
      </p:sp>
      <p:sp>
        <p:nvSpPr>
          <p:cNvPr id="2593" name="Google Shape;2593;p5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F52DB0B-BE25-6274-41C3-C9C9299C2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442" y="3256058"/>
            <a:ext cx="5544965" cy="1425670"/>
          </a:xfrm>
        </p:spPr>
        <p:txBody>
          <a:bodyPr/>
          <a:lstStyle/>
          <a:p>
            <a:r>
              <a:rPr lang="en-US" dirty="0"/>
              <a:t>The purpose of our project is to help both students and tutors in reaching out to each 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63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HTML//CSS/JS</a:t>
            </a:r>
            <a:endParaRPr dirty="0"/>
          </a:p>
        </p:txBody>
      </p:sp>
      <p:grpSp>
        <p:nvGrpSpPr>
          <p:cNvPr id="2699" name="Google Shape;2699;p63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0" name="Google Shape;2700;p6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63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9" name="Google Shape;2749;p63"/>
          <p:cNvGrpSpPr/>
          <p:nvPr/>
        </p:nvGrpSpPr>
        <p:grpSpPr>
          <a:xfrm flipH="1">
            <a:off x="6977175" y="3697061"/>
            <a:ext cx="793256" cy="182899"/>
            <a:chOff x="2685575" y="2835950"/>
            <a:chExt cx="433000" cy="99825"/>
          </a:xfrm>
        </p:grpSpPr>
        <p:sp>
          <p:nvSpPr>
            <p:cNvPr id="2750" name="Google Shape;2750;p6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4" name="Google Shape;2754;p6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6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63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3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For the frontend, we used html to structure the website and added to it some fonts and colors by using css and js.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27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64"/>
          <p:cNvSpPr txBox="1">
            <a:spLocks noGrp="1"/>
          </p:cNvSpPr>
          <p:nvPr>
            <p:ph type="subTitle" idx="1"/>
          </p:nvPr>
        </p:nvSpPr>
        <p:spPr>
          <a:xfrm>
            <a:off x="2329843" y="1901786"/>
            <a:ext cx="4780200" cy="217839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We used Django for the backend… </a:t>
            </a:r>
            <a:endParaRPr dirty="0"/>
          </a:p>
        </p:txBody>
      </p: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2115793" y="1726177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75CB5E-F153-6324-8DB9-434D96E6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300" y="990135"/>
            <a:ext cx="6209400" cy="841800"/>
          </a:xfrm>
        </p:spPr>
        <p:txBody>
          <a:bodyPr/>
          <a:lstStyle/>
          <a:p>
            <a:r>
              <a:rPr lang="en-US" dirty="0"/>
              <a:t>Django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4" name="Google Shape;6724;p117"/>
          <p:cNvPicPr preferRelativeResize="0"/>
          <p:nvPr/>
        </p:nvPicPr>
        <p:blipFill rotWithShape="1">
          <a:blip r:embed="rId3">
            <a:alphaModFix/>
          </a:blip>
          <a:srcRect l="12108" t="-240" r="31938" b="240"/>
          <a:stretch/>
        </p:blipFill>
        <p:spPr>
          <a:xfrm>
            <a:off x="4883625" y="85050"/>
            <a:ext cx="4172227" cy="49734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725" name="Google Shape;6725;p117"/>
          <p:cNvSpPr txBox="1">
            <a:spLocks noGrp="1"/>
          </p:cNvSpPr>
          <p:nvPr>
            <p:ph type="subTitle" idx="1"/>
          </p:nvPr>
        </p:nvSpPr>
        <p:spPr>
          <a:xfrm>
            <a:off x="866275" y="1672187"/>
            <a:ext cx="3856500" cy="104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6726" name="Google Shape;6726;p117"/>
          <p:cNvSpPr txBox="1">
            <a:spLocks noGrp="1"/>
          </p:cNvSpPr>
          <p:nvPr>
            <p:ph type="title"/>
          </p:nvPr>
        </p:nvSpPr>
        <p:spPr>
          <a:xfrm>
            <a:off x="866150" y="539000"/>
            <a:ext cx="3856500" cy="76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727" name="Google Shape;6727;p117"/>
          <p:cNvSpPr txBox="1"/>
          <p:nvPr/>
        </p:nvSpPr>
        <p:spPr>
          <a:xfrm>
            <a:off x="865500" y="4386750"/>
            <a:ext cx="38565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Please keep this slide for attribution</a:t>
            </a:r>
            <a:endParaRPr sz="110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6728" name="Google Shape;6728;p117"/>
          <p:cNvSpPr/>
          <p:nvPr/>
        </p:nvSpPr>
        <p:spPr>
          <a:xfrm>
            <a:off x="964164" y="2908641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9" name="Google Shape;6729;p117"/>
          <p:cNvSpPr/>
          <p:nvPr/>
        </p:nvSpPr>
        <p:spPr>
          <a:xfrm>
            <a:off x="1729089" y="2908654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0" name="Google Shape;6730;p117"/>
          <p:cNvSpPr/>
          <p:nvPr/>
        </p:nvSpPr>
        <p:spPr>
          <a:xfrm>
            <a:off x="2494014" y="2908641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1" name="Google Shape;6731;p117"/>
          <p:cNvSpPr/>
          <p:nvPr/>
        </p:nvSpPr>
        <p:spPr>
          <a:xfrm>
            <a:off x="1061486" y="3006500"/>
            <a:ext cx="360875" cy="360875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32" name="Google Shape;6732;p117"/>
          <p:cNvGrpSpPr/>
          <p:nvPr/>
        </p:nvGrpSpPr>
        <p:grpSpPr>
          <a:xfrm>
            <a:off x="1819784" y="3006491"/>
            <a:ext cx="360929" cy="360893"/>
            <a:chOff x="812101" y="2571761"/>
            <a:chExt cx="417066" cy="417024"/>
          </a:xfrm>
        </p:grpSpPr>
        <p:sp>
          <p:nvSpPr>
            <p:cNvPr id="6733" name="Google Shape;6733;p117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117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117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117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7" name="Google Shape;6737;p117"/>
          <p:cNvGrpSpPr/>
          <p:nvPr/>
        </p:nvGrpSpPr>
        <p:grpSpPr>
          <a:xfrm>
            <a:off x="2600040" y="3006491"/>
            <a:ext cx="360893" cy="360893"/>
            <a:chOff x="1323129" y="2571761"/>
            <a:chExt cx="417024" cy="417024"/>
          </a:xfrm>
        </p:grpSpPr>
        <p:sp>
          <p:nvSpPr>
            <p:cNvPr id="6738" name="Google Shape;6738;p117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117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117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117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2" name="Google Shape;6742;p117"/>
          <p:cNvGrpSpPr/>
          <p:nvPr/>
        </p:nvGrpSpPr>
        <p:grpSpPr>
          <a:xfrm rot="-5400000">
            <a:off x="3863620" y="2698427"/>
            <a:ext cx="282109" cy="284718"/>
            <a:chOff x="431393" y="3302025"/>
            <a:chExt cx="215482" cy="217475"/>
          </a:xfrm>
        </p:grpSpPr>
        <p:sp>
          <p:nvSpPr>
            <p:cNvPr id="6743" name="Google Shape;6743;p117"/>
            <p:cNvSpPr/>
            <p:nvPr/>
          </p:nvSpPr>
          <p:spPr>
            <a:xfrm>
              <a:off x="431393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11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5" name="Google Shape;6745;p117"/>
          <p:cNvGrpSpPr/>
          <p:nvPr/>
        </p:nvGrpSpPr>
        <p:grpSpPr>
          <a:xfrm>
            <a:off x="6927308" y="2107771"/>
            <a:ext cx="793256" cy="182899"/>
            <a:chOff x="2685575" y="2835950"/>
            <a:chExt cx="433000" cy="99825"/>
          </a:xfrm>
        </p:grpSpPr>
        <p:sp>
          <p:nvSpPr>
            <p:cNvPr id="6746" name="Google Shape;6746;p117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117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117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117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0" name="Google Shape;6750;p117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6751" name="Google Shape;6751;p11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11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11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11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11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11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11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11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11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11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11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11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11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11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11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11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7" name="Google Shape;6767;p117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8" name="Google Shape;6768;p117"/>
          <p:cNvSpPr/>
          <p:nvPr/>
        </p:nvSpPr>
        <p:spPr>
          <a:xfrm>
            <a:off x="5118875" y="34866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69" name="Google Shape;6769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70" name="Google Shape;6770;p117"/>
          <p:cNvCxnSpPr/>
          <p:nvPr/>
        </p:nvCxnSpPr>
        <p:spPr>
          <a:xfrm>
            <a:off x="943421" y="1481999"/>
            <a:ext cx="3155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71" name="Google Shape;6771;p117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2" name="Google Shape;6772;p117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3" name="Google Shape;6773;p117">
            <a:hlinkClick r:id="rId5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4" name="Google Shape;6774;p117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5" name="Google Shape;6775;p117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A80C8D-72E1-3F84-0822-52F701D60AA1}"/>
              </a:ext>
            </a:extLst>
          </p:cNvPr>
          <p:cNvSpPr/>
          <p:nvPr/>
        </p:nvSpPr>
        <p:spPr>
          <a:xfrm>
            <a:off x="943421" y="3657600"/>
            <a:ext cx="3081137" cy="1070872"/>
          </a:xfrm>
          <a:prstGeom prst="rect">
            <a:avLst/>
          </a:prstGeom>
          <a:solidFill>
            <a:srgbClr val="06060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6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6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6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6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6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6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6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6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6" dur="1000" fill="hold"/>
                                        <p:tgtEl>
                                          <p:spTgt spid="67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6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6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6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72</Words>
  <Application>Microsoft Office PowerPoint</Application>
  <PresentationFormat>On-screen Show (16:9)</PresentationFormat>
  <Paragraphs>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Bai Jamjuree</vt:lpstr>
      <vt:lpstr>Aldrich</vt:lpstr>
      <vt:lpstr>Data Science Project Proposal XL by Slidesgo</vt:lpstr>
      <vt:lpstr> LebTutors</vt:lpstr>
      <vt:lpstr>HTML//CSS/JS</vt:lpstr>
      <vt:lpstr>Django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LebTutors</dc:title>
  <cp:lastModifiedBy>hillary tannous</cp:lastModifiedBy>
  <cp:revision>4</cp:revision>
  <dcterms:modified xsi:type="dcterms:W3CDTF">2023-05-05T06:15:14Z</dcterms:modified>
</cp:coreProperties>
</file>