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72" r:id="rId2"/>
    <p:sldId id="274" r:id="rId3"/>
    <p:sldId id="275" r:id="rId4"/>
    <p:sldId id="276" r:id="rId5"/>
    <p:sldId id="277" r:id="rId6"/>
    <p:sldId id="273" r:id="rId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3318"/>
    <a:srgbClr val="455F51"/>
    <a:srgbClr val="3C8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35B99-2BE6-4901-A900-2D427A85D9D5}" type="datetime1">
              <a:rPr lang="fr-FR" smtClean="0"/>
              <a:t>17/02/2022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1BC8B-4E6F-4308-999C-819B7856421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8055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597D5-E44B-4BCF-8896-530F5382E068}" type="datetime1">
              <a:rPr lang="fr-FR" smtClean="0"/>
              <a:pPr/>
              <a:t>17/02/2022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3B0CF2-7F87-4E02-A248-870047730F99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9044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512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6702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4650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0042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 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 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7" name="Connecteur droit 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Connecteur droit 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 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re 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17" name="Sous-titre 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fr-FR" noProof="0"/>
              <a:t>Modifiez le style des sous-titres du masque</a:t>
            </a:r>
            <a:endParaRPr kumimoji="0" lang="fr-FR" noProof="0" dirty="0"/>
          </a:p>
        </p:txBody>
      </p:sp>
      <p:sp>
        <p:nvSpPr>
          <p:cNvPr id="30" name="Espace réservé de la date 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C93D2B-A83D-486B-B923-38CD76CD3547}" type="datetime1">
              <a:rPr lang="fr-FR" noProof="0" smtClean="0"/>
              <a:t>17/02/2022</a:t>
            </a:fld>
            <a:endParaRPr lang="fr-FR" noProof="0" dirty="0"/>
          </a:p>
        </p:txBody>
      </p:sp>
      <p:sp>
        <p:nvSpPr>
          <p:cNvPr id="19" name="Espace réservé du pied de page 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7" name="Espace réservé du numéro de diapositive 26"/>
          <p:cNvSpPr>
            <a:spLocks noGrp="1"/>
          </p:cNvSpPr>
          <p:nvPr>
            <p:ph type="sldNum" sz="quarter" idx="12"/>
          </p:nvPr>
        </p:nvSpPr>
        <p:spPr>
          <a:xfrm>
            <a:off x="101600" y="136305"/>
            <a:ext cx="10160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3EEAC8-79FE-4172-AE89-540861DB9A0C}" type="datetime1">
              <a:rPr lang="fr-FR" noProof="0" smtClean="0"/>
              <a:t>17/02/2022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115D95-1986-48F5-9D88-D151CC74EFB3}" type="datetime1">
              <a:rPr lang="fr-FR" noProof="0" smtClean="0"/>
              <a:t>17/02/2022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25CCD3-5507-4D25-8E79-C43DA590754B}" type="datetime1">
              <a:rPr lang="fr-FR" noProof="0" smtClean="0"/>
              <a:t>17/02/2022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81B251-468D-4D9A-8BAD-B8799EB97485}" type="datetime1">
              <a:rPr lang="fr-FR" noProof="0" smtClean="0"/>
              <a:t>17/02/2022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8060F5-9C9A-4526-8CDE-7B46CBBBA4C9}" type="datetime1">
              <a:rPr lang="fr-FR" noProof="0" smtClean="0"/>
              <a:t>17/02/2022</a:t>
            </a:fld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contenu 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0E14D4-2B33-471B-B88B-B012E33C8E05}" type="datetime1">
              <a:rPr lang="fr-FR" noProof="0" smtClean="0"/>
              <a:t>17/02/2022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09600" y="704087"/>
            <a:ext cx="11074400" cy="1387359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1D28D5-8B24-4D68-ABD1-C7FFA6D04CED}" type="datetime1">
              <a:rPr lang="fr-FR" noProof="0" smtClean="0"/>
              <a:t>17/02/2022</a:t>
            </a:fld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BCE5F-10E4-4E37-8543-03955A7342BB}" type="datetime1">
              <a:rPr lang="fr-FR" noProof="0" smtClean="0"/>
              <a:t>17/02/2022</a:t>
            </a:fld>
            <a:endParaRPr lang="fr-FR" noProof="0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AF5B6F-B936-49A8-BD77-511E409C32B5}" type="datetime1">
              <a:rPr lang="fr-FR" noProof="0" smtClean="0"/>
              <a:t>17/02/2022</a:t>
            </a:fld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le rectangle 8 à un seul coin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 dirty="0"/>
          </a:p>
        </p:txBody>
      </p:sp>
      <p:sp>
        <p:nvSpPr>
          <p:cNvPr id="12" name="Triangle droit 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kumimoji="0"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3D0F5-8692-43FB-9ED7-7ED4E0BC48CC}" type="datetime1">
              <a:rPr lang="fr-FR" noProof="0" smtClean="0"/>
              <a:t>17/02/2022</a:t>
            </a:fld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0" name="Forme libre 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fr-FR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 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fr-FR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 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 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grpSp>
          <p:nvGrpSpPr>
            <p:cNvPr id="27" name="Groupe 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orme libre 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fr-FR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orme libre 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fr-FR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e 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orme libre 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fr-FR" sz="1800" noProof="0" dirty="0"/>
                </a:p>
              </p:txBody>
            </p:sp>
            <p:sp>
              <p:nvSpPr>
                <p:cNvPr id="33" name="Forme libre 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fr-FR" sz="1800" noProof="0" dirty="0"/>
                </a:p>
              </p:txBody>
            </p:sp>
          </p:grpSp>
        </p:grpSp>
      </p:grpSp>
      <p:sp>
        <p:nvSpPr>
          <p:cNvPr id="9" name="Espace réservé du titre 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  <a:endParaRPr kumimoji="0" lang="fr-FR" noProof="0" dirty="0"/>
          </a:p>
        </p:txBody>
      </p:sp>
      <p:sp>
        <p:nvSpPr>
          <p:cNvPr id="30" name="Espace réservé du texte 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fr-FR" noProof="0" dirty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 dirty="0"/>
              <a:t>Deuxième niveau</a:t>
            </a:r>
          </a:p>
          <a:p>
            <a:pPr lvl="2" rtl="0" eaLnBrk="1" latinLnBrk="0" hangingPunct="1"/>
            <a:r>
              <a:rPr lang="fr-FR" noProof="0" dirty="0"/>
              <a:t>Troisième niveau</a:t>
            </a:r>
          </a:p>
          <a:p>
            <a:pPr lvl="3" rtl="0" eaLnBrk="1" latinLnBrk="0" hangingPunct="1"/>
            <a:r>
              <a:rPr lang="fr-FR" noProof="0" dirty="0"/>
              <a:t>Quatrième niveau</a:t>
            </a:r>
          </a:p>
          <a:p>
            <a:pPr lvl="4" rtl="0" eaLnBrk="1" latinLnBrk="0" hangingPunct="1"/>
            <a:r>
              <a:rPr lang="fr-FR" noProof="0" dirty="0"/>
              <a:t>Cinquième niveau</a:t>
            </a:r>
          </a:p>
        </p:txBody>
      </p:sp>
      <p:sp>
        <p:nvSpPr>
          <p:cNvPr id="10" name="Espace réservé de la date 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B5092C61-E2F3-411D-BD4F-AB26A8BA022B}" type="datetime1">
              <a:rPr lang="fr-FR" noProof="0" smtClean="0"/>
              <a:t>17/02/2022</a:t>
            </a:fld>
            <a:endParaRPr lang="fr-FR" noProof="0" dirty="0"/>
          </a:p>
        </p:txBody>
      </p:sp>
      <p:sp>
        <p:nvSpPr>
          <p:cNvPr id="22" name="Espace réservé du pied de page 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8" name="Espace réservé du numéro de diapositive 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401CF334-2D5C-4859-84A6-CA7E6E43FAEB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3">
            <a:extLst>
              <a:ext uri="{FF2B5EF4-FFF2-40B4-BE49-F238E27FC236}">
                <a16:creationId xmlns:a16="http://schemas.microsoft.com/office/drawing/2014/main" id="{DA7929FF-99E3-4F04-A5F6-CF468D9DC74A}"/>
              </a:ext>
            </a:extLst>
          </p:cNvPr>
          <p:cNvSpPr txBox="1">
            <a:spLocks/>
          </p:cNvSpPr>
          <p:nvPr/>
        </p:nvSpPr>
        <p:spPr>
          <a:xfrm>
            <a:off x="863600" y="3020429"/>
            <a:ext cx="10468864" cy="1828800"/>
          </a:xfrm>
          <a:prstGeom prst="rect">
            <a:avLst/>
          </a:prstGeom>
          <a:ln>
            <a:noFill/>
          </a:ln>
        </p:spPr>
        <p:txBody>
          <a:bodyPr vert="horz" lIns="0" tIns="0" rIns="18288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§"/>
            </a:pPr>
            <a:endParaRPr lang="fr-FR" sz="2800" b="0" dirty="0">
              <a:solidFill>
                <a:srgbClr val="3C803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AE81449-0BBC-4041-ADD2-D920EE7EF7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53" y="1868906"/>
            <a:ext cx="3291847" cy="3291847"/>
          </a:xfrm>
          <a:prstGeom prst="rect">
            <a:avLst/>
          </a:prstGeom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4214EE14-C799-4B80-A021-4602A572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00" y="136305"/>
            <a:ext cx="412750" cy="365125"/>
          </a:xfrm>
        </p:spPr>
        <p:txBody>
          <a:bodyPr/>
          <a:lstStyle/>
          <a:p>
            <a:pPr algn="ctr" rtl="0"/>
            <a:fld id="{401CF334-2D5C-4859-84A6-CA7E6E43FAEB}" type="slidenum">
              <a:rPr lang="fr-FR" sz="1800" noProof="0" smtClean="0">
                <a:solidFill>
                  <a:srgbClr val="183318"/>
                </a:solidFill>
                <a:latin typeface="Expletus Sans" panose="02000000000000000000" pitchFamily="2" charset="0"/>
              </a:rPr>
              <a:pPr algn="ctr" rtl="0"/>
              <a:t>1</a:t>
            </a:fld>
            <a:endParaRPr lang="fr-FR" sz="1800" noProof="0" dirty="0">
              <a:solidFill>
                <a:srgbClr val="183318"/>
              </a:solidFill>
              <a:latin typeface="Expletus Sans" panose="02000000000000000000" pitchFamily="2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CB73EF9-B268-40F7-BB19-F13E3ED474A6}"/>
              </a:ext>
            </a:extLst>
          </p:cNvPr>
          <p:cNvSpPr txBox="1"/>
          <p:nvPr/>
        </p:nvSpPr>
        <p:spPr>
          <a:xfrm>
            <a:off x="711200" y="2276475"/>
            <a:ext cx="5746750" cy="25545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fr-FR" sz="3200" b="0" dirty="0">
                <a:solidFill>
                  <a:srgbClr val="3C803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Objectif du site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fr-FR" sz="3200" b="0" dirty="0">
                <a:solidFill>
                  <a:srgbClr val="3C803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Cahier des charges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fr-FR" sz="3200" b="0" dirty="0">
                <a:solidFill>
                  <a:srgbClr val="3C803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Sécurité et aspect légal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fr-FR" sz="3200" b="0" dirty="0">
                <a:solidFill>
                  <a:srgbClr val="3C803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Démo du site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fr-FR" sz="3200" b="0" dirty="0">
                <a:solidFill>
                  <a:srgbClr val="3C803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Bilan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2B2A958-7C9A-4811-9C6F-4EA43EB80453}"/>
              </a:ext>
            </a:extLst>
          </p:cNvPr>
          <p:cNvSpPr txBox="1"/>
          <p:nvPr/>
        </p:nvSpPr>
        <p:spPr>
          <a:xfrm>
            <a:off x="711200" y="790575"/>
            <a:ext cx="10769600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rgbClr val="183318"/>
                </a:solidFill>
                <a:latin typeface="Expletus Sans" panose="02000000000000000000" pitchFamily="2" charset="0"/>
              </a:rPr>
              <a:t>ALPAGALAND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3">
            <a:extLst>
              <a:ext uri="{FF2B5EF4-FFF2-40B4-BE49-F238E27FC236}">
                <a16:creationId xmlns:a16="http://schemas.microsoft.com/office/drawing/2014/main" id="{DA7929FF-99E3-4F04-A5F6-CF468D9DC74A}"/>
              </a:ext>
            </a:extLst>
          </p:cNvPr>
          <p:cNvSpPr txBox="1">
            <a:spLocks/>
          </p:cNvSpPr>
          <p:nvPr/>
        </p:nvSpPr>
        <p:spPr>
          <a:xfrm>
            <a:off x="863600" y="3020429"/>
            <a:ext cx="10468864" cy="1828800"/>
          </a:xfrm>
          <a:prstGeom prst="rect">
            <a:avLst/>
          </a:prstGeom>
          <a:ln>
            <a:noFill/>
          </a:ln>
        </p:spPr>
        <p:txBody>
          <a:bodyPr vert="horz" lIns="0" tIns="0" rIns="18288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§"/>
            </a:pPr>
            <a:endParaRPr lang="fr-FR" sz="2800" b="0" dirty="0">
              <a:solidFill>
                <a:srgbClr val="3C803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4214EE14-C799-4B80-A021-4602A572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00" y="136305"/>
            <a:ext cx="412750" cy="365125"/>
          </a:xfrm>
        </p:spPr>
        <p:txBody>
          <a:bodyPr/>
          <a:lstStyle/>
          <a:p>
            <a:pPr algn="ctr" rtl="0"/>
            <a:fld id="{401CF334-2D5C-4859-84A6-CA7E6E43FAEB}" type="slidenum">
              <a:rPr lang="fr-FR" sz="1800" noProof="0" smtClean="0">
                <a:solidFill>
                  <a:srgbClr val="183318"/>
                </a:solidFill>
                <a:latin typeface="Expletus Sans" panose="02000000000000000000" pitchFamily="2" charset="0"/>
              </a:rPr>
              <a:pPr algn="ctr" rtl="0"/>
              <a:t>2</a:t>
            </a:fld>
            <a:endParaRPr lang="fr-FR" sz="1800" noProof="0" dirty="0">
              <a:solidFill>
                <a:srgbClr val="183318"/>
              </a:solidFill>
              <a:latin typeface="Expletus Sans" panose="02000000000000000000" pitchFamily="2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2B2A958-7C9A-4811-9C6F-4EA43EB80453}"/>
              </a:ext>
            </a:extLst>
          </p:cNvPr>
          <p:cNvSpPr txBox="1"/>
          <p:nvPr/>
        </p:nvSpPr>
        <p:spPr>
          <a:xfrm>
            <a:off x="711200" y="790575"/>
            <a:ext cx="10769600" cy="76944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183318"/>
                </a:solidFill>
                <a:latin typeface="Expletus Sans" panose="02000000000000000000" pitchFamily="2" charset="0"/>
              </a:rPr>
              <a:t>Répondre à vos besoins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5429C0C-801B-4A52-9FB6-595FAA3FF681}"/>
              </a:ext>
            </a:extLst>
          </p:cNvPr>
          <p:cNvSpPr txBox="1"/>
          <p:nvPr/>
        </p:nvSpPr>
        <p:spPr>
          <a:xfrm>
            <a:off x="711200" y="2276475"/>
            <a:ext cx="5746750" cy="371588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3200" dirty="0">
                <a:solidFill>
                  <a:srgbClr val="3C803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Boutique et Blog</a:t>
            </a:r>
            <a:endParaRPr lang="fr-FR" sz="3200" b="0" dirty="0">
              <a:solidFill>
                <a:srgbClr val="3C803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3200" b="0" dirty="0">
                <a:solidFill>
                  <a:srgbClr val="3C803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Vente d’animaux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3200" b="0" dirty="0">
                <a:solidFill>
                  <a:srgbClr val="3C803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Produit Dérivés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3200" b="0" dirty="0">
                <a:solidFill>
                  <a:srgbClr val="3C803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Accompagnement du client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613F17A-DCF7-431F-A568-C949DBC0FB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861" y="1790313"/>
            <a:ext cx="4243203" cy="377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12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3">
            <a:extLst>
              <a:ext uri="{FF2B5EF4-FFF2-40B4-BE49-F238E27FC236}">
                <a16:creationId xmlns:a16="http://schemas.microsoft.com/office/drawing/2014/main" id="{DA7929FF-99E3-4F04-A5F6-CF468D9DC74A}"/>
              </a:ext>
            </a:extLst>
          </p:cNvPr>
          <p:cNvSpPr txBox="1">
            <a:spLocks/>
          </p:cNvSpPr>
          <p:nvPr/>
        </p:nvSpPr>
        <p:spPr>
          <a:xfrm>
            <a:off x="863600" y="3020429"/>
            <a:ext cx="10468864" cy="1828800"/>
          </a:xfrm>
          <a:prstGeom prst="rect">
            <a:avLst/>
          </a:prstGeom>
          <a:ln>
            <a:noFill/>
          </a:ln>
        </p:spPr>
        <p:txBody>
          <a:bodyPr vert="horz" lIns="0" tIns="0" rIns="18288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§"/>
            </a:pPr>
            <a:endParaRPr lang="fr-FR" sz="2800" b="0" dirty="0">
              <a:solidFill>
                <a:srgbClr val="3C803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4214EE14-C799-4B80-A021-4602A572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00" y="136305"/>
            <a:ext cx="412750" cy="365125"/>
          </a:xfrm>
        </p:spPr>
        <p:txBody>
          <a:bodyPr/>
          <a:lstStyle/>
          <a:p>
            <a:pPr algn="ctr" rtl="0"/>
            <a:fld id="{401CF334-2D5C-4859-84A6-CA7E6E43FAEB}" type="slidenum">
              <a:rPr lang="fr-FR" sz="1800" noProof="0" smtClean="0">
                <a:solidFill>
                  <a:srgbClr val="183318"/>
                </a:solidFill>
                <a:latin typeface="Expletus Sans" panose="02000000000000000000" pitchFamily="2" charset="0"/>
              </a:rPr>
              <a:pPr algn="ctr" rtl="0"/>
              <a:t>3</a:t>
            </a:fld>
            <a:endParaRPr lang="fr-FR" sz="1800" noProof="0" dirty="0">
              <a:solidFill>
                <a:srgbClr val="183318"/>
              </a:solidFill>
              <a:latin typeface="Expletus Sans" panose="02000000000000000000" pitchFamily="2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2B2A958-7C9A-4811-9C6F-4EA43EB80453}"/>
              </a:ext>
            </a:extLst>
          </p:cNvPr>
          <p:cNvSpPr txBox="1"/>
          <p:nvPr/>
        </p:nvSpPr>
        <p:spPr>
          <a:xfrm>
            <a:off x="711200" y="790575"/>
            <a:ext cx="10769600" cy="76944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183318"/>
                </a:solidFill>
                <a:latin typeface="Expletus Sans" panose="02000000000000000000" pitchFamily="2" charset="0"/>
              </a:rPr>
              <a:t>Répondre à vos envies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5429C0C-801B-4A52-9FB6-595FAA3FF681}"/>
              </a:ext>
            </a:extLst>
          </p:cNvPr>
          <p:cNvSpPr txBox="1"/>
          <p:nvPr/>
        </p:nvSpPr>
        <p:spPr>
          <a:xfrm>
            <a:off x="711200" y="2276475"/>
            <a:ext cx="5746750" cy="29772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3200" dirty="0">
                <a:solidFill>
                  <a:srgbClr val="3C803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Création d’un thème</a:t>
            </a:r>
            <a:endParaRPr lang="fr-FR" sz="3200" b="0" dirty="0">
              <a:solidFill>
                <a:srgbClr val="3C803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3200" dirty="0">
                <a:solidFill>
                  <a:srgbClr val="3C803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Moderne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3200" dirty="0">
                <a:solidFill>
                  <a:srgbClr val="3C803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Rappel de la nature</a:t>
            </a:r>
            <a:endParaRPr lang="fr-FR" sz="3200" b="0" dirty="0">
              <a:solidFill>
                <a:srgbClr val="3C803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3200" b="0" dirty="0">
                <a:solidFill>
                  <a:srgbClr val="3C803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Visibilité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496542C-56D2-4622-9146-9292FC0E89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925" y="1895958"/>
            <a:ext cx="1440000" cy="1440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5D5A62D-1F7F-4611-B199-3FEAA0FAF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800" y="1895958"/>
            <a:ext cx="1440000" cy="1440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0DF2B0E-855E-4C61-A246-5453149980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925" y="3811290"/>
            <a:ext cx="1440000" cy="1440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F19071F-AF6C-4F04-B6D8-D8C927380F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800" y="38137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82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3">
            <a:extLst>
              <a:ext uri="{FF2B5EF4-FFF2-40B4-BE49-F238E27FC236}">
                <a16:creationId xmlns:a16="http://schemas.microsoft.com/office/drawing/2014/main" id="{DA7929FF-99E3-4F04-A5F6-CF468D9DC74A}"/>
              </a:ext>
            </a:extLst>
          </p:cNvPr>
          <p:cNvSpPr txBox="1">
            <a:spLocks/>
          </p:cNvSpPr>
          <p:nvPr/>
        </p:nvSpPr>
        <p:spPr>
          <a:xfrm>
            <a:off x="863600" y="3020429"/>
            <a:ext cx="10468864" cy="1828800"/>
          </a:xfrm>
          <a:prstGeom prst="rect">
            <a:avLst/>
          </a:prstGeom>
          <a:ln>
            <a:noFill/>
          </a:ln>
        </p:spPr>
        <p:txBody>
          <a:bodyPr vert="horz" lIns="0" tIns="0" rIns="18288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§"/>
            </a:pPr>
            <a:endParaRPr lang="fr-FR" sz="2800" b="0" dirty="0">
              <a:solidFill>
                <a:srgbClr val="3C803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4214EE14-C799-4B80-A021-4602A572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00" y="136305"/>
            <a:ext cx="412750" cy="365125"/>
          </a:xfrm>
        </p:spPr>
        <p:txBody>
          <a:bodyPr/>
          <a:lstStyle/>
          <a:p>
            <a:pPr algn="ctr" rtl="0"/>
            <a:fld id="{401CF334-2D5C-4859-84A6-CA7E6E43FAEB}" type="slidenum">
              <a:rPr lang="fr-FR" sz="1800" noProof="0" smtClean="0">
                <a:solidFill>
                  <a:srgbClr val="183318"/>
                </a:solidFill>
                <a:latin typeface="Expletus Sans" panose="02000000000000000000" pitchFamily="2" charset="0"/>
              </a:rPr>
              <a:pPr algn="ctr" rtl="0"/>
              <a:t>4</a:t>
            </a:fld>
            <a:endParaRPr lang="fr-FR" sz="1800" noProof="0" dirty="0">
              <a:solidFill>
                <a:srgbClr val="183318"/>
              </a:solidFill>
              <a:latin typeface="Expletus Sans" panose="02000000000000000000" pitchFamily="2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2B2A958-7C9A-4811-9C6F-4EA43EB80453}"/>
              </a:ext>
            </a:extLst>
          </p:cNvPr>
          <p:cNvSpPr txBox="1"/>
          <p:nvPr/>
        </p:nvSpPr>
        <p:spPr>
          <a:xfrm>
            <a:off x="711200" y="790575"/>
            <a:ext cx="10769600" cy="76944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183318"/>
                </a:solidFill>
                <a:latin typeface="Expletus Sans" panose="02000000000000000000" pitchFamily="2" charset="0"/>
              </a:rPr>
              <a:t>Aspect légal et sécurité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5429C0C-801B-4A52-9FB6-595FAA3FF681}"/>
              </a:ext>
            </a:extLst>
          </p:cNvPr>
          <p:cNvSpPr txBox="1"/>
          <p:nvPr/>
        </p:nvSpPr>
        <p:spPr>
          <a:xfrm>
            <a:off x="711200" y="2276475"/>
            <a:ext cx="5746750" cy="29772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3200" dirty="0">
                <a:solidFill>
                  <a:srgbClr val="3C803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Confidentialité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3200" b="0" dirty="0">
                <a:solidFill>
                  <a:srgbClr val="3C803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Respect de vos clients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3200" dirty="0">
                <a:solidFill>
                  <a:srgbClr val="3C803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Achats sécurisés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3200" dirty="0">
                <a:solidFill>
                  <a:srgbClr val="3C803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Site sécurisé</a:t>
            </a:r>
            <a:endParaRPr lang="fr-FR" sz="3200" b="0" dirty="0">
              <a:solidFill>
                <a:srgbClr val="3C803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E8DA0498-7DB5-4406-B568-10006B9D2A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950" y="4491176"/>
            <a:ext cx="6419850" cy="163149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5602EF6D-A33F-4C8F-B734-5D48FFD4B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10" y="1560016"/>
            <a:ext cx="4078590" cy="339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16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3">
            <a:extLst>
              <a:ext uri="{FF2B5EF4-FFF2-40B4-BE49-F238E27FC236}">
                <a16:creationId xmlns:a16="http://schemas.microsoft.com/office/drawing/2014/main" id="{DA7929FF-99E3-4F04-A5F6-CF468D9DC74A}"/>
              </a:ext>
            </a:extLst>
          </p:cNvPr>
          <p:cNvSpPr txBox="1">
            <a:spLocks/>
          </p:cNvSpPr>
          <p:nvPr/>
        </p:nvSpPr>
        <p:spPr>
          <a:xfrm>
            <a:off x="863600" y="3020429"/>
            <a:ext cx="10468864" cy="1828800"/>
          </a:xfrm>
          <a:prstGeom prst="rect">
            <a:avLst/>
          </a:prstGeom>
          <a:ln>
            <a:noFill/>
          </a:ln>
        </p:spPr>
        <p:txBody>
          <a:bodyPr vert="horz" lIns="0" tIns="0" rIns="18288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§"/>
            </a:pPr>
            <a:endParaRPr lang="fr-FR" sz="2800" b="0" dirty="0">
              <a:solidFill>
                <a:srgbClr val="3C803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4214EE14-C799-4B80-A021-4602A572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00" y="136305"/>
            <a:ext cx="412750" cy="365125"/>
          </a:xfrm>
        </p:spPr>
        <p:txBody>
          <a:bodyPr/>
          <a:lstStyle/>
          <a:p>
            <a:pPr algn="ctr" rtl="0"/>
            <a:fld id="{401CF334-2D5C-4859-84A6-CA7E6E43FAEB}" type="slidenum">
              <a:rPr lang="fr-FR" sz="1800" noProof="0" smtClean="0">
                <a:solidFill>
                  <a:srgbClr val="183318"/>
                </a:solidFill>
                <a:latin typeface="Expletus Sans" panose="02000000000000000000" pitchFamily="2" charset="0"/>
              </a:rPr>
              <a:pPr algn="ctr" rtl="0"/>
              <a:t>5</a:t>
            </a:fld>
            <a:endParaRPr lang="fr-FR" sz="1800" noProof="0" dirty="0">
              <a:solidFill>
                <a:srgbClr val="183318"/>
              </a:solidFill>
              <a:latin typeface="Expletus Sans" panose="02000000000000000000" pitchFamily="2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2B2A958-7C9A-4811-9C6F-4EA43EB80453}"/>
              </a:ext>
            </a:extLst>
          </p:cNvPr>
          <p:cNvSpPr txBox="1"/>
          <p:nvPr/>
        </p:nvSpPr>
        <p:spPr>
          <a:xfrm>
            <a:off x="711200" y="790575"/>
            <a:ext cx="10769600" cy="76944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183318"/>
                </a:solidFill>
                <a:latin typeface="Expletus Sans" panose="02000000000000000000" pitchFamily="2" charset="0"/>
              </a:rPr>
              <a:t>Présentation du site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5429C0C-801B-4A52-9FB6-595FAA3FF681}"/>
              </a:ext>
            </a:extLst>
          </p:cNvPr>
          <p:cNvSpPr txBox="1"/>
          <p:nvPr/>
        </p:nvSpPr>
        <p:spPr>
          <a:xfrm>
            <a:off x="711200" y="2276475"/>
            <a:ext cx="5746750" cy="29772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3200" dirty="0">
                <a:solidFill>
                  <a:srgbClr val="3C803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Page d’accueil complète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3200" b="0" dirty="0">
                <a:solidFill>
                  <a:srgbClr val="3C803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Respect de vos clients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3200" dirty="0">
                <a:solidFill>
                  <a:srgbClr val="3C803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Achats sécurisés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3200" dirty="0">
                <a:solidFill>
                  <a:srgbClr val="3C803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Site sécurisé</a:t>
            </a:r>
            <a:endParaRPr lang="fr-FR" sz="3200" b="0" dirty="0">
              <a:solidFill>
                <a:srgbClr val="3C803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6081224-2BD9-41AF-B38B-D6A18A668F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50" y="1510214"/>
            <a:ext cx="4958669" cy="484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80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ésentation de la séance de réflexio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475_TF03460637.potx" id="{E6C03B43-BF05-4B1C-ADC9-8450236F2661}" vid="{922411A6-1DC8-47E5-A21E-A94C38655B1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des séances de réflexion d’entreprise</Template>
  <TotalTime>86</TotalTime>
  <Words>80</Words>
  <Application>Microsoft Office PowerPoint</Application>
  <PresentationFormat>Grand écran</PresentationFormat>
  <Paragraphs>37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Calibri</vt:lpstr>
      <vt:lpstr>Century Gothic</vt:lpstr>
      <vt:lpstr>Expletus Sans</vt:lpstr>
      <vt:lpstr>Palatino Linotype</vt:lpstr>
      <vt:lpstr>Poppins</vt:lpstr>
      <vt:lpstr>Wingdings</vt:lpstr>
      <vt:lpstr>Wingdings 2</vt:lpstr>
      <vt:lpstr>Présentation de la séance de réflexion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de créativité</dc:title>
  <dc:creator>HB</dc:creator>
  <cp:lastModifiedBy>HB</cp:lastModifiedBy>
  <cp:revision>5</cp:revision>
  <dcterms:created xsi:type="dcterms:W3CDTF">2022-02-17T14:14:07Z</dcterms:created>
  <dcterms:modified xsi:type="dcterms:W3CDTF">2022-02-17T15:52:30Z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