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36c45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36c45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36c45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36c45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36c45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36c45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36c45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36c45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6c45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6c45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36c4569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36c4569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36c45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36c45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36c4569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36c4569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36c4569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36c4569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36c45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36c45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36c45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36c45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Vending Machine Sales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Finck , Cortnee Hill, Reilly Becker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Sales by Industry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50" y="1192100"/>
            <a:ext cx="7592501" cy="36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increase efficiency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-Machine placement (industry) and product demand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-Merchandise (static), Product (dynamic)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-Call Centers and Superstores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predictions?How can we increase efficiency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predictions?How can we increase efficiency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predictions?How can we increase efficiency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predictions?How can we increase efficiency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does this data help to make future predictions?</a:t>
            </a:r>
            <a:endParaRPr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4933225" y="1567550"/>
            <a:ext cx="3516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-Office (white collar)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important,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-Both are equally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-Results in customer demand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by </a:t>
            </a:r>
            <a:r>
              <a:rPr lang="en"/>
              <a:t>zip code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Healthy vs </a:t>
            </a:r>
            <a:r>
              <a:rPr lang="en"/>
              <a:t>unhealthy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Formulation of most profitable products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trends over time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</a:t>
            </a:r>
            <a:r>
              <a:rPr lang="en"/>
              <a:t>effects</a:t>
            </a:r>
            <a:r>
              <a:rPr lang="en"/>
              <a:t> on purchase frequency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increase </a:t>
            </a:r>
            <a:r>
              <a:rPr lang="en"/>
              <a:t>efficiency</a:t>
            </a:r>
            <a:r>
              <a:rPr lang="en"/>
              <a:t> of profitable units?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products are the most profitable by?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store location has highest volume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industries have the highest total sales by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most important product or machine placement?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data help to make future predictions?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Data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25" y="1932350"/>
            <a:ext cx="78676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25" y="1307850"/>
            <a:ext cx="5241250" cy="34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Sales by Region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75" y="1100475"/>
            <a:ext cx="5823525" cy="38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 </a:t>
            </a:r>
            <a:r>
              <a:rPr lang="en"/>
              <a:t>Category Distribution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900" y="1495925"/>
            <a:ext cx="6660101" cy="3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586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Count/ Sales Ratio Differ by Product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75" y="1163150"/>
            <a:ext cx="5642676" cy="37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Sales by Region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275"/>
            <a:ext cx="8839199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21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to Building Location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09125"/>
            <a:ext cx="7038900" cy="3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