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5DCE1-F759-4CDF-88F9-F7A6AB6C1FB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8F045-2A53-4BEF-B35A-ED4D9BC98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8F045-2A53-4BEF-B35A-ED4D9BC989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FC12953-9908-4DE6-8611-DEE2C361A99B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0015FE1-CC5F-4DC1-8815-D471623719F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Luke Reardon and Hillel Zweig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Friday December 13, 2013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CS171 FINAL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Retry Menu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"/>
            <a:ext cx="5334000" cy="657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8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1295400"/>
            <a:ext cx="8639761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352800" y="2133600"/>
            <a:ext cx="5133974" cy="204216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SubjectTutor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only had basic arithmetic problems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5" y="1905000"/>
            <a:ext cx="3686175" cy="428244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SubjectTutor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maybe had ASCII art or other attention getting design and only had basic arithmetic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and problems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85800"/>
            <a:ext cx="4976812" cy="528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85800"/>
            <a:ext cx="4976812" cy="52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2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990600"/>
            <a:ext cx="8382000" cy="5562600"/>
          </a:xfrm>
        </p:spPr>
        <p:txBody>
          <a:bodyPr numCol="3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</a:p>
          <a:p>
            <a:pPr marL="515938" lvl="2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</a:p>
          <a:p>
            <a:pPr marL="515938" lvl="2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Perimeters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Pentagon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Octagon</a:t>
            </a:r>
          </a:p>
          <a:p>
            <a:pPr marL="515938" lvl="2" indent="-342900">
              <a:buFont typeface="+mj-lt"/>
              <a:buAutoNum type="arabicPeriod"/>
            </a:pPr>
            <a:endParaRPr lang="en-US" sz="1800" spc="3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lvl="2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Parallelogram</a:t>
            </a:r>
          </a:p>
          <a:p>
            <a:pPr marL="515938" lvl="2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Sphere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triangular prisms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rectangular prisms</a:t>
            </a:r>
          </a:p>
          <a:p>
            <a:pPr marL="690562" lvl="3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Report/Retry functions</a:t>
            </a:r>
          </a:p>
          <a:p>
            <a:pPr marL="522288" lvl="2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correct and incorrect totals, including ratio/percentage.</a:t>
            </a:r>
          </a:p>
          <a:p>
            <a:pPr marL="522288" lvl="2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Retry problems within subjects where errors were made, allowing user to gain more practice in a difficult subject.</a:t>
            </a:r>
          </a:p>
          <a:p>
            <a:pPr marL="522288" lvl="2" indent="-342900">
              <a:buFont typeface="+mj-lt"/>
              <a:buAutoNum type="arabicPeriod"/>
            </a:pPr>
            <a:r>
              <a:rPr lang="en-US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new progress and repeat if necessary.</a:t>
            </a:r>
            <a:endParaRPr lang="en-US" sz="1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format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67400" y="914400"/>
            <a:ext cx="0" cy="5715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5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menu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Perimeter menu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menu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menu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SubjectTutor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09" y="1295400"/>
            <a:ext cx="5038155" cy="53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09" y="1295400"/>
            <a:ext cx="5065417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71" y="1297579"/>
            <a:ext cx="5063366" cy="537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82" y="1297579"/>
            <a:ext cx="5072344" cy="538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10" y="1309254"/>
            <a:ext cx="5061354" cy="537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20" y="1295400"/>
            <a:ext cx="5065417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39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arithmetic proble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993693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2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perimeter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032" cy="54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8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area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4572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31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volume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51021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0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156</TotalTime>
  <Words>150</Words>
  <Application>Microsoft Office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Mylar</vt:lpstr>
      <vt:lpstr>CS171 FINAL PROJECT</vt:lpstr>
      <vt:lpstr>Semester project</vt:lpstr>
      <vt:lpstr>Semester project</vt:lpstr>
      <vt:lpstr>Our format</vt:lpstr>
      <vt:lpstr>Our project: SubjectTutor expansion</vt:lpstr>
      <vt:lpstr>Sample arithmetic problem</vt:lpstr>
      <vt:lpstr>Sample perimeter problem</vt:lpstr>
      <vt:lpstr>Sample area problem</vt:lpstr>
      <vt:lpstr>Sample volume problem</vt:lpstr>
      <vt:lpstr>Retry Menu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CS171 FINAL PROJECT</dc:title>
  <dc:creator>NT2</dc:creator>
  <cp:lastModifiedBy>NT2</cp:lastModifiedBy>
  <cp:revision>21</cp:revision>
  <dcterms:created xsi:type="dcterms:W3CDTF">2013-11-18T19:58:53Z</dcterms:created>
  <dcterms:modified xsi:type="dcterms:W3CDTF">2013-12-02T20:42:18Z</dcterms:modified>
</cp:coreProperties>
</file>