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12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3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9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68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2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8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4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0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7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6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9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3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0B9E-5A33-4B9D-AECA-1625ADD20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______  ______  __    __  ______  __  __      ______  ______  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/\  ___\/\  __ \/\ "-./  \/\  == \/\ \/\ \    /\  ___\/\  == \ 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\ \___\ \ \/\ \ \ \-./\ \ \  _-/\ \ \ \ \___\ \  __\\ \  __&lt; 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 \_____\ \_____\ \_\ \ \_\ \_\   \ \_\ \_____\ \_____\ \_\ \_\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\/_____/\/_____/\/_/  \/_/\/_/    \/_/\/_____/\/_____/\/_/ /_/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_____   ______  ______  __  __      ______  ______  ______  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/\  __-./\  ___\/\  ___\/\ \/\ \    /\  ___\/\  == \/\  ___\ 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\ \/\ \ \  __\\ \  __\\ \ \ \ \___\ \  __\\ \  __&lt;\ \___  \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 \____-\ \_____\ \_\   \ \_\ \_____\ \_____\ \_\ \_\/\_____\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\/____/ \/_____/\/_/    \/_/\/_____/\/_____/\/_/ /_/\/_____/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61C3-A64A-439E-BAAF-650EB2AA1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Justice Adams, Harsha Varma, &amp; josh hilliard</a:t>
            </a:r>
          </a:p>
        </p:txBody>
      </p:sp>
    </p:spTree>
    <p:extLst>
      <p:ext uri="{BB962C8B-B14F-4D97-AF65-F5344CB8AC3E}">
        <p14:creationId xmlns:p14="http://schemas.microsoft.com/office/powerpoint/2010/main" val="5430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7839-892B-4E1E-AD65-EAEB735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with TravisCI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2D6BAC-9B6E-4FD8-9B4C-CA0B81033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29" y="2472531"/>
            <a:ext cx="6711950" cy="3355975"/>
          </a:xfrm>
        </p:spPr>
      </p:pic>
    </p:spTree>
    <p:extLst>
      <p:ext uri="{BB962C8B-B14F-4D97-AF65-F5344CB8AC3E}">
        <p14:creationId xmlns:p14="http://schemas.microsoft.com/office/powerpoint/2010/main" val="71755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5D17-59DC-45C6-9A1E-FDB84DF4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tm-cli-go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ED2370-F0F9-4B40-AC82-AE7768A9B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60" y="2472531"/>
            <a:ext cx="6711950" cy="3355975"/>
          </a:xfrm>
        </p:spPr>
      </p:pic>
    </p:spTree>
    <p:extLst>
      <p:ext uri="{BB962C8B-B14F-4D97-AF65-F5344CB8AC3E}">
        <p14:creationId xmlns:p14="http://schemas.microsoft.com/office/powerpoint/2010/main" val="13418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AAEC-97D2-4C94-82A4-DCB912AF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FCF4-13BF-493E-9399-F8AA8A59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 of the </a:t>
            </a:r>
            <a:r>
              <a:rPr lang="en-US" dirty="0" err="1"/>
              <a:t>ASTNodes</a:t>
            </a:r>
            <a:endParaRPr lang="en-US" dirty="0"/>
          </a:p>
          <a:p>
            <a:pPr lvl="1"/>
            <a:r>
              <a:rPr lang="en-US" dirty="0"/>
              <a:t>Problems with C++ (going in/out of scope with Vectors)</a:t>
            </a:r>
          </a:p>
          <a:p>
            <a:pPr lvl="1"/>
            <a:r>
              <a:rPr lang="en-US" dirty="0"/>
              <a:t>Vector Reserve</a:t>
            </a:r>
          </a:p>
          <a:p>
            <a:r>
              <a:rPr lang="en-US" dirty="0"/>
              <a:t>Instruction Manager</a:t>
            </a:r>
          </a:p>
          <a:p>
            <a:pPr lvl="1"/>
            <a:r>
              <a:rPr lang="en-US" dirty="0"/>
              <a:t>Ease of creating TM code</a:t>
            </a:r>
          </a:p>
          <a:p>
            <a:pPr lvl="1"/>
            <a:r>
              <a:rPr lang="en-US" dirty="0"/>
              <a:t>Helped bypass need for Three Address Code</a:t>
            </a:r>
          </a:p>
          <a:p>
            <a:r>
              <a:rPr lang="en-US" dirty="0"/>
              <a:t>Use of Maps/Enumerations</a:t>
            </a:r>
          </a:p>
          <a:p>
            <a:pPr lvl="1"/>
            <a:r>
              <a:rPr lang="en-US" dirty="0"/>
              <a:t> Helping unify code / security considerations</a:t>
            </a:r>
          </a:p>
          <a:p>
            <a:pPr lvl="1"/>
            <a:r>
              <a:rPr lang="en-US" dirty="0"/>
              <a:t> Unique use of maps to make life easier while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1139-7E5F-437E-BBBC-669C8D52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A191F-9081-4D50-AA51-D6C953FBF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436" y="1706696"/>
                <a:ext cx="6711654" cy="4569817"/>
              </a:xfrm>
            </p:spPr>
            <p:txBody>
              <a:bodyPr/>
              <a:lstStyle/>
              <a:p>
                <a:pPr lvl="1"/>
                <a:r>
                  <a:rPr lang="en-US" dirty="0"/>
                  <a:t>For the final submission, we implanted Cramer’s Rule for matrix multiplication</a:t>
                </a:r>
              </a:p>
              <a:p>
                <a:pPr lvl="1"/>
                <a:r>
                  <a:rPr lang="en-US" dirty="0"/>
                  <a:t>As a reminder to those who haven’t taken Linear Algebra or Algorithms recently:</a:t>
                </a:r>
              </a:p>
              <a:p>
                <a:pPr lvl="2"/>
                <a:r>
                  <a:rPr lang="en-US" dirty="0"/>
                  <a:t>Cramer’s Rule:</a:t>
                </a:r>
              </a:p>
              <a:p>
                <a:pPr lvl="2"/>
                <a:r>
                  <a:rPr lang="en-US" dirty="0"/>
                  <a:t>You can find the values of the variables by first getting determinate of a matrix</a:t>
                </a:r>
              </a:p>
              <a:p>
                <a:pPr lvl="2"/>
                <a:r>
                  <a:rPr lang="en-US" dirty="0"/>
                  <a:t>Ex: Find the values of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&amp; x</a:t>
                </a:r>
                <a:r>
                  <a:rPr lang="en-US" baseline="-25000" dirty="0"/>
                  <a:t>3 </a:t>
                </a:r>
                <a:r>
                  <a:rPr lang="en-US" dirty="0"/>
                  <a:t>using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4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2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|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𝐴</m:t>
                            </m:r>
                          </m:e>
                          <m:sup>
                            <m:r>
                              <a:rPr lang="en-US" i="1"/>
                              <m:t>1</m:t>
                            </m:r>
                          </m:sup>
                        </m:sSup>
                        <m:r>
                          <a:rPr lang="en-US" i="1"/>
                          <m:t>|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r>
                          <a:rPr lang="en-US" i="1"/>
                          <m:t>𝐴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|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𝐴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|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r>
                          <a:rPr lang="en-US" i="1"/>
                          <m:t>𝐴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|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𝐴</m:t>
                            </m:r>
                          </m:e>
                          <m:sup>
                            <m:r>
                              <a:rPr lang="en-US" i="1"/>
                              <m:t>3</m:t>
                            </m:r>
                          </m:sup>
                        </m:sSup>
                        <m:r>
                          <a:rPr lang="en-US" i="1"/>
                          <m:t>|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r>
                          <a:rPr lang="en-US" i="1"/>
                          <m:t>𝐴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See code in action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A191F-9081-4D50-AA51-D6C953FBF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36" y="1706696"/>
                <a:ext cx="6711654" cy="4569817"/>
              </a:xfrm>
              <a:blipFill>
                <a:blip r:embed="rId2"/>
                <a:stretch>
                  <a:fillRect t="-800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1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A62-DE9F-45A1-B343-C92D5CD1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13CCF-94CA-4FA4-A175-5441A9696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– go away.  We’re done.</a:t>
            </a:r>
          </a:p>
        </p:txBody>
      </p:sp>
    </p:spTree>
    <p:extLst>
      <p:ext uri="{BB962C8B-B14F-4D97-AF65-F5344CB8AC3E}">
        <p14:creationId xmlns:p14="http://schemas.microsoft.com/office/powerpoint/2010/main" val="32297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173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Ion</vt:lpstr>
      <vt:lpstr> ______  ______  __    __  ______  __  __      ______  ______     /\  ___\/\  __ \/\ "-./  \/\  == \/\ \/\ \    /\  ___\/\  == \    \ \ \___\ \ \/\ \ \ \-./\ \ \  _-/\ \ \ \ \___\ \  __\\ \  __&lt;     \ \_____\ \_____\ \_\ \ \_\ \_\   \ \_\ \_____\ \_____\ \_\ \_\    \/_____/\/_____/\/_/  \/_/\/_/    \/_/\/_____/\/_____/\/_/ /_/    _____   ______  ______  __  __      ______  ______  ______     /\  __-./\  ___\/\  ___\/\ \/\ \    /\  ___\/\  == \/\  ___\    \ \ \/\ \ \  __\\ \  __\\ \ \ \ \___\ \  __\\ \  __&lt;\ \___  \    \ \____-\ \_____\ \_\   \ \_\ \_____\ \_____\ \_\ \_\/\_____\    \/____/ \/_____/\/_/    \/_/\/_____/\/_____/\/_/ /_/\/_____/ </vt:lpstr>
      <vt:lpstr>Continuous Integration with TravisCI</vt:lpstr>
      <vt:lpstr>Hacking tm-cli-go</vt:lpstr>
      <vt:lpstr>Program Structure</vt:lpstr>
      <vt:lpstr>Running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Defilers</dc:title>
  <dc:creator>Joshua Hilliard</dc:creator>
  <cp:lastModifiedBy>Joshua Hilliard</cp:lastModifiedBy>
  <cp:revision>8</cp:revision>
  <dcterms:created xsi:type="dcterms:W3CDTF">2017-12-13T22:15:50Z</dcterms:created>
  <dcterms:modified xsi:type="dcterms:W3CDTF">2017-12-14T02:32:09Z</dcterms:modified>
</cp:coreProperties>
</file>