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8" r:id="rId5"/>
  </p:sldIdLst>
  <p:sldSz cx="7772400" cy="100584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9531" autoAdjust="0"/>
  </p:normalViewPr>
  <p:slideViewPr>
    <p:cSldViewPr>
      <p:cViewPr varScale="1">
        <p:scale>
          <a:sx n="70" d="100"/>
          <a:sy n="70" d="100"/>
        </p:scale>
        <p:origin x="3084" y="60"/>
      </p:cViewPr>
      <p:guideLst>
        <p:guide orient="horz" pos="3168"/>
        <p:guide pos="2448"/>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4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6ADEB785-BE1D-42D0-96E6-2ED69DF9F5B5}" type="datetimeFigureOut">
              <a:rPr lang="en-US" smtClean="0"/>
              <a:pPr/>
              <a:t>5/17/2022</a:t>
            </a:fld>
            <a:endParaRPr lang="en-US"/>
          </a:p>
        </p:txBody>
      </p:sp>
      <p:sp>
        <p:nvSpPr>
          <p:cNvPr id="4" name="Slide Image Placeholder 3"/>
          <p:cNvSpPr>
            <a:spLocks noGrp="1" noRot="1" noChangeAspect="1"/>
          </p:cNvSpPr>
          <p:nvPr>
            <p:ph type="sldImg" idx="2"/>
          </p:nvPr>
        </p:nvSpPr>
        <p:spPr>
          <a:xfrm>
            <a:off x="2162175" y="698500"/>
            <a:ext cx="26987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26407274-4875-4F26-A4A7-EA4E3CAC47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4F2B50-54D2-4C74-B086-C06D7AD3A586}" type="slidenum">
              <a:rPr lang="en-US" smtClean="0">
                <a:solidFill>
                  <a:srgbClr val="000066"/>
                </a:solidFill>
                <a:latin typeface="Arial" charset="0"/>
              </a:rPr>
              <a:pPr fontAlgn="base">
                <a:spcBef>
                  <a:spcPct val="0"/>
                </a:spcBef>
                <a:spcAft>
                  <a:spcPct val="0"/>
                </a:spcAft>
                <a:defRPr/>
              </a:pPr>
              <a:t>1</a:t>
            </a:fld>
            <a:endParaRPr lang="en-US" dirty="0" smtClean="0">
              <a:solidFill>
                <a:srgbClr val="000066"/>
              </a:solidFill>
              <a:latin typeface="Arial" charset="0"/>
            </a:endParaRPr>
          </a:p>
        </p:txBody>
      </p:sp>
      <p:sp>
        <p:nvSpPr>
          <p:cNvPr id="4099" name="Rectangle 7"/>
          <p:cNvSpPr txBox="1">
            <a:spLocks noGrp="1" noChangeArrowheads="1"/>
          </p:cNvSpPr>
          <p:nvPr/>
        </p:nvSpPr>
        <p:spPr bwMode="auto">
          <a:xfrm>
            <a:off x="3972760" y="8875122"/>
            <a:ext cx="3063064" cy="464183"/>
          </a:xfrm>
          <a:prstGeom prst="rect">
            <a:avLst/>
          </a:prstGeom>
          <a:noFill/>
          <a:ln w="9525">
            <a:noFill/>
            <a:miter lim="800000"/>
            <a:headEnd/>
            <a:tailEnd/>
          </a:ln>
        </p:spPr>
        <p:txBody>
          <a:bodyPr lIns="91833" tIns="45916" rIns="91833" bIns="45916" anchor="b"/>
          <a:lstStyle/>
          <a:p>
            <a:pPr algn="r"/>
            <a:fld id="{8063B29B-D59A-4DED-A1B2-053AA329E4D9}" type="slidenum">
              <a:rPr lang="en-US" sz="1200">
                <a:solidFill>
                  <a:srgbClr val="000000"/>
                </a:solidFill>
                <a:latin typeface="Times New Roman" pitchFamily="18" charset="0"/>
              </a:rPr>
              <a:pPr algn="r"/>
              <a:t>1</a:t>
            </a:fld>
            <a:endParaRPr lang="en-US" sz="1200" dirty="0">
              <a:solidFill>
                <a:srgbClr val="000000"/>
              </a:solidFill>
              <a:latin typeface="Times New Roman" pitchFamily="18" charset="0"/>
            </a:endParaRPr>
          </a:p>
        </p:txBody>
      </p:sp>
      <p:sp>
        <p:nvSpPr>
          <p:cNvPr id="4100" name="Rectangle 2"/>
          <p:cNvSpPr>
            <a:spLocks noGrp="1" noRot="1" noChangeAspect="1" noChangeArrowheads="1" noTextEdit="1"/>
          </p:cNvSpPr>
          <p:nvPr>
            <p:ph type="sldImg"/>
          </p:nvPr>
        </p:nvSpPr>
        <p:spPr bwMode="auto">
          <a:xfrm>
            <a:off x="2162175" y="696913"/>
            <a:ext cx="2717800" cy="3517900"/>
          </a:xfrm>
          <a:noFill/>
          <a:ln>
            <a:solidFill>
              <a:srgbClr val="000000"/>
            </a:solidFill>
            <a:miter lim="800000"/>
            <a:headEnd/>
            <a:tailEnd/>
          </a:ln>
        </p:spPr>
      </p:sp>
      <p:sp>
        <p:nvSpPr>
          <p:cNvPr id="4101" name="Rectangle 3"/>
          <p:cNvSpPr>
            <a:spLocks noGrp="1" noChangeArrowheads="1"/>
          </p:cNvSpPr>
          <p:nvPr>
            <p:ph type="body" idx="1"/>
          </p:nvPr>
        </p:nvSpPr>
        <p:spPr bwMode="auto">
          <a:xfrm>
            <a:off x="917648" y="4436766"/>
            <a:ext cx="5202119" cy="4214211"/>
          </a:xfrm>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lgn="r" rtl="0" fontAlgn="base">
              <a:spcBef>
                <a:spcPct val="0"/>
              </a:spcBef>
              <a:spcAft>
                <a:spcPct val="0"/>
              </a:spcAft>
              <a:defRPr/>
            </a:pPr>
            <a:fld id="{312BD174-6FC6-4E4E-B6B1-22D69E996766}" type="slidenum">
              <a:rPr lang="en-US" sz="1600" kern="1200">
                <a:solidFill>
                  <a:srgbClr val="000000"/>
                </a:solidFill>
                <a:latin typeface="Times New Roman" pitchFamily="18" charset="0"/>
                <a:ea typeface="+mn-ea"/>
                <a:cs typeface="+mn-cs"/>
              </a:rPr>
              <a:pPr algn="r" rtl="0" fontAlgn="base">
                <a:spcBef>
                  <a:spcPct val="0"/>
                </a:spcBef>
                <a:spcAft>
                  <a:spcPct val="0"/>
                </a:spcAft>
                <a:defRPr/>
              </a:pPr>
              <a:t>‹#›</a:t>
            </a:fld>
            <a:endParaRPr lang="en-US" sz="1600" kern="1200" dirty="0">
              <a:solidFill>
                <a:srgbClr val="000000"/>
              </a:solidFill>
              <a:latin typeface="Times New Roman" pitchFamily="18" charset="0"/>
              <a:ea typeface="+mn-ea"/>
              <a:cs typeface="+mn-cs"/>
            </a:endParaRPr>
          </a:p>
        </p:txBody>
      </p:sp>
      <p:sp>
        <p:nvSpPr>
          <p:cNvPr id="3" name="Rectangle 7"/>
          <p:cNvSpPr>
            <a:spLocks noGrp="1" noChangeArrowheads="1"/>
          </p:cNvSpPr>
          <p:nvPr>
            <p:ph type="ftr" sz="quarter" idx="11"/>
          </p:nvPr>
        </p:nvSpPr>
        <p:spPr>
          <a:ln/>
        </p:spPr>
        <p:txBody>
          <a:bodyPr/>
          <a:lstStyle>
            <a:lvl1pPr>
              <a:defRPr/>
            </a:lvl1pPr>
          </a:lstStyle>
          <a:p>
            <a:pPr algn="l" rtl="0" fontAlgn="base">
              <a:spcBef>
                <a:spcPct val="0"/>
              </a:spcBef>
              <a:spcAft>
                <a:spcPct val="0"/>
              </a:spcAft>
              <a:defRPr/>
            </a:pPr>
            <a:r>
              <a:rPr lang="en-US" sz="800" kern="1200" dirty="0">
                <a:solidFill>
                  <a:srgbClr val="000000"/>
                </a:solidFill>
                <a:latin typeface="Arial" charset="0"/>
                <a:ea typeface="+mn-ea"/>
                <a:cs typeface="+mn-cs"/>
              </a:rPr>
              <a:t>As of 31 Jan 05 / 1540</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82613" y="893763"/>
            <a:ext cx="6607175" cy="1676400"/>
          </a:xfrm>
          <a:prstGeom prst="rect">
            <a:avLst/>
          </a:prstGeom>
          <a:noFill/>
          <a:ln w="9525">
            <a:noFill/>
            <a:miter lim="800000"/>
            <a:headEnd/>
            <a:tailEnd/>
          </a:ln>
        </p:spPr>
        <p:txBody>
          <a:bodyPr vert="horz" wrap="square" lIns="101882" tIns="50941" rIns="101882" bIns="509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82613" y="2905125"/>
            <a:ext cx="6607175" cy="6035675"/>
          </a:xfrm>
          <a:prstGeom prst="rect">
            <a:avLst/>
          </a:prstGeom>
          <a:noFill/>
          <a:ln w="9525">
            <a:noFill/>
            <a:miter lim="800000"/>
            <a:headEnd/>
            <a:tailEnd/>
          </a:ln>
        </p:spPr>
        <p:txBody>
          <a:bodyPr vert="horz" wrap="square" lIns="101882" tIns="50941" rIns="101882" bIns="509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5268" name="Rectangle 4"/>
          <p:cNvSpPr>
            <a:spLocks noGrp="1" noChangeArrowheads="1"/>
          </p:cNvSpPr>
          <p:nvPr>
            <p:ph type="sldNum" sz="quarter" idx="4"/>
          </p:nvPr>
        </p:nvSpPr>
        <p:spPr bwMode="auto">
          <a:xfrm>
            <a:off x="5570538" y="9164638"/>
            <a:ext cx="1619250" cy="669925"/>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a:defRPr sz="1600">
                <a:solidFill>
                  <a:srgbClr val="000000"/>
                </a:solidFill>
                <a:latin typeface="Times New Roman" pitchFamily="18" charset="0"/>
              </a:defRPr>
            </a:lvl1pPr>
          </a:lstStyle>
          <a:p>
            <a:pPr fontAlgn="base">
              <a:spcBef>
                <a:spcPct val="0"/>
              </a:spcBef>
              <a:spcAft>
                <a:spcPct val="0"/>
              </a:spcAft>
              <a:defRPr/>
            </a:pPr>
            <a:fld id="{07F43CE5-0249-489E-B4A2-2C09260653A4}" type="slidenum">
              <a:rPr lang="en-US"/>
              <a:pPr fontAlgn="base">
                <a:spcBef>
                  <a:spcPct val="0"/>
                </a:spcBef>
                <a:spcAft>
                  <a:spcPct val="0"/>
                </a:spcAft>
                <a:defRPr/>
              </a:pPr>
              <a:t>‹#›</a:t>
            </a:fld>
            <a:endParaRPr lang="en-US" dirty="0"/>
          </a:p>
        </p:txBody>
      </p:sp>
      <p:sp>
        <p:nvSpPr>
          <p:cNvPr id="6155269" name="Rectangle 5"/>
          <p:cNvSpPr>
            <a:spLocks noGrp="1" noChangeArrowheads="1"/>
          </p:cNvSpPr>
          <p:nvPr>
            <p:ph type="ftr" sz="quarter" idx="3"/>
          </p:nvPr>
        </p:nvSpPr>
        <p:spPr bwMode="auto">
          <a:xfrm>
            <a:off x="76200" y="9867900"/>
            <a:ext cx="1546225" cy="225425"/>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spAutoFit/>
          </a:bodyPr>
          <a:lstStyle>
            <a:lvl1pPr algn="l">
              <a:defRPr sz="800">
                <a:solidFill>
                  <a:srgbClr val="000000"/>
                </a:solidFill>
              </a:defRPr>
            </a:lvl1pPr>
          </a:lstStyle>
          <a:p>
            <a:pPr fontAlgn="base">
              <a:spcBef>
                <a:spcPct val="0"/>
              </a:spcBef>
              <a:spcAft>
                <a:spcPct val="0"/>
              </a:spcAft>
              <a:defRPr/>
            </a:pPr>
            <a:r>
              <a:rPr lang="en-US">
                <a:latin typeface="Arial" charset="0"/>
              </a:rPr>
              <a:t>As of 31 Jan 05 / 1540</a:t>
            </a:r>
          </a:p>
        </p:txBody>
      </p:sp>
    </p:spTree>
  </p:cSld>
  <p:clrMap bg1="lt1" tx1="dk1" bg2="lt2" tx2="dk2" accent1="accent1" accent2="accent2" accent3="accent3" accent4="accent4" accent5="accent5" accent6="accent6" hlink="hlink" folHlink="folHlink"/>
  <p:sldLayoutIdLst>
    <p:sldLayoutId id="2147483650" r:id="rId1"/>
  </p:sldLayoutIdLst>
  <p:transition/>
  <p:txStyles>
    <p:titleStyle>
      <a:lvl1pPr algn="ctr" defTabSz="1019175" rtl="0" eaLnBrk="0" fontAlgn="base" hangingPunct="0">
        <a:spcBef>
          <a:spcPct val="0"/>
        </a:spcBef>
        <a:spcAft>
          <a:spcPct val="0"/>
        </a:spcAft>
        <a:defRPr sz="4900">
          <a:solidFill>
            <a:schemeClr val="tx2"/>
          </a:solidFill>
          <a:latin typeface="+mj-lt"/>
          <a:ea typeface="+mj-ea"/>
          <a:cs typeface="+mj-cs"/>
        </a:defRPr>
      </a:lvl1pPr>
      <a:lvl2pPr algn="ctr" defTabSz="1019175" rtl="0" eaLnBrk="0" fontAlgn="base" hangingPunct="0">
        <a:spcBef>
          <a:spcPct val="0"/>
        </a:spcBef>
        <a:spcAft>
          <a:spcPct val="0"/>
        </a:spcAft>
        <a:defRPr sz="4900">
          <a:solidFill>
            <a:schemeClr val="tx2"/>
          </a:solidFill>
          <a:latin typeface="Times New Roman" pitchFamily="18" charset="0"/>
        </a:defRPr>
      </a:lvl2pPr>
      <a:lvl3pPr algn="ctr" defTabSz="1019175" rtl="0" eaLnBrk="0" fontAlgn="base" hangingPunct="0">
        <a:spcBef>
          <a:spcPct val="0"/>
        </a:spcBef>
        <a:spcAft>
          <a:spcPct val="0"/>
        </a:spcAft>
        <a:defRPr sz="4900">
          <a:solidFill>
            <a:schemeClr val="tx2"/>
          </a:solidFill>
          <a:latin typeface="Times New Roman" pitchFamily="18" charset="0"/>
        </a:defRPr>
      </a:lvl3pPr>
      <a:lvl4pPr algn="ctr" defTabSz="1019175" rtl="0" eaLnBrk="0" fontAlgn="base" hangingPunct="0">
        <a:spcBef>
          <a:spcPct val="0"/>
        </a:spcBef>
        <a:spcAft>
          <a:spcPct val="0"/>
        </a:spcAft>
        <a:defRPr sz="4900">
          <a:solidFill>
            <a:schemeClr val="tx2"/>
          </a:solidFill>
          <a:latin typeface="Times New Roman" pitchFamily="18" charset="0"/>
        </a:defRPr>
      </a:lvl4pPr>
      <a:lvl5pPr algn="ctr" defTabSz="1019175" rtl="0" eaLnBrk="0" fontAlgn="base" hangingPunct="0">
        <a:spcBef>
          <a:spcPct val="0"/>
        </a:spcBef>
        <a:spcAft>
          <a:spcPct val="0"/>
        </a:spcAft>
        <a:defRPr sz="4900">
          <a:solidFill>
            <a:schemeClr val="tx2"/>
          </a:solidFill>
          <a:latin typeface="Times New Roman" pitchFamily="18" charset="0"/>
        </a:defRPr>
      </a:lvl5pPr>
      <a:lvl6pPr marL="457200" algn="ctr" defTabSz="1019175" rtl="0" fontAlgn="base">
        <a:spcBef>
          <a:spcPct val="0"/>
        </a:spcBef>
        <a:spcAft>
          <a:spcPct val="0"/>
        </a:spcAft>
        <a:defRPr sz="4900">
          <a:solidFill>
            <a:schemeClr val="tx2"/>
          </a:solidFill>
          <a:latin typeface="Times New Roman" pitchFamily="18" charset="0"/>
        </a:defRPr>
      </a:lvl6pPr>
      <a:lvl7pPr marL="914400" algn="ctr" defTabSz="1019175" rtl="0" fontAlgn="base">
        <a:spcBef>
          <a:spcPct val="0"/>
        </a:spcBef>
        <a:spcAft>
          <a:spcPct val="0"/>
        </a:spcAft>
        <a:defRPr sz="4900">
          <a:solidFill>
            <a:schemeClr val="tx2"/>
          </a:solidFill>
          <a:latin typeface="Times New Roman" pitchFamily="18" charset="0"/>
        </a:defRPr>
      </a:lvl7pPr>
      <a:lvl8pPr marL="1371600" algn="ctr" defTabSz="1019175" rtl="0" fontAlgn="base">
        <a:spcBef>
          <a:spcPct val="0"/>
        </a:spcBef>
        <a:spcAft>
          <a:spcPct val="0"/>
        </a:spcAft>
        <a:defRPr sz="4900">
          <a:solidFill>
            <a:schemeClr val="tx2"/>
          </a:solidFill>
          <a:latin typeface="Times New Roman" pitchFamily="18" charset="0"/>
        </a:defRPr>
      </a:lvl8pPr>
      <a:lvl9pPr marL="1828800" algn="ctr" defTabSz="1019175" rtl="0" fontAlgn="base">
        <a:spcBef>
          <a:spcPct val="0"/>
        </a:spcBef>
        <a:spcAft>
          <a:spcPct val="0"/>
        </a:spcAft>
        <a:defRPr sz="4900">
          <a:solidFill>
            <a:schemeClr val="tx2"/>
          </a:solidFill>
          <a:latin typeface="Times New Roman" pitchFamily="18" charset="0"/>
        </a:defRPr>
      </a:lvl9pPr>
    </p:titleStyle>
    <p:bodyStyle>
      <a:lvl1pPr marL="382588" indent="-382588" algn="l" defTabSz="1019175" rtl="0" eaLnBrk="0" fontAlgn="base" hangingPunct="0">
        <a:spcBef>
          <a:spcPct val="20000"/>
        </a:spcBef>
        <a:spcAft>
          <a:spcPct val="0"/>
        </a:spcAft>
        <a:buChar char="•"/>
        <a:defRPr sz="3600">
          <a:solidFill>
            <a:schemeClr val="tx1"/>
          </a:solidFill>
          <a:latin typeface="+mn-lt"/>
          <a:ea typeface="+mn-ea"/>
          <a:cs typeface="+mn-cs"/>
        </a:defRPr>
      </a:lvl1pPr>
      <a:lvl2pPr marL="827088" indent="-317500" algn="l" defTabSz="1019175" rtl="0" eaLnBrk="0" fontAlgn="base" hangingPunct="0">
        <a:spcBef>
          <a:spcPct val="20000"/>
        </a:spcBef>
        <a:spcAft>
          <a:spcPct val="0"/>
        </a:spcAft>
        <a:buChar char="–"/>
        <a:defRPr sz="3100">
          <a:solidFill>
            <a:schemeClr val="tx1"/>
          </a:solidFill>
          <a:latin typeface="+mn-lt"/>
        </a:defRPr>
      </a:lvl2pPr>
      <a:lvl3pPr marL="1273175" indent="-254000" algn="l" defTabSz="1019175" rtl="0" eaLnBrk="0" fontAlgn="base" hangingPunct="0">
        <a:spcBef>
          <a:spcPct val="20000"/>
        </a:spcBef>
        <a:spcAft>
          <a:spcPct val="0"/>
        </a:spcAft>
        <a:buChar char="•"/>
        <a:defRPr sz="2700">
          <a:solidFill>
            <a:schemeClr val="tx1"/>
          </a:solidFill>
          <a:latin typeface="+mn-lt"/>
        </a:defRPr>
      </a:lvl3pPr>
      <a:lvl4pPr marL="1782763" indent="-254000" algn="l" defTabSz="1019175" rtl="0" eaLnBrk="0" fontAlgn="base" hangingPunct="0">
        <a:spcBef>
          <a:spcPct val="20000"/>
        </a:spcBef>
        <a:spcAft>
          <a:spcPct val="0"/>
        </a:spcAft>
        <a:buChar char="–"/>
        <a:defRPr sz="2200">
          <a:solidFill>
            <a:schemeClr val="tx1"/>
          </a:solidFill>
          <a:latin typeface="+mn-lt"/>
        </a:defRPr>
      </a:lvl4pPr>
      <a:lvl5pPr marL="2292350" indent="-254000" algn="l" defTabSz="1019175" rtl="0" eaLnBrk="0" fontAlgn="base" hangingPunct="0">
        <a:spcBef>
          <a:spcPct val="20000"/>
        </a:spcBef>
        <a:spcAft>
          <a:spcPct val="0"/>
        </a:spcAft>
        <a:buChar char="»"/>
        <a:defRPr sz="2200">
          <a:solidFill>
            <a:schemeClr val="tx1"/>
          </a:solidFill>
          <a:latin typeface="+mn-lt"/>
        </a:defRPr>
      </a:lvl5pPr>
      <a:lvl6pPr marL="2749550" indent="-254000" algn="l" defTabSz="1019175" rtl="0" fontAlgn="base">
        <a:spcBef>
          <a:spcPct val="20000"/>
        </a:spcBef>
        <a:spcAft>
          <a:spcPct val="0"/>
        </a:spcAft>
        <a:buChar char="»"/>
        <a:defRPr sz="2200">
          <a:solidFill>
            <a:schemeClr val="tx1"/>
          </a:solidFill>
          <a:latin typeface="+mn-lt"/>
        </a:defRPr>
      </a:lvl6pPr>
      <a:lvl7pPr marL="3206750" indent="-254000" algn="l" defTabSz="1019175" rtl="0" fontAlgn="base">
        <a:spcBef>
          <a:spcPct val="20000"/>
        </a:spcBef>
        <a:spcAft>
          <a:spcPct val="0"/>
        </a:spcAft>
        <a:buChar char="»"/>
        <a:defRPr sz="2200">
          <a:solidFill>
            <a:schemeClr val="tx1"/>
          </a:solidFill>
          <a:latin typeface="+mn-lt"/>
        </a:defRPr>
      </a:lvl7pPr>
      <a:lvl8pPr marL="3663950" indent="-254000" algn="l" defTabSz="1019175" rtl="0" fontAlgn="base">
        <a:spcBef>
          <a:spcPct val="20000"/>
        </a:spcBef>
        <a:spcAft>
          <a:spcPct val="0"/>
        </a:spcAft>
        <a:buChar char="»"/>
        <a:defRPr sz="2200">
          <a:solidFill>
            <a:schemeClr val="tx1"/>
          </a:solidFill>
          <a:latin typeface="+mn-lt"/>
        </a:defRPr>
      </a:lvl8pPr>
      <a:lvl9pPr marL="4121150" indent="-254000" algn="l" defTabSz="1019175" rtl="0" fontAlgn="base">
        <a:spcBef>
          <a:spcPct val="20000"/>
        </a:spcBef>
        <a:spcAft>
          <a:spcPct val="0"/>
        </a:spcAft>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5800"/>
            <a:ext cx="7772400" cy="5918578"/>
          </a:xfrm>
          <a:prstGeom prst="rect">
            <a:avLst/>
          </a:prstGeom>
        </p:spPr>
      </p:pic>
      <p:sp>
        <p:nvSpPr>
          <p:cNvPr id="2050" name="Rectangle 3"/>
          <p:cNvSpPr>
            <a:spLocks noChangeAspect="1" noChangeArrowheads="1"/>
          </p:cNvSpPr>
          <p:nvPr/>
        </p:nvSpPr>
        <p:spPr bwMode="auto">
          <a:xfrm>
            <a:off x="381000" y="1905000"/>
            <a:ext cx="7010400" cy="6705600"/>
          </a:xfrm>
          <a:prstGeom prst="rect">
            <a:avLst/>
          </a:prstGeom>
          <a:noFill/>
          <a:ln w="19050">
            <a:noFill/>
            <a:miter lim="800000"/>
            <a:headEnd/>
            <a:tailEnd/>
          </a:ln>
        </p:spPr>
        <p:txBody>
          <a:bodyPr lIns="91358" tIns="45677" rIns="91358" bIns="45677"/>
          <a:lstStyle/>
          <a:p>
            <a:pPr marL="455613" lvl="1" indent="-227013">
              <a:lnSpc>
                <a:spcPct val="95000"/>
              </a:lnSpc>
              <a:spcBef>
                <a:spcPct val="15000"/>
              </a:spcBef>
            </a:pPr>
            <a:endParaRPr lang="en-US" sz="800" dirty="0">
              <a:latin typeface="Times New Roman" pitchFamily="18" charset="0"/>
            </a:endParaRPr>
          </a:p>
          <a:p>
            <a:pPr marL="114300" indent="-114300">
              <a:lnSpc>
                <a:spcPct val="95000"/>
              </a:lnSpc>
              <a:spcBef>
                <a:spcPct val="15000"/>
              </a:spcBef>
            </a:pPr>
            <a:endParaRPr lang="en-US" sz="2000" b="1" dirty="0">
              <a:latin typeface="Times New Roman" pitchFamily="18" charset="0"/>
            </a:endParaRPr>
          </a:p>
          <a:p>
            <a:pPr marL="114300" indent="-114300">
              <a:lnSpc>
                <a:spcPct val="95000"/>
              </a:lnSpc>
              <a:spcBef>
                <a:spcPct val="15000"/>
              </a:spcBef>
            </a:pPr>
            <a:endParaRPr lang="en-US" sz="2000" b="1" dirty="0">
              <a:latin typeface="Times New Roman" pitchFamily="18" charset="0"/>
            </a:endParaRPr>
          </a:p>
          <a:p>
            <a:pPr marL="114300" indent="-114300">
              <a:lnSpc>
                <a:spcPct val="95000"/>
              </a:lnSpc>
              <a:spcBef>
                <a:spcPct val="15000"/>
              </a:spcBef>
            </a:pPr>
            <a:endParaRPr lang="en-US" sz="2000" b="1" dirty="0">
              <a:latin typeface="Times New Roman" pitchFamily="18" charset="0"/>
            </a:endParaRPr>
          </a:p>
          <a:p>
            <a:pPr marL="114300" indent="-114300">
              <a:lnSpc>
                <a:spcPct val="95000"/>
              </a:lnSpc>
              <a:spcBef>
                <a:spcPct val="15000"/>
              </a:spcBef>
            </a:pPr>
            <a:endParaRPr lang="en-US" sz="2000" b="1" dirty="0">
              <a:latin typeface="Times New Roman" pitchFamily="18" charset="0"/>
            </a:endParaRPr>
          </a:p>
          <a:p>
            <a:pPr marL="114300" indent="-114300">
              <a:lnSpc>
                <a:spcPct val="95000"/>
              </a:lnSpc>
              <a:spcBef>
                <a:spcPct val="15000"/>
              </a:spcBef>
            </a:pPr>
            <a:endParaRPr lang="en-US" sz="2000" b="1" dirty="0">
              <a:latin typeface="Times New Roman" pitchFamily="18" charset="0"/>
            </a:endParaRPr>
          </a:p>
          <a:p>
            <a:pPr marL="114300" indent="-114300">
              <a:lnSpc>
                <a:spcPct val="95000"/>
              </a:lnSpc>
              <a:spcBef>
                <a:spcPct val="15000"/>
              </a:spcBef>
            </a:pPr>
            <a:endParaRPr lang="en-US" dirty="0">
              <a:solidFill>
                <a:srgbClr val="000066"/>
              </a:solidFill>
              <a:latin typeface="Times New Roman" pitchFamily="18" charset="0"/>
            </a:endParaRPr>
          </a:p>
          <a:p>
            <a:pPr marL="114300" indent="-114300">
              <a:lnSpc>
                <a:spcPct val="95000"/>
              </a:lnSpc>
              <a:spcBef>
                <a:spcPct val="15000"/>
              </a:spcBef>
            </a:pPr>
            <a:endParaRPr lang="en-US" sz="2000" b="1" dirty="0">
              <a:latin typeface="Times New Roman" pitchFamily="18" charset="0"/>
            </a:endParaRPr>
          </a:p>
        </p:txBody>
      </p:sp>
      <p:sp>
        <p:nvSpPr>
          <p:cNvPr id="3" name="Text Box 6"/>
          <p:cNvSpPr txBox="1">
            <a:spLocks noChangeArrowheads="1"/>
          </p:cNvSpPr>
          <p:nvPr/>
        </p:nvSpPr>
        <p:spPr bwMode="auto">
          <a:xfrm>
            <a:off x="3175" y="0"/>
            <a:ext cx="7769225" cy="731838"/>
          </a:xfrm>
          <a:prstGeom prst="rect">
            <a:avLst/>
          </a:prstGeom>
          <a:solidFill>
            <a:srgbClr val="00003C"/>
          </a:solidFill>
          <a:ln w="9525" algn="ctr">
            <a:noFill/>
            <a:miter lim="800000"/>
            <a:headEnd/>
            <a:tailEnd/>
          </a:ln>
        </p:spPr>
        <p:txBody>
          <a:bodyPr lIns="0" tIns="0" rIns="0" bIns="0" anchor="ctr"/>
          <a:lstStyle/>
          <a:p>
            <a:pPr algn="ctr" defTabSz="1019175"/>
            <a:r>
              <a:rPr lang="en-US" sz="3200" b="1" dirty="0" smtClean="0">
                <a:solidFill>
                  <a:srgbClr val="FFFFFF"/>
                </a:solidFill>
                <a:latin typeface="Times New Roman" pitchFamily="18" charset="0"/>
              </a:rPr>
              <a:t>1</a:t>
            </a:r>
            <a:r>
              <a:rPr lang="en-US" sz="3200" b="1" baseline="30000" dirty="0" smtClean="0">
                <a:solidFill>
                  <a:srgbClr val="FFFFFF"/>
                </a:solidFill>
                <a:latin typeface="Times New Roman" pitchFamily="18" charset="0"/>
              </a:rPr>
              <a:t>st</a:t>
            </a:r>
            <a:r>
              <a:rPr lang="en-US" sz="3200" b="1" dirty="0" smtClean="0">
                <a:solidFill>
                  <a:srgbClr val="FFFFFF"/>
                </a:solidFill>
                <a:latin typeface="Times New Roman" pitchFamily="18" charset="0"/>
              </a:rPr>
              <a:t> &amp; 2</a:t>
            </a:r>
            <a:r>
              <a:rPr lang="en-US" sz="3200" b="1" baseline="30000" dirty="0" smtClean="0">
                <a:solidFill>
                  <a:srgbClr val="FFFFFF"/>
                </a:solidFill>
                <a:latin typeface="Times New Roman" pitchFamily="18" charset="0"/>
              </a:rPr>
              <a:t>nd</a:t>
            </a:r>
            <a:r>
              <a:rPr lang="en-US" sz="3200" b="1" dirty="0" smtClean="0">
                <a:solidFill>
                  <a:srgbClr val="FFFFFF"/>
                </a:solidFill>
                <a:latin typeface="Times New Roman" pitchFamily="18" charset="0"/>
              </a:rPr>
              <a:t> ISLAND CHAINS</a:t>
            </a:r>
            <a:endParaRPr lang="en-US" sz="3200" b="1" dirty="0">
              <a:solidFill>
                <a:srgbClr val="FFFFFF"/>
              </a:solidFill>
              <a:latin typeface="Times New Roman" pitchFamily="18" charset="0"/>
            </a:endParaRPr>
          </a:p>
        </p:txBody>
      </p:sp>
      <p:grpSp>
        <p:nvGrpSpPr>
          <p:cNvPr id="2" name="Group 7"/>
          <p:cNvGrpSpPr>
            <a:grpSpLocks/>
          </p:cNvGrpSpPr>
          <p:nvPr/>
        </p:nvGrpSpPr>
        <p:grpSpPr bwMode="auto">
          <a:xfrm>
            <a:off x="3175" y="9341077"/>
            <a:ext cx="7769225" cy="731837"/>
            <a:chOff x="2" y="5875"/>
            <a:chExt cx="4894" cy="461"/>
          </a:xfrm>
          <a:solidFill>
            <a:srgbClr val="00003C"/>
          </a:solidFill>
        </p:grpSpPr>
        <p:sp>
          <p:nvSpPr>
            <p:cNvPr id="9224" name="Text Box 8"/>
            <p:cNvSpPr txBox="1">
              <a:spLocks noChangeArrowheads="1"/>
            </p:cNvSpPr>
            <p:nvPr/>
          </p:nvSpPr>
          <p:spPr bwMode="auto">
            <a:xfrm>
              <a:off x="2" y="5875"/>
              <a:ext cx="4894" cy="461"/>
            </a:xfrm>
            <a:prstGeom prst="rect">
              <a:avLst/>
            </a:prstGeom>
            <a:grpFill/>
            <a:ln w="9525" algn="ctr">
              <a:noFill/>
              <a:miter lim="800000"/>
              <a:headEnd/>
              <a:tailEnd/>
            </a:ln>
          </p:spPr>
          <p:txBody>
            <a:bodyPr lIns="0" tIns="27409" rIns="0" bIns="0"/>
            <a:lstStyle/>
            <a:p>
              <a:pPr algn="ctr" defTabSz="1019175" fontAlgn="auto">
                <a:spcBef>
                  <a:spcPct val="50000"/>
                </a:spcBef>
                <a:spcAft>
                  <a:spcPts val="0"/>
                </a:spcAft>
                <a:defRPr/>
              </a:pPr>
              <a:endParaRPr lang="en-US" sz="3100" b="1" dirty="0">
                <a:solidFill>
                  <a:srgbClr val="FFFFFF"/>
                </a:solidFill>
                <a:cs typeface="+mn-cs"/>
              </a:endParaRPr>
            </a:p>
          </p:txBody>
        </p:sp>
        <p:sp>
          <p:nvSpPr>
            <p:cNvPr id="9225" name="Text Box 9"/>
            <p:cNvSpPr txBox="1">
              <a:spLocks noChangeArrowheads="1"/>
            </p:cNvSpPr>
            <p:nvPr/>
          </p:nvSpPr>
          <p:spPr bwMode="auto">
            <a:xfrm>
              <a:off x="3765" y="5949"/>
              <a:ext cx="973" cy="220"/>
            </a:xfrm>
            <a:prstGeom prst="rect">
              <a:avLst/>
            </a:prstGeom>
            <a:grpFill/>
            <a:ln w="9525">
              <a:noFill/>
              <a:miter lim="800000"/>
              <a:headEnd/>
              <a:tailEnd/>
            </a:ln>
          </p:spPr>
          <p:txBody>
            <a:bodyPr wrap="none" lIns="101787" tIns="50894" rIns="101787" bIns="50894">
              <a:spAutoFit/>
            </a:bodyPr>
            <a:lstStyle/>
            <a:p>
              <a:pPr defTabSz="1019175" fontAlgn="auto">
                <a:spcBef>
                  <a:spcPts val="0"/>
                </a:spcBef>
                <a:spcAft>
                  <a:spcPts val="0"/>
                </a:spcAft>
                <a:defRPr/>
              </a:pPr>
              <a:r>
                <a:rPr lang="en-US" sz="1600" b="1" dirty="0">
                  <a:solidFill>
                    <a:srgbClr val="FFFFFF"/>
                  </a:solidFill>
                  <a:cs typeface="+mn-cs"/>
                </a:rPr>
                <a:t>OPR: </a:t>
              </a:r>
              <a:r>
                <a:rPr lang="en-US" sz="1600" b="1" dirty="0" smtClean="0">
                  <a:solidFill>
                    <a:srgbClr val="FFFFFF"/>
                  </a:solidFill>
                </a:rPr>
                <a:t>AMC/A9</a:t>
              </a:r>
              <a:endParaRPr lang="en-US" sz="1600" b="1" dirty="0">
                <a:solidFill>
                  <a:srgbClr val="FFFFFF"/>
                </a:solidFill>
                <a:cs typeface="+mn-cs"/>
              </a:endParaRPr>
            </a:p>
          </p:txBody>
        </p:sp>
        <p:sp>
          <p:nvSpPr>
            <p:cNvPr id="9226" name="Text Box 10"/>
            <p:cNvSpPr txBox="1">
              <a:spLocks noChangeArrowheads="1"/>
            </p:cNvSpPr>
            <p:nvPr/>
          </p:nvSpPr>
          <p:spPr bwMode="auto">
            <a:xfrm>
              <a:off x="203" y="5930"/>
              <a:ext cx="960" cy="220"/>
            </a:xfrm>
            <a:prstGeom prst="rect">
              <a:avLst/>
            </a:prstGeom>
            <a:grpFill/>
            <a:ln w="9525">
              <a:noFill/>
              <a:miter lim="800000"/>
              <a:headEnd/>
              <a:tailEnd/>
            </a:ln>
          </p:spPr>
          <p:txBody>
            <a:bodyPr wrap="square" lIns="101787" tIns="50894" rIns="101787" bIns="50894">
              <a:spAutoFit/>
            </a:bodyPr>
            <a:lstStyle/>
            <a:p>
              <a:pPr defTabSz="1019175" fontAlgn="auto">
                <a:spcBef>
                  <a:spcPts val="0"/>
                </a:spcBef>
                <a:spcAft>
                  <a:spcPts val="0"/>
                </a:spcAft>
                <a:defRPr/>
              </a:pPr>
              <a:r>
                <a:rPr lang="en-US" sz="1600" b="1" dirty="0" smtClean="0">
                  <a:solidFill>
                    <a:srgbClr val="FFFFFF"/>
                  </a:solidFill>
                </a:rPr>
                <a:t>17 May 2022</a:t>
              </a:r>
              <a:endParaRPr lang="en-US" sz="1600" b="1" dirty="0">
                <a:solidFill>
                  <a:srgbClr val="FFFFFF"/>
                </a:solidFill>
                <a:cs typeface="+mn-cs"/>
              </a:endParaRPr>
            </a:p>
          </p:txBody>
        </p:sp>
      </p:grpSp>
      <p:sp>
        <p:nvSpPr>
          <p:cNvPr id="2055" name="Rectangle 10"/>
          <p:cNvSpPr>
            <a:spLocks noChangeArrowheads="1"/>
          </p:cNvSpPr>
          <p:nvPr/>
        </p:nvSpPr>
        <p:spPr bwMode="auto">
          <a:xfrm>
            <a:off x="2286000" y="9448800"/>
            <a:ext cx="3121025" cy="369888"/>
          </a:xfrm>
          <a:prstGeom prst="rect">
            <a:avLst/>
          </a:prstGeom>
          <a:noFill/>
          <a:ln w="9525">
            <a:noFill/>
            <a:miter lim="800000"/>
            <a:headEnd/>
            <a:tailEnd/>
          </a:ln>
        </p:spPr>
        <p:txBody>
          <a:bodyPr wrap="none">
            <a:spAutoFit/>
          </a:bodyPr>
          <a:lstStyle/>
          <a:p>
            <a:pPr defTabSz="1019175"/>
            <a:r>
              <a:rPr lang="en-US" b="1" dirty="0">
                <a:solidFill>
                  <a:srgbClr val="FFFFFF"/>
                </a:solidFill>
                <a:latin typeface="Times New Roman" pitchFamily="18" charset="0"/>
              </a:rPr>
              <a:t>FOR INTERNAL USE ONLY</a:t>
            </a:r>
          </a:p>
        </p:txBody>
      </p:sp>
      <p:sp>
        <p:nvSpPr>
          <p:cNvPr id="15" name="Rectangle 5"/>
          <p:cNvSpPr>
            <a:spLocks noChangeAspect="1" noChangeArrowheads="1"/>
          </p:cNvSpPr>
          <p:nvPr/>
        </p:nvSpPr>
        <p:spPr bwMode="auto">
          <a:xfrm>
            <a:off x="0" y="5638800"/>
            <a:ext cx="7772400" cy="3713930"/>
          </a:xfrm>
          <a:prstGeom prst="rect">
            <a:avLst/>
          </a:prstGeom>
          <a:solidFill>
            <a:srgbClr val="DDDDDD"/>
          </a:solidFill>
          <a:ln w="12700">
            <a:noFill/>
            <a:miter lim="800000"/>
            <a:headEnd/>
            <a:tailEnd/>
          </a:ln>
        </p:spPr>
        <p:txBody>
          <a:bodyPr lIns="0" tIns="0" rIns="0" bIns="0"/>
          <a:lstStyle/>
          <a:p>
            <a:pPr marL="91440" lvl="1" algn="ctr" fontAlgn="auto">
              <a:lnSpc>
                <a:spcPct val="95000"/>
              </a:lnSpc>
              <a:spcBef>
                <a:spcPts val="0"/>
              </a:spcBef>
              <a:spcAft>
                <a:spcPts val="0"/>
              </a:spcAft>
              <a:defRPr/>
            </a:pPr>
            <a:r>
              <a:rPr lang="en-US" sz="1200" b="1" dirty="0" smtClean="0">
                <a:solidFill>
                  <a:schemeClr val="accent2"/>
                </a:solidFill>
                <a:latin typeface="Arial" pitchFamily="34" charset="0"/>
                <a:cs typeface="Arial" pitchFamily="34" charset="0"/>
              </a:rPr>
              <a:t>The First Island Chain </a:t>
            </a:r>
            <a:r>
              <a:rPr lang="en-US" sz="1200" dirty="0" smtClean="0">
                <a:latin typeface="Arial" pitchFamily="34" charset="0"/>
                <a:cs typeface="Arial" pitchFamily="34" charset="0"/>
              </a:rPr>
              <a:t>is defined as the chain of islands that begins at the Kuril Islands, runs through the Japanese Archipelago, the Ryukyu Islands and the island of Taiwan, the northwestern portion of the Philippines (particularly Luzon, Mindoro and Palawan) and finishes towards Borneo, and used to extend to the Spratly Island and the southern Vietnamese coast prior to the Vietnam War. The chain also serves as the maritime boundaries between the East China Sea and the Philippine Sea, and the South China Sea and the Sulu Sea.</a:t>
            </a:r>
          </a:p>
          <a:p>
            <a:pPr marL="91440" lvl="1" algn="ctr" fontAlgn="auto">
              <a:lnSpc>
                <a:spcPct val="95000"/>
              </a:lnSpc>
              <a:spcBef>
                <a:spcPts val="0"/>
              </a:spcBef>
              <a:spcAft>
                <a:spcPts val="0"/>
              </a:spcAft>
              <a:defRPr/>
            </a:pPr>
            <a:r>
              <a:rPr lang="en-US" sz="1200" dirty="0" smtClean="0">
                <a:latin typeface="Arial" pitchFamily="34" charset="0"/>
                <a:cs typeface="Arial" pitchFamily="34" charset="0"/>
              </a:rPr>
              <a:t>The First Island Chain was conceptualized during the Cold War as the first line of defense to contain the spread of influence of the Soviet Union and its allied socialist countries in East and Southeast Asia. The midpoint and key part of the first chain was – and still is — Taiwan. Because the island chain is composed of a series of landmasses, it is also called the "unsinkable aircraft carrier", especially in reference to Taiwan.</a:t>
            </a:r>
            <a:endParaRPr lang="en-US" sz="1200" dirty="0">
              <a:latin typeface="Arial" pitchFamily="34" charset="0"/>
              <a:cs typeface="Arial" pitchFamily="34" charset="0"/>
            </a:endParaRPr>
          </a:p>
          <a:p>
            <a:pPr marL="91440" lvl="1" algn="ctr" fontAlgn="auto">
              <a:lnSpc>
                <a:spcPct val="95000"/>
              </a:lnSpc>
              <a:spcBef>
                <a:spcPts val="0"/>
              </a:spcBef>
              <a:spcAft>
                <a:spcPts val="0"/>
              </a:spcAft>
              <a:defRPr/>
            </a:pPr>
            <a:endParaRPr lang="en-US" sz="1200" dirty="0" smtClean="0">
              <a:latin typeface="Arial" pitchFamily="34" charset="0"/>
              <a:cs typeface="Arial" pitchFamily="34" charset="0"/>
            </a:endParaRPr>
          </a:p>
          <a:p>
            <a:pPr marL="91440" lvl="1" algn="ctr" fontAlgn="auto">
              <a:lnSpc>
                <a:spcPct val="95000"/>
              </a:lnSpc>
              <a:spcBef>
                <a:spcPts val="0"/>
              </a:spcBef>
              <a:spcAft>
                <a:spcPts val="0"/>
              </a:spcAft>
              <a:defRPr/>
            </a:pPr>
            <a:r>
              <a:rPr lang="en-US" sz="1200" b="1" dirty="0">
                <a:solidFill>
                  <a:schemeClr val="accent2"/>
                </a:solidFill>
                <a:latin typeface="Arial" pitchFamily="34" charset="0"/>
                <a:cs typeface="Arial" pitchFamily="34" charset="0"/>
              </a:rPr>
              <a:t>The Second Island Chain </a:t>
            </a:r>
            <a:r>
              <a:rPr lang="en-US" sz="1200" dirty="0">
                <a:latin typeface="Arial" pitchFamily="34" charset="0"/>
                <a:cs typeface="Arial" pitchFamily="34" charset="0"/>
              </a:rPr>
              <a:t>can refer to two different interpretations, but the version most commonly used refers to the island chain which is formed by Japan's Bonin Islands and Volcano Islands, in addition to the Mariana Islands (most notably Guam, an unincorporated American overseas territory with a heavily fortified military base), western Caroline Islands (Yap and Palau), and extends to Western New Guinea</a:t>
            </a:r>
            <a:r>
              <a:rPr lang="en-US" sz="1200" dirty="0" smtClean="0">
                <a:latin typeface="Arial" pitchFamily="34" charset="0"/>
                <a:cs typeface="Arial" pitchFamily="34" charset="0"/>
              </a:rPr>
              <a:t>. </a:t>
            </a:r>
            <a:r>
              <a:rPr lang="en-US" sz="1200" dirty="0">
                <a:latin typeface="Arial" pitchFamily="34" charset="0"/>
                <a:cs typeface="Arial" pitchFamily="34" charset="0"/>
              </a:rPr>
              <a:t>The chain serves as the eastern maritime boundary of the Philippine Sea</a:t>
            </a:r>
            <a:r>
              <a:rPr lang="en-US" sz="1200" dirty="0" smtClean="0">
                <a:latin typeface="Arial" pitchFamily="34" charset="0"/>
                <a:cs typeface="Arial" pitchFamily="34" charset="0"/>
              </a:rPr>
              <a:t>.  As </a:t>
            </a:r>
            <a:r>
              <a:rPr lang="en-US" sz="1200" dirty="0">
                <a:latin typeface="Arial" pitchFamily="34" charset="0"/>
                <a:cs typeface="Arial" pitchFamily="34" charset="0"/>
              </a:rPr>
              <a:t>it is located within the middle portion of the West Pacific, it acts as a second strategic defense line for the United States</a:t>
            </a:r>
            <a:r>
              <a:rPr lang="en-US" sz="1200" dirty="0" smtClean="0">
                <a:latin typeface="Arial" pitchFamily="34" charset="0"/>
                <a:cs typeface="Arial" pitchFamily="34" charset="0"/>
              </a:rPr>
              <a:t>.</a:t>
            </a:r>
          </a:p>
          <a:p>
            <a:pPr marL="91440" lvl="1" algn="ctr" fontAlgn="auto">
              <a:lnSpc>
                <a:spcPct val="95000"/>
              </a:lnSpc>
              <a:spcBef>
                <a:spcPts val="0"/>
              </a:spcBef>
              <a:spcAft>
                <a:spcPts val="0"/>
              </a:spcAft>
              <a:defRPr/>
            </a:pPr>
            <a:endParaRPr lang="en-US" sz="1200" dirty="0">
              <a:latin typeface="Arial" pitchFamily="34" charset="0"/>
              <a:cs typeface="Arial" pitchFamily="34" charset="0"/>
            </a:endParaRPr>
          </a:p>
          <a:p>
            <a:pPr marL="91440" lvl="1" algn="ctr" fontAlgn="auto">
              <a:lnSpc>
                <a:spcPct val="95000"/>
              </a:lnSpc>
              <a:spcBef>
                <a:spcPts val="0"/>
              </a:spcBef>
              <a:spcAft>
                <a:spcPts val="0"/>
              </a:spcAft>
              <a:defRPr/>
            </a:pPr>
            <a:r>
              <a:rPr lang="en-US" sz="1200" b="1" dirty="0">
                <a:solidFill>
                  <a:schemeClr val="accent2"/>
                </a:solidFill>
                <a:latin typeface="Arial" pitchFamily="34" charset="0"/>
                <a:cs typeface="Arial" pitchFamily="34" charset="0"/>
              </a:rPr>
              <a:t>The Third Island Chain </a:t>
            </a:r>
            <a:r>
              <a:rPr lang="en-US" sz="1200" dirty="0">
                <a:latin typeface="Arial" pitchFamily="34" charset="0"/>
                <a:cs typeface="Arial" pitchFamily="34" charset="0"/>
              </a:rPr>
              <a:t>is the final part of the strategy. This island chain begins at the Aleutian Islands and runs south across the center of the Pacific Ocean towards Oceania, through the Hawaiian Islands, American Samoa and Fiji, to reach New Zealand</a:t>
            </a:r>
            <a:r>
              <a:rPr lang="en-US" sz="1200" dirty="0" smtClean="0">
                <a:latin typeface="Arial" pitchFamily="34" charset="0"/>
                <a:cs typeface="Arial" pitchFamily="34" charset="0"/>
              </a:rPr>
              <a:t>. </a:t>
            </a:r>
            <a:r>
              <a:rPr lang="en-US" sz="1200" dirty="0">
                <a:latin typeface="Arial" pitchFamily="34" charset="0"/>
                <a:cs typeface="Arial" pitchFamily="34" charset="0"/>
              </a:rPr>
              <a:t>Australia serves as the staple between the second and third chains</a:t>
            </a:r>
            <a:endParaRPr lang="en-US" sz="12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47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66"/>
            </a:solidFill>
            <a:effectLst/>
            <a:latin typeface="Arial"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66"/>
            </a:solidFill>
            <a:effectLst/>
            <a:latin typeface="Arial"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37B1B19FD64F4DB1AE5344941DA4B3" ma:contentTypeVersion="0" ma:contentTypeDescription="Create a new document." ma:contentTypeScope="" ma:versionID="c0be10e971d77340babfe1f4e165491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0BA608-6944-47C6-A785-022A8BCF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50EBDED-70F6-4221-B42A-A3C2A433BE81}">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D16F382-8FD7-45EA-933B-C77D547768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1707</TotalTime>
  <Words>403</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47_Default Design</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TRANSCOM Kneeboards_v1</dc:title>
  <dc:creator>Julia.Koerkenmeier</dc:creator>
  <cp:lastModifiedBy>ANDERSON, DONALD R GS-14 USAF AMC A9/AA9</cp:lastModifiedBy>
  <cp:revision>202</cp:revision>
  <cp:lastPrinted>2022-05-17T14:49:02Z</cp:lastPrinted>
  <dcterms:created xsi:type="dcterms:W3CDTF">2008-07-16T15:23:41Z</dcterms:created>
  <dcterms:modified xsi:type="dcterms:W3CDTF">2022-05-17T14:59:37Z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TRANSCOM Kneeboards_v1</vt:lpwstr>
  </property>
  <property fmtid="{D5CDD505-2E9C-101B-9397-08002B2CF9AE}" pid="3" name="SlideDescription">
    <vt:lpwstr>OIF Drawdown</vt:lpwstr>
  </property>
  <property fmtid="{D5CDD505-2E9C-101B-9397-08002B2CF9AE}" pid="4" name="ContentTypeId">
    <vt:lpwstr>0x0101008637B1B19FD64F4DB1AE5344941DA4B3</vt:lpwstr>
  </property>
</Properties>
</file>