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58" r:id="rId4"/>
    <p:sldId id="259" r:id="rId5"/>
    <p:sldId id="260" r:id="rId6"/>
    <p:sldId id="265" r:id="rId7"/>
    <p:sldId id="262" r:id="rId8"/>
    <p:sldId id="263" r:id="rId9"/>
    <p:sldId id="261" r:id="rId10"/>
    <p:sldId id="264" r:id="rId11"/>
    <p:sldId id="266" r:id="rId12"/>
    <p:sldId id="268" r:id="rId13"/>
    <p:sldId id="267" r:id="rId14"/>
    <p:sldId id="269"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5A7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211" autoAdjust="0"/>
  </p:normalViewPr>
  <p:slideViewPr>
    <p:cSldViewPr snapToGrid="0">
      <p:cViewPr varScale="1">
        <p:scale>
          <a:sx n="72" d="100"/>
          <a:sy n="72" d="100"/>
        </p:scale>
        <p:origin x="14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63068-EF9B-4D8D-A789-CE725387BD24}" type="datetimeFigureOut">
              <a:rPr kumimoji="1" lang="ja-JP" altLang="en-US" smtClean="0"/>
              <a:t>2025/8/4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15EFA-608B-4C55-A06F-40388B126142}" type="slidenum">
              <a:rPr kumimoji="1" lang="ja-JP" altLang="en-US" smtClean="0"/>
              <a:t>‹#›</a:t>
            </a:fld>
            <a:endParaRPr kumimoji="1" lang="ja-JP" altLang="en-US"/>
          </a:p>
        </p:txBody>
      </p:sp>
    </p:spTree>
    <p:extLst>
      <p:ext uri="{BB962C8B-B14F-4D97-AF65-F5344CB8AC3E}">
        <p14:creationId xmlns:p14="http://schemas.microsoft.com/office/powerpoint/2010/main" val="16282677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はじめに、</a:t>
            </a:r>
            <a:r>
              <a:rPr kumimoji="1" lang="en-US" altLang="ja-JP" dirty="0"/>
              <a:t>VR</a:t>
            </a:r>
            <a:r>
              <a:rPr kumimoji="1" lang="ja-JP" altLang="en-US" dirty="0"/>
              <a:t>と現実のユーザ間で、感覚のギャップが少ないと、</a:t>
            </a:r>
            <a:r>
              <a:rPr kumimoji="1" lang="en-US" altLang="ja-JP" dirty="0"/>
              <a:t>VR</a:t>
            </a:r>
            <a:r>
              <a:rPr kumimoji="1" lang="ja-JP" altLang="en-US" dirty="0"/>
              <a:t>への高い没入感を得られることがわかっています。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いくつかのゲームでは</a:t>
            </a:r>
            <a:r>
              <a:rPr kumimoji="1" lang="en-US" altLang="ja-JP" dirty="0"/>
              <a:t>VR</a:t>
            </a:r>
            <a:r>
              <a:rPr kumimoji="1" lang="ja-JP" altLang="en-US" dirty="0"/>
              <a:t>内のアイテムに対応した専用コントローラを発売しています。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図</a:t>
            </a:r>
            <a:r>
              <a:rPr kumimoji="1" lang="en-US" altLang="ja-JP" dirty="0"/>
              <a:t>1</a:t>
            </a:r>
            <a:r>
              <a:rPr kumimoji="1" lang="ja-JP" altLang="en-US" dirty="0"/>
              <a:t>は銃型アイテム用のコントローラですが、例えばゲーム内で、銃から剣に切り替えたいときはコントローラを持ち替える必要があり、ゲーム体験を中断させます。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そこで、現在の多くの</a:t>
            </a:r>
            <a:r>
              <a:rPr kumimoji="1" lang="en-US" altLang="ja-JP" dirty="0"/>
              <a:t>VR</a:t>
            </a:r>
            <a:r>
              <a:rPr kumimoji="1" lang="ja-JP" altLang="en-US" dirty="0"/>
              <a:t>ゲームでは汎用コントローラを使うことが一般的です。</a:t>
            </a:r>
            <a:endParaRPr kumimoji="1" lang="en-US" altLang="ja-JP" dirty="0"/>
          </a:p>
          <a:p>
            <a:r>
              <a:rPr kumimoji="1" lang="ja-JP" altLang="en-US" dirty="0"/>
              <a:t>なぜなら、</a:t>
            </a:r>
            <a:r>
              <a:rPr kumimoji="1" lang="en-US" altLang="ja-JP" dirty="0"/>
              <a:t>1</a:t>
            </a:r>
            <a:r>
              <a:rPr kumimoji="1" lang="ja-JP" altLang="en-US" dirty="0"/>
              <a:t>つのゲームでも何種類ものアイテムを切り替えて使用するため、武器と</a:t>
            </a:r>
            <a:r>
              <a:rPr kumimoji="1" lang="en-US" altLang="ja-JP" dirty="0"/>
              <a:t>1:1</a:t>
            </a:r>
            <a:r>
              <a:rPr kumimoji="1" lang="ja-JP" altLang="en-US" dirty="0"/>
              <a:t>対応する専用コントローラを用意するのは現実的でありません。</a:t>
            </a:r>
            <a:endParaRPr kumimoji="1" lang="en-US" altLang="ja-JP" dirty="0"/>
          </a:p>
          <a:p>
            <a:r>
              <a:rPr kumimoji="1" lang="ja-JP" altLang="en-US" dirty="0"/>
              <a:t>そこで</a:t>
            </a:r>
            <a:r>
              <a:rPr kumimoji="1" lang="en-US" altLang="ja-JP" dirty="0"/>
              <a:t>1</a:t>
            </a:r>
            <a:r>
              <a:rPr kumimoji="1" lang="ja-JP" altLang="en-US" dirty="0"/>
              <a:t>つのコントローラで多くのアイテムに対応できて、没入感を高めるモノが研究されてきました。</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2</a:t>
            </a:fld>
            <a:endParaRPr kumimoji="1" lang="ja-JP" altLang="en-US"/>
          </a:p>
        </p:txBody>
      </p:sp>
    </p:spTree>
    <p:extLst>
      <p:ext uri="{BB962C8B-B14F-4D97-AF65-F5344CB8AC3E}">
        <p14:creationId xmlns:p14="http://schemas.microsoft.com/office/powerpoint/2010/main" val="161401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5D091-9522-9F89-AEB0-78B7B19106D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F281B9A-41A7-C5A5-3122-93DE049860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F67C1C4-2B70-9CA8-5D31-2787E97F1B25}"/>
              </a:ext>
            </a:extLst>
          </p:cNvPr>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dirty="0"/>
              <a:t>コントローラとコンピュータは無線接続を考えています。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9E2EE6F-C28A-3E07-22B7-42FCF95573BF}"/>
              </a:ext>
            </a:extLst>
          </p:cNvPr>
          <p:cNvSpPr>
            <a:spLocks noGrp="1"/>
          </p:cNvSpPr>
          <p:nvPr>
            <p:ph type="sldNum" sz="quarter" idx="5"/>
          </p:nvPr>
        </p:nvSpPr>
        <p:spPr/>
        <p:txBody>
          <a:bodyPr/>
          <a:lstStyle/>
          <a:p>
            <a:fld id="{76B15EFA-608B-4C55-A06F-40388B126142}" type="slidenum">
              <a:rPr kumimoji="1" lang="ja-JP" altLang="en-US" smtClean="0"/>
              <a:t>14</a:t>
            </a:fld>
            <a:endParaRPr kumimoji="1" lang="ja-JP" altLang="en-US"/>
          </a:p>
        </p:txBody>
      </p:sp>
    </p:spTree>
    <p:extLst>
      <p:ext uri="{BB962C8B-B14F-4D97-AF65-F5344CB8AC3E}">
        <p14:creationId xmlns:p14="http://schemas.microsoft.com/office/powerpoint/2010/main" val="3491862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関連研究です。</a:t>
            </a:r>
            <a:endParaRPr kumimoji="1" lang="en-US" altLang="ja-JP" dirty="0"/>
          </a:p>
          <a:p>
            <a:r>
              <a:rPr kumimoji="1" lang="ja-JP" altLang="en-US" dirty="0"/>
              <a:t>市川らは、左右のコントローラを合体・分離させ、片手持ちの武器と両手持ちの武器を表現できる、</a:t>
            </a:r>
            <a:r>
              <a:rPr kumimoji="1" lang="en-US" altLang="ja-JP" dirty="0"/>
              <a:t>ConcateRoller</a:t>
            </a:r>
            <a:r>
              <a:rPr kumimoji="1" lang="ja-JP" altLang="en-US" dirty="0"/>
              <a:t>を提案しました。</a:t>
            </a:r>
            <a:endParaRPr kumimoji="1" lang="en-US" altLang="ja-JP" dirty="0"/>
          </a:p>
          <a:p>
            <a:r>
              <a:rPr kumimoji="1" lang="ja-JP" altLang="en-US" dirty="0"/>
              <a:t>分離状態では、片手持ちの武器しか選択できず、合体状態では両手持ちの武器しか選択できません。</a:t>
            </a:r>
            <a:endParaRPr kumimoji="1" lang="en-US" altLang="ja-JP" dirty="0"/>
          </a:p>
          <a:p>
            <a:endParaRPr kumimoji="1" lang="en-US" altLang="ja-JP" dirty="0"/>
          </a:p>
          <a:p>
            <a:r>
              <a:rPr kumimoji="1" lang="en-US" altLang="ja-JP" dirty="0"/>
              <a:t>VR</a:t>
            </a:r>
            <a:r>
              <a:rPr kumimoji="1" lang="ja-JP" altLang="en-US" dirty="0"/>
              <a:t>と現実のユーザの把持姿勢を一致させることによって没入感の向上を目指しました。</a:t>
            </a:r>
            <a:endParaRPr kumimoji="1" lang="en-US" altLang="ja-JP" dirty="0"/>
          </a:p>
          <a:p>
            <a:r>
              <a:rPr kumimoji="1" lang="ja-JP" altLang="en-US" dirty="0"/>
              <a:t>しかし、現実の動きが見えないことで、合体の操作難易度が上がり、プレイヤー体験の向上に貢献したかは証明できませんでした。</a:t>
            </a:r>
            <a:endParaRPr kumimoji="1" lang="en-US" altLang="ja-JP" dirty="0"/>
          </a:p>
          <a:p>
            <a:endParaRPr kumimoji="1" lang="en-US" altLang="ja-JP" dirty="0"/>
          </a:p>
          <a:p>
            <a:r>
              <a:rPr kumimoji="1" lang="ja-JP" altLang="en-US" dirty="0"/>
              <a:t>コンケートローラー</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3</a:t>
            </a:fld>
            <a:endParaRPr kumimoji="1" lang="ja-JP" altLang="en-US"/>
          </a:p>
        </p:txBody>
      </p:sp>
    </p:spTree>
    <p:extLst>
      <p:ext uri="{BB962C8B-B14F-4D97-AF65-F5344CB8AC3E}">
        <p14:creationId xmlns:p14="http://schemas.microsoft.com/office/powerpoint/2010/main" val="207798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VR</a:t>
            </a:r>
            <a:r>
              <a:rPr kumimoji="1" lang="ja-JP" altLang="en-US" dirty="0"/>
              <a:t>と現実の持ち方を一致させるアプローチでは、特徴的な武器の持ち方を再現することはできました。</a:t>
            </a:r>
            <a:endParaRPr kumimoji="1" lang="en-US" altLang="ja-JP" dirty="0"/>
          </a:p>
          <a:p>
            <a:r>
              <a:rPr kumimoji="1" lang="ja-JP" altLang="en-US" dirty="0"/>
              <a:t>しかし片手で持てる武器と両手で持たなければならない武器の太さは異なります。</a:t>
            </a:r>
            <a:endParaRPr kumimoji="1" lang="en-US" altLang="ja-JP" dirty="0"/>
          </a:p>
          <a:p>
            <a:r>
              <a:rPr kumimoji="1" lang="en-US" altLang="ja-JP" dirty="0"/>
              <a:t>VR</a:t>
            </a:r>
            <a:r>
              <a:rPr kumimoji="1" lang="ja-JP" altLang="en-US" dirty="0"/>
              <a:t>で細い杖を持っているのに、コントローラが太いままだと視覚と触覚で差が生じます。</a:t>
            </a:r>
            <a:endParaRPr kumimoji="1" lang="en-US" altLang="ja-JP" dirty="0"/>
          </a:p>
          <a:p>
            <a:r>
              <a:rPr kumimoji="1" lang="ja-JP" altLang="en-US" dirty="0"/>
              <a:t>視覚と触覚にギャップがあるため、持ち手の太さが変わっても、同じコントローラを使うままでは没入感の低下につながると考えました。</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4</a:t>
            </a:fld>
            <a:endParaRPr kumimoji="1" lang="ja-JP" altLang="en-US"/>
          </a:p>
        </p:txBody>
      </p:sp>
    </p:spTree>
    <p:extLst>
      <p:ext uri="{BB962C8B-B14F-4D97-AF65-F5344CB8AC3E}">
        <p14:creationId xmlns:p14="http://schemas.microsoft.com/office/powerpoint/2010/main" val="795116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そこで私は、ユーザが武器の太さを能動的に変化させることで、太さの異なる武器に切り替えられるコントローラを提案します。</a:t>
            </a:r>
            <a:endParaRPr kumimoji="1" lang="en-US" altLang="ja-JP" dirty="0"/>
          </a:p>
          <a:p>
            <a:r>
              <a:rPr kumimoji="1" lang="ja-JP" altLang="en-US" dirty="0"/>
              <a:t>これにより、視覚と触覚のギャップを埋められるのではないかと考えました。</a:t>
            </a:r>
            <a:endParaRPr kumimoji="1" lang="en-US" altLang="ja-JP" dirty="0"/>
          </a:p>
          <a:p>
            <a:endParaRPr kumimoji="1" lang="en-US" altLang="ja-JP" dirty="0"/>
          </a:p>
          <a:p>
            <a:r>
              <a:rPr kumimoji="1" lang="ja-JP" altLang="en-US" dirty="0"/>
              <a:t>また、操作が難しいと体験向上につながらないことがわかっています。</a:t>
            </a:r>
            <a:endParaRPr kumimoji="1" lang="en-US" altLang="ja-JP" dirty="0"/>
          </a:p>
          <a:p>
            <a:r>
              <a:rPr kumimoji="1" lang="ja-JP" altLang="en-US" dirty="0"/>
              <a:t>そこで、太さがなめらかに変化するのではなく、ロック機構を伴う、</a:t>
            </a:r>
            <a:r>
              <a:rPr kumimoji="1" lang="en-US" altLang="ja-JP" dirty="0"/>
              <a:t>3</a:t>
            </a:r>
            <a:r>
              <a:rPr kumimoji="1" lang="ja-JP" altLang="en-US" dirty="0"/>
              <a:t>段階調節のコントローラを作成します。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5</a:t>
            </a:fld>
            <a:endParaRPr kumimoji="1" lang="ja-JP" altLang="en-US"/>
          </a:p>
        </p:txBody>
      </p:sp>
    </p:spTree>
    <p:extLst>
      <p:ext uri="{BB962C8B-B14F-4D97-AF65-F5344CB8AC3E}">
        <p14:creationId xmlns:p14="http://schemas.microsoft.com/office/powerpoint/2010/main" val="295499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コントローラは、中心軸と</a:t>
            </a:r>
            <a:r>
              <a:rPr kumimoji="1" lang="en-US" altLang="ja-JP" dirty="0"/>
              <a:t>4</a:t>
            </a:r>
            <a:r>
              <a:rPr kumimoji="1" lang="ja-JP" altLang="en-US" dirty="0"/>
              <a:t>本の円柱、中心軸に固定されたゼンマイばねで構成され、ユーザは外側の紫で示した円柱を握って操作します。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円柱はコントローラの上下についている中心に対して傾いた穴のある円盤のレーンに沿って動きます。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r>
              <a:rPr kumimoji="1" lang="ja-JP" altLang="en-US" dirty="0"/>
              <a:t>したがって円盤が自然に回転し、上部のゼンマイばねには、時計回りの方向への回転力がたまります。</a:t>
            </a:r>
            <a:endParaRPr kumimoji="1" lang="en-US" altLang="ja-JP" dirty="0"/>
          </a:p>
          <a:p>
            <a:r>
              <a:rPr kumimoji="1" lang="ja-JP" altLang="en-US" dirty="0"/>
              <a:t>ロックしたい太さで手を緩めると、ばねによって円盤が時計回りに回転し、円柱が切り欠きに引っ掛かることで、太さをロックすることができます。</a:t>
            </a:r>
            <a:endParaRPr kumimoji="1" lang="en-US" altLang="ja-JP" dirty="0"/>
          </a:p>
          <a:p>
            <a:endParaRPr kumimoji="1" lang="en-US" altLang="ja-JP" dirty="0"/>
          </a:p>
          <a:p>
            <a:r>
              <a:rPr kumimoji="1" lang="ja-JP" altLang="en-US" dirty="0"/>
              <a:t>円柱を切り欠きからレーンへ戻すとロックが解除されます。</a:t>
            </a:r>
            <a:endParaRPr kumimoji="1" lang="en-US" altLang="ja-JP" dirty="0"/>
          </a:p>
          <a:p>
            <a:r>
              <a:rPr kumimoji="1" lang="ja-JP" altLang="en-US" dirty="0"/>
              <a:t>この時に握る力を弱めると、ばねの復元力で円盤が回転し、太い状態へ戻ることができます。</a:t>
            </a:r>
            <a:endParaRPr kumimoji="1" lang="en-US" altLang="ja-JP" dirty="0"/>
          </a:p>
          <a:p>
            <a:r>
              <a:rPr kumimoji="1" lang="ja-JP" altLang="en-US" dirty="0"/>
              <a:t>しかし、このロックを外す機構についてはさらなる検討が必要です。</a:t>
            </a:r>
            <a:endParaRPr kumimoji="1" lang="en-US" altLang="ja-JP" dirty="0"/>
          </a:p>
          <a:p>
            <a:endParaRPr kumimoji="1" lang="en-US" altLang="ja-JP" dirty="0"/>
          </a:p>
          <a:p>
            <a:r>
              <a:rPr kumimoji="1" lang="ja-JP" altLang="en-US" dirty="0"/>
              <a:t>この機構の特徴は太さ変更自体に電子部品を使っていないことです。</a:t>
            </a:r>
            <a:endParaRPr kumimoji="1" lang="en-US" altLang="ja-JP" dirty="0"/>
          </a:p>
          <a:p>
            <a:r>
              <a:rPr kumimoji="1" lang="ja-JP" altLang="en-US" dirty="0"/>
              <a:t>回転量の取得のために、ロータリーエンコーダや、スイッチを使うことを考えています。</a:t>
            </a:r>
            <a:endParaRPr kumimoji="1" lang="en-US" altLang="ja-JP" dirty="0"/>
          </a:p>
          <a:p>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6</a:t>
            </a:fld>
            <a:endParaRPr kumimoji="1" lang="ja-JP" altLang="en-US"/>
          </a:p>
        </p:txBody>
      </p:sp>
    </p:spTree>
    <p:extLst>
      <p:ext uri="{BB962C8B-B14F-4D97-AF65-F5344CB8AC3E}">
        <p14:creationId xmlns:p14="http://schemas.microsoft.com/office/powerpoint/2010/main" val="17303391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システム構成です。</a:t>
            </a:r>
            <a:endParaRPr kumimoji="1" lang="en-US" altLang="ja-JP" dirty="0"/>
          </a:p>
          <a:p>
            <a:r>
              <a:rPr kumimoji="1" lang="ja-JP" altLang="en-US" dirty="0"/>
              <a:t>コントローラの現在の太さの情報をロータリーエンコーダーで取得し、コンピュータに送信します。</a:t>
            </a:r>
            <a:endParaRPr kumimoji="1" lang="en-US" altLang="ja-JP" dirty="0"/>
          </a:p>
          <a:p>
            <a:r>
              <a:rPr kumimoji="1" lang="ja-JP" altLang="en-US" dirty="0"/>
              <a:t>コンピュータでコントローラの現在の太さを推定し、</a:t>
            </a:r>
            <a:r>
              <a:rPr kumimoji="1" lang="en-US" altLang="ja-JP" dirty="0"/>
              <a:t>VR</a:t>
            </a:r>
            <a:r>
              <a:rPr kumimoji="1" lang="ja-JP" altLang="en-US" dirty="0"/>
              <a:t>空間のユーザに反映します。</a:t>
            </a:r>
            <a:endParaRPr kumimoji="1" lang="en-US" altLang="ja-JP" dirty="0"/>
          </a:p>
          <a:p>
            <a:r>
              <a:rPr kumimoji="1" lang="ja-JP" altLang="en-US"/>
              <a:t>また、コントローラ</a:t>
            </a:r>
            <a:r>
              <a:rPr kumimoji="1" lang="ja-JP" altLang="en-US" dirty="0"/>
              <a:t>とコンピュータは無線接続を考えています。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7</a:t>
            </a:fld>
            <a:endParaRPr kumimoji="1" lang="ja-JP" altLang="en-US"/>
          </a:p>
        </p:txBody>
      </p:sp>
    </p:spTree>
    <p:extLst>
      <p:ext uri="{BB962C8B-B14F-4D97-AF65-F5344CB8AC3E}">
        <p14:creationId xmlns:p14="http://schemas.microsoft.com/office/powerpoint/2010/main" val="34943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まとめです。</a:t>
            </a:r>
            <a:endParaRPr kumimoji="1" lang="en-US" altLang="ja-JP" dirty="0"/>
          </a:p>
          <a:p>
            <a:r>
              <a:rPr kumimoji="1" lang="ja-JP" altLang="en-US" dirty="0"/>
              <a:t>持ち手の太さで武器を切り替えられる操作手法の提案をします。</a:t>
            </a:r>
            <a:endParaRPr kumimoji="1" lang="en-US" altLang="ja-JP" dirty="0"/>
          </a:p>
          <a:p>
            <a:r>
              <a:rPr kumimoji="1" lang="ja-JP" altLang="en-US" dirty="0"/>
              <a:t>視覚と触覚の差を埋めることで、没入感の高いコントローラを開発できると考えています。</a:t>
            </a:r>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8</a:t>
            </a:fld>
            <a:endParaRPr kumimoji="1" lang="ja-JP" altLang="en-US"/>
          </a:p>
        </p:txBody>
      </p:sp>
    </p:spTree>
    <p:extLst>
      <p:ext uri="{BB962C8B-B14F-4D97-AF65-F5344CB8AC3E}">
        <p14:creationId xmlns:p14="http://schemas.microsoft.com/office/powerpoint/2010/main" val="2261431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操作が難しいと体験向上につながらないことがわかっています。</a:t>
            </a:r>
            <a:endParaRPr kumimoji="1" lang="en-US" altLang="ja-JP" dirty="0"/>
          </a:p>
          <a:p>
            <a:r>
              <a:rPr kumimoji="1" lang="ja-JP" altLang="en-US" dirty="0"/>
              <a:t>そこで太さを</a:t>
            </a:r>
            <a:r>
              <a:rPr kumimoji="1" lang="en-US" altLang="ja-JP" dirty="0"/>
              <a:t>3</a:t>
            </a:r>
            <a:r>
              <a:rPr kumimoji="1" lang="ja-JP" altLang="en-US" dirty="0"/>
              <a:t>段階で調節できるコントローラを作成します。</a:t>
            </a:r>
            <a:endParaRPr kumimoji="1" lang="en-US" altLang="ja-JP" dirty="0"/>
          </a:p>
          <a:p>
            <a:endParaRPr kumimoji="1" lang="en-US" altLang="ja-JP" dirty="0"/>
          </a:p>
          <a:p>
            <a:r>
              <a:rPr kumimoji="1" lang="ja-JP" altLang="en-US" dirty="0"/>
              <a:t>各段階にロック機構があり、中途半端な太さで止まってしまうことを防ぎます。</a:t>
            </a:r>
            <a:endParaRPr kumimoji="1" lang="en-US" altLang="ja-JP" dirty="0"/>
          </a:p>
          <a:p>
            <a:r>
              <a:rPr kumimoji="1" lang="ja-JP" altLang="en-US" dirty="0"/>
              <a:t>一定の力で握るとロックが外れ、</a:t>
            </a:r>
            <a:endParaRPr kumimoji="1" lang="en-US" altLang="ja-JP" dirty="0"/>
          </a:p>
        </p:txBody>
      </p:sp>
      <p:sp>
        <p:nvSpPr>
          <p:cNvPr id="4" name="スライド番号プレースホルダー 3"/>
          <p:cNvSpPr>
            <a:spLocks noGrp="1"/>
          </p:cNvSpPr>
          <p:nvPr>
            <p:ph type="sldNum" sz="quarter" idx="5"/>
          </p:nvPr>
        </p:nvSpPr>
        <p:spPr/>
        <p:txBody>
          <a:bodyPr/>
          <a:lstStyle/>
          <a:p>
            <a:fld id="{76B15EFA-608B-4C55-A06F-40388B126142}" type="slidenum">
              <a:rPr kumimoji="1" lang="ja-JP" altLang="en-US" smtClean="0"/>
              <a:t>9</a:t>
            </a:fld>
            <a:endParaRPr kumimoji="1" lang="ja-JP" altLang="en-US"/>
          </a:p>
        </p:txBody>
      </p:sp>
    </p:spTree>
    <p:extLst>
      <p:ext uri="{BB962C8B-B14F-4D97-AF65-F5344CB8AC3E}">
        <p14:creationId xmlns:p14="http://schemas.microsoft.com/office/powerpoint/2010/main" val="11604498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2324-F324-0420-6431-C5DAF4998D5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F84F3A6-3E4A-8861-A527-7A58B25A79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06C6C8E-A9B3-DB58-8E67-98A30ABCA07C}"/>
              </a:ext>
            </a:extLst>
          </p:cNvPr>
          <p:cNvSpPr>
            <a:spLocks noGrp="1"/>
          </p:cNvSpPr>
          <p:nvPr>
            <p:ph type="body" idx="1"/>
          </p:nvPr>
        </p:nvSpPr>
        <p:spPr/>
        <p:txBody>
          <a:bodyPr/>
          <a:lstStyle/>
          <a:p>
            <a:r>
              <a:rPr kumimoji="1" lang="ja-JP" altLang="en-US" dirty="0"/>
              <a:t>システム概要です。</a:t>
            </a:r>
            <a:endParaRPr kumimoji="1" lang="en-US" altLang="ja-JP" dirty="0"/>
          </a:p>
          <a:p>
            <a:r>
              <a:rPr kumimoji="1" lang="ja-JP" altLang="en-US" dirty="0"/>
              <a:t>中心軸と</a:t>
            </a:r>
            <a:r>
              <a:rPr kumimoji="1" lang="en-US" altLang="ja-JP" dirty="0"/>
              <a:t>4</a:t>
            </a:r>
            <a:r>
              <a:rPr kumimoji="1" lang="ja-JP" altLang="en-US" dirty="0"/>
              <a:t>本の円柱で構成され、ユーザは外側の紫で示した円柱を握って操作します。</a:t>
            </a:r>
            <a:endParaRPr kumimoji="1" lang="en-US" altLang="ja-JP" dirty="0"/>
          </a:p>
          <a:p>
            <a:endParaRPr kumimoji="1" lang="en-US" altLang="ja-JP" dirty="0"/>
          </a:p>
          <a:p>
            <a:r>
              <a:rPr kumimoji="1" lang="ja-JP" altLang="en-US" dirty="0"/>
              <a:t>円柱はコントローラの上下についているスパイラルカム円盤のレーンに沿って動きます。</a:t>
            </a:r>
            <a:endParaRPr kumimoji="1" lang="en-US" altLang="ja-JP" dirty="0"/>
          </a:p>
          <a:p>
            <a:r>
              <a:rPr kumimoji="1" lang="ja-JP" altLang="en-US" dirty="0"/>
              <a:t>コントローラを握ると、白く欠けた部分がない側に押し付けられるように、円柱が移動します。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そのためレーンの途中の欠けた部分で止まり、</a:t>
            </a:r>
            <a:r>
              <a:rPr kumimoji="1" lang="en-US" altLang="ja-JP" dirty="0"/>
              <a:t>3</a:t>
            </a:r>
            <a:r>
              <a:rPr kumimoji="1" lang="ja-JP" altLang="en-US" dirty="0"/>
              <a:t>段階の太さにロックすることができます。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円盤は中心軸に固定され、上部のゼンマイばねとつながっています。</a:t>
            </a:r>
            <a:endParaRPr kumimoji="1" lang="en-US" altLang="ja-JP" dirty="0"/>
          </a:p>
          <a:p>
            <a:r>
              <a:rPr kumimoji="1" lang="ja-JP" altLang="en-US" dirty="0"/>
              <a:t>したがって円盤が自然に回転し、上部のゼンマイばねには、元に戻ろうとする力がたまっていきます。</a:t>
            </a:r>
            <a:endParaRPr kumimoji="1" lang="en-US" altLang="ja-JP" dirty="0"/>
          </a:p>
          <a:p>
            <a:r>
              <a:rPr kumimoji="1" lang="ja-JP" altLang="en-US" dirty="0"/>
              <a:t>ユーザがロックを解除し、手を緩めると、ばねの復元力で円盤が回転し、円柱が太い状態へ戻ることができます。</a:t>
            </a:r>
            <a:endParaRPr kumimoji="1" lang="en-US" altLang="ja-JP" dirty="0"/>
          </a:p>
          <a:p>
            <a:endParaRPr kumimoji="1" lang="en-US" altLang="ja-JP" dirty="0"/>
          </a:p>
          <a:p>
            <a:r>
              <a:rPr kumimoji="1" lang="ja-JP" altLang="en-US" dirty="0"/>
              <a:t>この機構の特徴は太さ変更自体に電子部品を使っていないことです。</a:t>
            </a:r>
            <a:endParaRPr kumimoji="1" lang="en-US" altLang="ja-JP" dirty="0"/>
          </a:p>
          <a:p>
            <a:r>
              <a:rPr kumimoji="1" lang="ja-JP" altLang="en-US" dirty="0"/>
              <a:t>回転量の取得のために、ロータリーエンコーダや、スイッチを使うことを考えています。</a:t>
            </a:r>
            <a:endParaRPr kumimoji="1" lang="en-US" altLang="ja-JP" dirty="0"/>
          </a:p>
          <a:p>
            <a:endParaRPr kumimoji="1" lang="en-US" altLang="ja-JP" dirty="0"/>
          </a:p>
          <a:p>
            <a:endParaRPr kumimoji="1" lang="en-US" altLang="ja-JP" dirty="0"/>
          </a:p>
          <a:p>
            <a:r>
              <a:rPr kumimoji="1" lang="en-US" altLang="ja-JP" dirty="0"/>
              <a:t>1</a:t>
            </a:r>
            <a:r>
              <a:rPr kumimoji="1" lang="ja-JP" altLang="en-US" dirty="0"/>
              <a:t>つはロータリーエンコーダを使う方法です。</a:t>
            </a:r>
            <a:endParaRPr kumimoji="1" lang="en-US" altLang="ja-JP" dirty="0"/>
          </a:p>
          <a:p>
            <a:r>
              <a:rPr kumimoji="1" lang="ja-JP" altLang="en-US" dirty="0"/>
              <a:t>もう</a:t>
            </a:r>
            <a:r>
              <a:rPr kumimoji="1" lang="en-US" altLang="ja-JP" dirty="0"/>
              <a:t>1</a:t>
            </a:r>
            <a:r>
              <a:rPr kumimoji="1" lang="ja-JP" altLang="en-US" dirty="0"/>
              <a:t>つは切り欠きの部分と、それにあたる円柱の高さに銅箔テープを巻いて、スイッチとして取得する方法です。</a:t>
            </a:r>
            <a:endParaRPr kumimoji="1" lang="en-US" altLang="ja-JP" dirty="0"/>
          </a:p>
          <a:p>
            <a:r>
              <a:rPr kumimoji="1" lang="en-US" altLang="ja-JP" dirty="0"/>
              <a:t>2</a:t>
            </a:r>
            <a:r>
              <a:rPr kumimoji="1" lang="ja-JP" altLang="en-US" dirty="0"/>
              <a:t>つ目の方法だと、接触不良に弱いことが考えられますが、コストを抑えられるメリットがあります。</a:t>
            </a:r>
            <a:endParaRPr kumimoji="1" lang="en-US" altLang="ja-JP" dirty="0"/>
          </a:p>
          <a:p>
            <a:endParaRPr kumimoji="1" lang="en-US" altLang="ja-JP" dirty="0"/>
          </a:p>
          <a:p>
            <a:r>
              <a:rPr kumimoji="1" lang="ja-JP" altLang="en-US" dirty="0"/>
              <a:t>（質問）</a:t>
            </a:r>
            <a:endParaRPr kumimoji="1" lang="en-US" altLang="ja-JP" dirty="0"/>
          </a:p>
          <a:p>
            <a:r>
              <a:rPr kumimoji="1" lang="ja-JP" altLang="en-US" dirty="0"/>
              <a:t>円柱に銅箔巻いて、欠け部分との接触＝通電でどこにロックされてるか検知する手法も考えた。接触不良が大変</a:t>
            </a:r>
            <a:endParaRPr kumimoji="1" lang="en-US" altLang="ja-JP" dirty="0"/>
          </a:p>
          <a:p>
            <a:r>
              <a:rPr kumimoji="1" lang="ja-JP" altLang="en-US" dirty="0"/>
              <a:t>ロックを外すためのシステムが思いつかない</a:t>
            </a:r>
            <a:endParaRPr kumimoji="1" lang="en-US" altLang="ja-JP" dirty="0"/>
          </a:p>
        </p:txBody>
      </p:sp>
      <p:sp>
        <p:nvSpPr>
          <p:cNvPr id="4" name="スライド番号プレースホルダー 3">
            <a:extLst>
              <a:ext uri="{FF2B5EF4-FFF2-40B4-BE49-F238E27FC236}">
                <a16:creationId xmlns:a16="http://schemas.microsoft.com/office/drawing/2014/main" id="{555C1264-765C-D68E-1CC6-DCA5FCA7470B}"/>
              </a:ext>
            </a:extLst>
          </p:cNvPr>
          <p:cNvSpPr>
            <a:spLocks noGrp="1"/>
          </p:cNvSpPr>
          <p:nvPr>
            <p:ph type="sldNum" sz="quarter" idx="5"/>
          </p:nvPr>
        </p:nvSpPr>
        <p:spPr/>
        <p:txBody>
          <a:bodyPr/>
          <a:lstStyle/>
          <a:p>
            <a:fld id="{76B15EFA-608B-4C55-A06F-40388B126142}" type="slidenum">
              <a:rPr kumimoji="1" lang="ja-JP" altLang="en-US" smtClean="0"/>
              <a:t>11</a:t>
            </a:fld>
            <a:endParaRPr kumimoji="1" lang="ja-JP" altLang="en-US"/>
          </a:p>
        </p:txBody>
      </p:sp>
    </p:spTree>
    <p:extLst>
      <p:ext uri="{BB962C8B-B14F-4D97-AF65-F5344CB8AC3E}">
        <p14:creationId xmlns:p14="http://schemas.microsoft.com/office/powerpoint/2010/main" val="347976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658F80-7DF9-DD3C-CA0A-F6BBDB5662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7CB537B-3A00-C15E-A495-D2B08ECBBF53}"/>
              </a:ext>
            </a:extLst>
          </p:cNvPr>
          <p:cNvSpPr>
            <a:spLocks noGrp="1"/>
          </p:cNvSpPr>
          <p:nvPr>
            <p:ph type="subTitle" idx="1"/>
          </p:nvPr>
        </p:nvSpPr>
        <p:spPr>
          <a:xfrm>
            <a:off x="1524000" y="3602038"/>
            <a:ext cx="9144000" cy="1655762"/>
          </a:xfrm>
        </p:spPr>
        <p:txBody>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1290F2DE-8DC1-697D-809A-74EBB8B5B8F3}"/>
              </a:ext>
            </a:extLst>
          </p:cNvPr>
          <p:cNvSpPr>
            <a:spLocks noGrp="1"/>
          </p:cNvSpPr>
          <p:nvPr>
            <p:ph type="dt" sz="half" idx="10"/>
          </p:nvPr>
        </p:nvSpPr>
        <p:spPr/>
        <p:txBody>
          <a:bodyPr/>
          <a:lstStyle/>
          <a:p>
            <a:fld id="{E0DCD505-9BBB-4191-8894-DDE96F99F441}"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E94BD326-FCCA-6468-9114-94AD5728E1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248026-E6A1-2D23-6B87-CD9EB9B3DE7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23690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B45B4-239D-C4CF-0C44-DE082EE417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8E8E4F-B65D-48CE-24C6-3F7C2547484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6E11F6-4D6D-79CB-E5F0-6B9E41BC344E}"/>
              </a:ext>
            </a:extLst>
          </p:cNvPr>
          <p:cNvSpPr>
            <a:spLocks noGrp="1"/>
          </p:cNvSpPr>
          <p:nvPr>
            <p:ph type="dt" sz="half" idx="10"/>
          </p:nvPr>
        </p:nvSpPr>
        <p:spPr/>
        <p:txBody>
          <a:bodyPr/>
          <a:lstStyle/>
          <a:p>
            <a:fld id="{9C632D2A-7D93-4126-9966-9678FE1A7543}"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C9AE3688-9AF4-A9B7-24BF-B1863445E3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5E0DB3-5BE1-D382-282F-C4DE345A6BF3}"/>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368095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76EE34-2B0C-74CA-EE99-C0A77EAFA41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929A82A-AEA1-3FC3-2511-4D46E624C31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708590-00B2-8897-E507-934AE6144BE8}"/>
              </a:ext>
            </a:extLst>
          </p:cNvPr>
          <p:cNvSpPr>
            <a:spLocks noGrp="1"/>
          </p:cNvSpPr>
          <p:nvPr>
            <p:ph type="dt" sz="half" idx="10"/>
          </p:nvPr>
        </p:nvSpPr>
        <p:spPr/>
        <p:txBody>
          <a:bodyPr/>
          <a:lstStyle/>
          <a:p>
            <a:fld id="{A6EE2374-383C-43AB-A853-39ABD3E8228A}"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EDE14EA0-6403-9826-92ED-6B2968C57D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ADF4A6D-D526-F31C-A6D8-7E17F22335E2}"/>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60868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F6D5E6-FC47-B21F-21B3-AA8E1B3CCC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D8F29D-4E34-EC54-0BAC-E7E08B64CDA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FD4E15-AB5F-51A7-9955-08E8224E5728}"/>
              </a:ext>
            </a:extLst>
          </p:cNvPr>
          <p:cNvSpPr>
            <a:spLocks noGrp="1"/>
          </p:cNvSpPr>
          <p:nvPr>
            <p:ph type="dt" sz="half" idx="10"/>
          </p:nvPr>
        </p:nvSpPr>
        <p:spPr/>
        <p:txBody>
          <a:bodyPr/>
          <a:lstStyle/>
          <a:p>
            <a:fld id="{E6236DCA-1A27-41A9-B085-A2C395A1B682}"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29C39544-58F9-C06C-B613-87258EB1185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8B37A6-5F65-EAD7-832E-483C2A0F8395}"/>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79923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09EBFC-1C58-7246-3BCD-111C13975EB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FA9571-A5AD-84BF-8A93-60E9B7C5C1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FB1902C-397D-12B8-569B-5A7426A36EFE}"/>
              </a:ext>
            </a:extLst>
          </p:cNvPr>
          <p:cNvSpPr>
            <a:spLocks noGrp="1"/>
          </p:cNvSpPr>
          <p:nvPr>
            <p:ph type="dt" sz="half" idx="10"/>
          </p:nvPr>
        </p:nvSpPr>
        <p:spPr/>
        <p:txBody>
          <a:bodyPr/>
          <a:lstStyle/>
          <a:p>
            <a:fld id="{7704820B-1FA6-4ED6-86DD-627796E22DC9}"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67958618-C07C-2FA8-35CB-B2994A5436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FEF03F0-233A-588E-BD68-CEC0429A568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730579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99118-EC48-3A15-E7C4-F2FB592D1A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89E6CFA-D271-A551-C30C-86C1F4AA792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4B3436B-0F32-DA48-98C5-83389275698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0A1B229-3B49-8267-CCA9-10315AA5FD49}"/>
              </a:ext>
            </a:extLst>
          </p:cNvPr>
          <p:cNvSpPr>
            <a:spLocks noGrp="1"/>
          </p:cNvSpPr>
          <p:nvPr>
            <p:ph type="dt" sz="half" idx="10"/>
          </p:nvPr>
        </p:nvSpPr>
        <p:spPr/>
        <p:txBody>
          <a:bodyPr/>
          <a:lstStyle/>
          <a:p>
            <a:fld id="{EC5A4984-E757-4A17-87EC-5ABE1328B9D3}" type="datetime1">
              <a:rPr kumimoji="1" lang="ja-JP" altLang="en-US" smtClean="0"/>
              <a:t>2025/8/4</a:t>
            </a:fld>
            <a:endParaRPr kumimoji="1" lang="ja-JP" altLang="en-US"/>
          </a:p>
        </p:txBody>
      </p:sp>
      <p:sp>
        <p:nvSpPr>
          <p:cNvPr id="6" name="フッター プレースホルダー 5">
            <a:extLst>
              <a:ext uri="{FF2B5EF4-FFF2-40B4-BE49-F238E27FC236}">
                <a16:creationId xmlns:a16="http://schemas.microsoft.com/office/drawing/2014/main" id="{B8C34AD4-D0C1-FDAE-48D0-5BBEEF506CB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51F1367-0589-CDE2-6DDF-81EF2E28104E}"/>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421677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C05DBB-9F81-ADF7-CFC6-6160800EFED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8E84BF-6CD2-359A-2202-0FB5EFE29D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4457A1C-6284-802A-C5BD-2B72C39827B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6B09806-676E-3D63-F104-A0AC1D745A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59D5CE-2E32-F3AD-F425-92C2C4E4BDF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72DA615-7DCB-F437-DB3C-6FB2C4A5A382}"/>
              </a:ext>
            </a:extLst>
          </p:cNvPr>
          <p:cNvSpPr>
            <a:spLocks noGrp="1"/>
          </p:cNvSpPr>
          <p:nvPr>
            <p:ph type="dt" sz="half" idx="10"/>
          </p:nvPr>
        </p:nvSpPr>
        <p:spPr/>
        <p:txBody>
          <a:bodyPr/>
          <a:lstStyle/>
          <a:p>
            <a:fld id="{0B3BA3C4-2F68-4694-BFF6-FC1A441778FB}" type="datetime1">
              <a:rPr kumimoji="1" lang="ja-JP" altLang="en-US" smtClean="0"/>
              <a:t>2025/8/4</a:t>
            </a:fld>
            <a:endParaRPr kumimoji="1" lang="ja-JP" altLang="en-US"/>
          </a:p>
        </p:txBody>
      </p:sp>
      <p:sp>
        <p:nvSpPr>
          <p:cNvPr id="8" name="フッター プレースホルダー 7">
            <a:extLst>
              <a:ext uri="{FF2B5EF4-FFF2-40B4-BE49-F238E27FC236}">
                <a16:creationId xmlns:a16="http://schemas.microsoft.com/office/drawing/2014/main" id="{1057AB55-5F65-C44A-9BA5-CAC0C819B6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015E418-AD70-AD2D-8D51-10ABBE7CABB8}"/>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3074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DCD077-22E0-E01C-253D-0E44C0EE202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70C5624-04EB-DFA2-5610-CDF99329DCD3}"/>
              </a:ext>
            </a:extLst>
          </p:cNvPr>
          <p:cNvSpPr>
            <a:spLocks noGrp="1"/>
          </p:cNvSpPr>
          <p:nvPr>
            <p:ph type="dt" sz="half" idx="10"/>
          </p:nvPr>
        </p:nvSpPr>
        <p:spPr/>
        <p:txBody>
          <a:bodyPr/>
          <a:lstStyle/>
          <a:p>
            <a:fld id="{C553822D-1B9A-4877-AD57-0F5FC0AD00AF}" type="datetime1">
              <a:rPr kumimoji="1" lang="ja-JP" altLang="en-US" smtClean="0"/>
              <a:t>2025/8/4</a:t>
            </a:fld>
            <a:endParaRPr kumimoji="1" lang="ja-JP" altLang="en-US"/>
          </a:p>
        </p:txBody>
      </p:sp>
      <p:sp>
        <p:nvSpPr>
          <p:cNvPr id="4" name="フッター プレースホルダー 3">
            <a:extLst>
              <a:ext uri="{FF2B5EF4-FFF2-40B4-BE49-F238E27FC236}">
                <a16:creationId xmlns:a16="http://schemas.microsoft.com/office/drawing/2014/main" id="{BCB23691-4E3F-550C-0F71-67B3074A0DE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A7D32D5-3738-DCD0-F650-3A7A16ECBEBA}"/>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946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4460E1F-5BE8-2C70-A1B1-D4F9B0A8163F}"/>
              </a:ext>
            </a:extLst>
          </p:cNvPr>
          <p:cNvSpPr>
            <a:spLocks noGrp="1"/>
          </p:cNvSpPr>
          <p:nvPr>
            <p:ph type="dt" sz="half" idx="10"/>
          </p:nvPr>
        </p:nvSpPr>
        <p:spPr/>
        <p:txBody>
          <a:bodyPr/>
          <a:lstStyle/>
          <a:p>
            <a:fld id="{BD3A9153-5921-41E4-9C84-516C111DD99C}" type="datetime1">
              <a:rPr kumimoji="1" lang="ja-JP" altLang="en-US" smtClean="0"/>
              <a:t>2025/8/4</a:t>
            </a:fld>
            <a:endParaRPr kumimoji="1" lang="ja-JP" altLang="en-US"/>
          </a:p>
        </p:txBody>
      </p:sp>
      <p:sp>
        <p:nvSpPr>
          <p:cNvPr id="3" name="フッター プレースホルダー 2">
            <a:extLst>
              <a:ext uri="{FF2B5EF4-FFF2-40B4-BE49-F238E27FC236}">
                <a16:creationId xmlns:a16="http://schemas.microsoft.com/office/drawing/2014/main" id="{B4BE8A94-3F08-516A-25DF-2B05EAB0EE1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C4533C0-1381-349D-535F-DAB3C0160C47}"/>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284492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C7684E-9BE3-D84F-F3AC-D430895D9F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11C76C-B319-2F03-8EBD-FC05D6568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99739E7-ACA5-277D-A9C6-285EC424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74E1F9-DFAA-EB95-140F-0B7F806F0B85}"/>
              </a:ext>
            </a:extLst>
          </p:cNvPr>
          <p:cNvSpPr>
            <a:spLocks noGrp="1"/>
          </p:cNvSpPr>
          <p:nvPr>
            <p:ph type="dt" sz="half" idx="10"/>
          </p:nvPr>
        </p:nvSpPr>
        <p:spPr/>
        <p:txBody>
          <a:bodyPr/>
          <a:lstStyle/>
          <a:p>
            <a:fld id="{A049AF99-526C-4C65-AFD6-0935E3A9732D}" type="datetime1">
              <a:rPr kumimoji="1" lang="ja-JP" altLang="en-US" smtClean="0"/>
              <a:t>2025/8/4</a:t>
            </a:fld>
            <a:endParaRPr kumimoji="1" lang="ja-JP" altLang="en-US"/>
          </a:p>
        </p:txBody>
      </p:sp>
      <p:sp>
        <p:nvSpPr>
          <p:cNvPr id="6" name="フッター プレースホルダー 5">
            <a:extLst>
              <a:ext uri="{FF2B5EF4-FFF2-40B4-BE49-F238E27FC236}">
                <a16:creationId xmlns:a16="http://schemas.microsoft.com/office/drawing/2014/main" id="{4CFB940A-2198-9FB1-A72E-A6145B47D5F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B2621F-B508-D201-6287-B5D6A740E1E0}"/>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691105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792549-77AA-1B48-833D-F52052C312F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E53C50-74B3-C78D-98F6-7E10246DCC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963C654-6299-67D9-20D8-A679C1B0EC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2233B3-6174-4A75-F6F5-19ACACCA41CD}"/>
              </a:ext>
            </a:extLst>
          </p:cNvPr>
          <p:cNvSpPr>
            <a:spLocks noGrp="1"/>
          </p:cNvSpPr>
          <p:nvPr>
            <p:ph type="dt" sz="half" idx="10"/>
          </p:nvPr>
        </p:nvSpPr>
        <p:spPr/>
        <p:txBody>
          <a:bodyPr/>
          <a:lstStyle/>
          <a:p>
            <a:fld id="{04B72BF1-54A9-4E0E-9675-24B4275BFD14}" type="datetime1">
              <a:rPr kumimoji="1" lang="ja-JP" altLang="en-US" smtClean="0"/>
              <a:t>2025/8/4</a:t>
            </a:fld>
            <a:endParaRPr kumimoji="1" lang="ja-JP" altLang="en-US"/>
          </a:p>
        </p:txBody>
      </p:sp>
      <p:sp>
        <p:nvSpPr>
          <p:cNvPr id="6" name="フッター プレースホルダー 5">
            <a:extLst>
              <a:ext uri="{FF2B5EF4-FFF2-40B4-BE49-F238E27FC236}">
                <a16:creationId xmlns:a16="http://schemas.microsoft.com/office/drawing/2014/main" id="{5E3697B1-E3B7-C22B-CE63-1CC2B90B2F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69E428F-586B-1796-56FD-0D65024F4BCD}"/>
              </a:ext>
            </a:extLst>
          </p:cNvPr>
          <p:cNvSpPr>
            <a:spLocks noGrp="1"/>
          </p:cNvSpPr>
          <p:nvPr>
            <p:ph type="sldNum" sz="quarter" idx="12"/>
          </p:nvPr>
        </p:nvSpPr>
        <p:spPr/>
        <p:txBody>
          <a:bodyPr/>
          <a:lstStyle/>
          <a:p>
            <a:fld id="{5CCA2C14-EFCE-4A9A-BA37-949DC8255A36}" type="slidenum">
              <a:rPr kumimoji="1" lang="ja-JP" altLang="en-US" smtClean="0"/>
              <a:t>‹#›</a:t>
            </a:fld>
            <a:endParaRPr kumimoji="1" lang="ja-JP" altLang="en-US"/>
          </a:p>
        </p:txBody>
      </p:sp>
    </p:spTree>
    <p:extLst>
      <p:ext uri="{BB962C8B-B14F-4D97-AF65-F5344CB8AC3E}">
        <p14:creationId xmlns:p14="http://schemas.microsoft.com/office/powerpoint/2010/main" val="1677433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875161D-4E47-8BC7-D21D-BA776AA46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2B05711B-7C73-32AA-9C0C-36DC025215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53F57F74-F3CE-B258-93AC-33A21586C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CA4E20-98E4-477D-BE91-5B5233761E32}" type="datetime1">
              <a:rPr kumimoji="1" lang="ja-JP" altLang="en-US" smtClean="0"/>
              <a:t>2025/8/4</a:t>
            </a:fld>
            <a:endParaRPr kumimoji="1" lang="ja-JP" altLang="en-US"/>
          </a:p>
        </p:txBody>
      </p:sp>
      <p:sp>
        <p:nvSpPr>
          <p:cNvPr id="5" name="フッター プレースホルダー 4">
            <a:extLst>
              <a:ext uri="{FF2B5EF4-FFF2-40B4-BE49-F238E27FC236}">
                <a16:creationId xmlns:a16="http://schemas.microsoft.com/office/drawing/2014/main" id="{C1C7D96C-3A21-82F9-3CAA-04858C4D8A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0BC7847-D27D-1D18-3726-AB67303B0477}"/>
              </a:ext>
            </a:extLst>
          </p:cNvPr>
          <p:cNvSpPr>
            <a:spLocks noGrp="1"/>
          </p:cNvSpPr>
          <p:nvPr>
            <p:ph type="sldNum" sz="quarter" idx="4"/>
          </p:nvPr>
        </p:nvSpPr>
        <p:spPr>
          <a:xfrm>
            <a:off x="9448800" y="6502213"/>
            <a:ext cx="2743200" cy="365125"/>
          </a:xfrm>
          <a:prstGeom prst="rect">
            <a:avLst/>
          </a:prstGeom>
        </p:spPr>
        <p:txBody>
          <a:bodyPr vert="horz" lIns="91440" tIns="45720" rIns="91440" bIns="45720" rtlCol="0" anchor="ctr"/>
          <a:lstStyle>
            <a:lvl1pPr algn="r">
              <a:defRPr sz="2800">
                <a:solidFill>
                  <a:schemeClr val="tx1"/>
                </a:solidFill>
              </a:defRPr>
            </a:lvl1pPr>
          </a:lstStyle>
          <a:p>
            <a:fld id="{5CCA2C14-EFCE-4A9A-BA37-949DC8255A36}" type="slidenum">
              <a:rPr lang="ja-JP" altLang="en-US" smtClean="0"/>
              <a:pPr/>
              <a:t>‹#›</a:t>
            </a:fld>
            <a:endParaRPr lang="ja-JP" altLang="en-US" dirty="0"/>
          </a:p>
        </p:txBody>
      </p:sp>
    </p:spTree>
    <p:extLst>
      <p:ext uri="{BB962C8B-B14F-4D97-AF65-F5344CB8AC3E}">
        <p14:creationId xmlns:p14="http://schemas.microsoft.com/office/powerpoint/2010/main" val="2972807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4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704E7E-5ED6-24F2-005E-D62C0C5E387E}"/>
              </a:ext>
            </a:extLst>
          </p:cNvPr>
          <p:cNvSpPr>
            <a:spLocks noGrp="1"/>
          </p:cNvSpPr>
          <p:nvPr>
            <p:ph type="ctrTitle"/>
          </p:nvPr>
        </p:nvSpPr>
        <p:spPr>
          <a:xfrm>
            <a:off x="1092200" y="1214438"/>
            <a:ext cx="10007600" cy="2387600"/>
          </a:xfrm>
        </p:spPr>
        <p:txBody>
          <a:bodyPr>
            <a:normAutofit/>
          </a:bodyPr>
          <a:lstStyle/>
          <a:p>
            <a:r>
              <a:rPr lang="ja-JP" altLang="en-US" dirty="0"/>
              <a:t>握り操作による</a:t>
            </a:r>
            <a:r>
              <a:rPr lang="en-US" altLang="ja-JP" dirty="0"/>
              <a:t>VR</a:t>
            </a:r>
            <a:r>
              <a:rPr lang="ja-JP" altLang="en-US" dirty="0"/>
              <a:t>物体</a:t>
            </a:r>
            <a:br>
              <a:rPr lang="en-US" altLang="ja-JP" dirty="0"/>
            </a:br>
            <a:r>
              <a:rPr lang="ja-JP" altLang="en-US" dirty="0"/>
              <a:t>切替コントローラの提案</a:t>
            </a:r>
            <a:endParaRPr kumimoji="1" lang="ja-JP" altLang="en-US" dirty="0"/>
          </a:p>
        </p:txBody>
      </p:sp>
      <p:sp>
        <p:nvSpPr>
          <p:cNvPr id="3" name="字幕 2">
            <a:extLst>
              <a:ext uri="{FF2B5EF4-FFF2-40B4-BE49-F238E27FC236}">
                <a16:creationId xmlns:a16="http://schemas.microsoft.com/office/drawing/2014/main" id="{60F2FF66-EFD9-881A-266A-EFF93866B5D6}"/>
              </a:ext>
            </a:extLst>
          </p:cNvPr>
          <p:cNvSpPr>
            <a:spLocks noGrp="1"/>
          </p:cNvSpPr>
          <p:nvPr>
            <p:ph type="subTitle" idx="1"/>
          </p:nvPr>
        </p:nvSpPr>
        <p:spPr/>
        <p:txBody>
          <a:bodyPr/>
          <a:lstStyle/>
          <a:p>
            <a:r>
              <a:rPr kumimoji="1" lang="ja-JP" altLang="en-US" dirty="0"/>
              <a:t>井上研究室</a:t>
            </a:r>
            <a:endParaRPr kumimoji="1" lang="en-US" altLang="ja-JP" dirty="0"/>
          </a:p>
          <a:p>
            <a:r>
              <a:rPr lang="en-US" altLang="ja-JP" dirty="0"/>
              <a:t>C0B22045</a:t>
            </a:r>
            <a:r>
              <a:rPr lang="ja-JP" altLang="en-US" dirty="0"/>
              <a:t> 川地 道人</a:t>
            </a:r>
            <a:endParaRPr kumimoji="1" lang="ja-JP" altLang="en-US" dirty="0"/>
          </a:p>
        </p:txBody>
      </p:sp>
    </p:spTree>
    <p:extLst>
      <p:ext uri="{BB962C8B-B14F-4D97-AF65-F5344CB8AC3E}">
        <p14:creationId xmlns:p14="http://schemas.microsoft.com/office/powerpoint/2010/main" val="3864036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 name="グループ化 27">
            <a:extLst>
              <a:ext uri="{FF2B5EF4-FFF2-40B4-BE49-F238E27FC236}">
                <a16:creationId xmlns:a16="http://schemas.microsoft.com/office/drawing/2014/main" id="{0248ACBC-4D89-DDBA-9CAA-CD0F85FCBF59}"/>
              </a:ext>
            </a:extLst>
          </p:cNvPr>
          <p:cNvGrpSpPr/>
          <p:nvPr/>
        </p:nvGrpSpPr>
        <p:grpSpPr>
          <a:xfrm>
            <a:off x="838200" y="1690688"/>
            <a:ext cx="4943060" cy="4696860"/>
            <a:chOff x="993914" y="1748020"/>
            <a:chExt cx="4943060" cy="4696860"/>
          </a:xfrm>
        </p:grpSpPr>
        <p:sp>
          <p:nvSpPr>
            <p:cNvPr id="5" name="楕円 4">
              <a:extLst>
                <a:ext uri="{FF2B5EF4-FFF2-40B4-BE49-F238E27FC236}">
                  <a16:creationId xmlns:a16="http://schemas.microsoft.com/office/drawing/2014/main" id="{55A371C8-58E5-C892-E7F7-6CD81C7E19BE}"/>
                </a:ext>
              </a:extLst>
            </p:cNvPr>
            <p:cNvSpPr/>
            <p:nvPr/>
          </p:nvSpPr>
          <p:spPr>
            <a:xfrm>
              <a:off x="993914" y="1748020"/>
              <a:ext cx="4943060" cy="4696860"/>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10F00492-CC74-0B7A-E6F6-7DBCC2F5F3CC}"/>
                </a:ext>
              </a:extLst>
            </p:cNvPr>
            <p:cNvSpPr/>
            <p:nvPr/>
          </p:nvSpPr>
          <p:spPr>
            <a:xfrm>
              <a:off x="3048000" y="3692258"/>
              <a:ext cx="834887" cy="808383"/>
            </a:xfrm>
            <a:prstGeom prst="ellipse">
              <a:avLst/>
            </a:prstGeom>
            <a:ln w="5715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50927BC8-E1AC-6544-C335-A339F78E8DF8}"/>
                </a:ext>
              </a:extLst>
            </p:cNvPr>
            <p:cNvGrpSpPr/>
            <p:nvPr/>
          </p:nvGrpSpPr>
          <p:grpSpPr>
            <a:xfrm>
              <a:off x="2803154" y="2050698"/>
              <a:ext cx="2174521" cy="1441580"/>
              <a:chOff x="2803154" y="2050698"/>
              <a:chExt cx="2174521" cy="1441580"/>
            </a:xfrm>
          </p:grpSpPr>
          <p:sp>
            <p:nvSpPr>
              <p:cNvPr id="7" name="正方形/長方形 6">
                <a:extLst>
                  <a:ext uri="{FF2B5EF4-FFF2-40B4-BE49-F238E27FC236}">
                    <a16:creationId xmlns:a16="http://schemas.microsoft.com/office/drawing/2014/main" id="{D85E53E0-E949-7971-BD75-54BC9178E1B6}"/>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部分円 11">
                <a:extLst>
                  <a:ext uri="{FF2B5EF4-FFF2-40B4-BE49-F238E27FC236}">
                    <a16:creationId xmlns:a16="http://schemas.microsoft.com/office/drawing/2014/main" id="{33CE226B-95E8-D1DE-47EF-D8DF1357655B}"/>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3" name="部分円 12">
                <a:extLst>
                  <a:ext uri="{FF2B5EF4-FFF2-40B4-BE49-F238E27FC236}">
                    <a16:creationId xmlns:a16="http://schemas.microsoft.com/office/drawing/2014/main" id="{EB4BC7CC-37F0-B696-A284-43DADB65C5B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F0ED7B6A-5FF6-065B-41A4-835BA70EA359}"/>
                </a:ext>
              </a:extLst>
            </p:cNvPr>
            <p:cNvGrpSpPr/>
            <p:nvPr/>
          </p:nvGrpSpPr>
          <p:grpSpPr>
            <a:xfrm rot="16200000">
              <a:off x="933698" y="3144111"/>
              <a:ext cx="2174521" cy="1441580"/>
              <a:chOff x="2803154" y="2050698"/>
              <a:chExt cx="2174521" cy="1441580"/>
            </a:xfrm>
          </p:grpSpPr>
          <p:sp>
            <p:nvSpPr>
              <p:cNvPr id="16" name="正方形/長方形 15">
                <a:extLst>
                  <a:ext uri="{FF2B5EF4-FFF2-40B4-BE49-F238E27FC236}">
                    <a16:creationId xmlns:a16="http://schemas.microsoft.com/office/drawing/2014/main" id="{3A810BAE-6E95-B4B5-27BA-FC0E10E29D1C}"/>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4DBA00F5-F3DB-19C1-23B6-8C3C7EC5EA23}"/>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1E66E42D-55D8-CE3E-9CFC-FFFBFDC7FE50}"/>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2A2B6707-BDFC-3882-064B-401EACD91456}"/>
                </a:ext>
              </a:extLst>
            </p:cNvPr>
            <p:cNvGrpSpPr/>
            <p:nvPr/>
          </p:nvGrpSpPr>
          <p:grpSpPr>
            <a:xfrm rot="10800000">
              <a:off x="1905744" y="4689560"/>
              <a:ext cx="2174521" cy="1441580"/>
              <a:chOff x="2803154" y="2050698"/>
              <a:chExt cx="2174521" cy="1441580"/>
            </a:xfrm>
          </p:grpSpPr>
          <p:sp>
            <p:nvSpPr>
              <p:cNvPr id="20" name="正方形/長方形 19">
                <a:extLst>
                  <a:ext uri="{FF2B5EF4-FFF2-40B4-BE49-F238E27FC236}">
                    <a16:creationId xmlns:a16="http://schemas.microsoft.com/office/drawing/2014/main" id="{F2963953-2B1E-7EDB-C856-99B8D9122581}"/>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900E2D9-EDC4-EC53-884F-E26883EB1D4F}"/>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6B093076-AD5A-A5C6-7E3B-2C91A0A922FE}"/>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72B3A3A7-9361-1E90-8070-63970A349080}"/>
                </a:ext>
              </a:extLst>
            </p:cNvPr>
            <p:cNvGrpSpPr/>
            <p:nvPr/>
          </p:nvGrpSpPr>
          <p:grpSpPr>
            <a:xfrm rot="5400000">
              <a:off x="3818704" y="4000806"/>
              <a:ext cx="2174521" cy="1441580"/>
              <a:chOff x="2803154" y="2050698"/>
              <a:chExt cx="2174521" cy="1441580"/>
            </a:xfrm>
          </p:grpSpPr>
          <p:sp>
            <p:nvSpPr>
              <p:cNvPr id="24" name="正方形/長方形 23">
                <a:extLst>
                  <a:ext uri="{FF2B5EF4-FFF2-40B4-BE49-F238E27FC236}">
                    <a16:creationId xmlns:a16="http://schemas.microsoft.com/office/drawing/2014/main" id="{428DBA9D-454E-B86E-F5D9-DC3E1782F822}"/>
                  </a:ext>
                </a:extLst>
              </p:cNvPr>
              <p:cNvSpPr/>
              <p:nvPr/>
            </p:nvSpPr>
            <p:spPr>
              <a:xfrm rot="2608401">
                <a:off x="2803154" y="2440363"/>
                <a:ext cx="2159468" cy="649356"/>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0840C885-A728-69B1-174B-7EE2A81D0E6E}"/>
                  </a:ext>
                </a:extLst>
              </p:cNvPr>
              <p:cNvSpPr/>
              <p:nvPr/>
            </p:nvSpPr>
            <p:spPr>
              <a:xfrm rot="8072747">
                <a:off x="3582711" y="2121618"/>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63C10777-0AA8-A48E-1CDD-96BD0DC733EA}"/>
                  </a:ext>
                </a:extLst>
              </p:cNvPr>
              <p:cNvSpPr/>
              <p:nvPr/>
            </p:nvSpPr>
            <p:spPr>
              <a:xfrm rot="8072747">
                <a:off x="4238247" y="2752850"/>
                <a:ext cx="810348" cy="668508"/>
              </a:xfrm>
              <a:prstGeom prst="pie">
                <a:avLst>
                  <a:gd name="adj1" fmla="val 5362632"/>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2" name="タイトル 1">
            <a:extLst>
              <a:ext uri="{FF2B5EF4-FFF2-40B4-BE49-F238E27FC236}">
                <a16:creationId xmlns:a16="http://schemas.microsoft.com/office/drawing/2014/main" id="{ADDC5075-0645-0CE3-323F-CB72DBB8EBCC}"/>
              </a:ext>
            </a:extLst>
          </p:cNvPr>
          <p:cNvSpPr>
            <a:spLocks noGrp="1"/>
          </p:cNvSpPr>
          <p:nvPr>
            <p:ph type="title"/>
          </p:nvPr>
        </p:nvSpPr>
        <p:spPr/>
        <p:txBody>
          <a:bodyPr/>
          <a:lstStyle/>
          <a:p>
            <a:r>
              <a:rPr kumimoji="1" lang="ja-JP" altLang="en-US" dirty="0"/>
              <a:t>システム概要</a:t>
            </a:r>
          </a:p>
        </p:txBody>
      </p:sp>
      <p:sp>
        <p:nvSpPr>
          <p:cNvPr id="4" name="スライド番号プレースホルダー 3">
            <a:extLst>
              <a:ext uri="{FF2B5EF4-FFF2-40B4-BE49-F238E27FC236}">
                <a16:creationId xmlns:a16="http://schemas.microsoft.com/office/drawing/2014/main" id="{6DEBB356-8CDD-ADFD-CCE2-90386308FBA9}"/>
              </a:ext>
            </a:extLst>
          </p:cNvPr>
          <p:cNvSpPr>
            <a:spLocks noGrp="1"/>
          </p:cNvSpPr>
          <p:nvPr>
            <p:ph type="sldNum" sz="quarter" idx="12"/>
          </p:nvPr>
        </p:nvSpPr>
        <p:spPr/>
        <p:txBody>
          <a:bodyPr/>
          <a:lstStyle/>
          <a:p>
            <a:fld id="{5CCA2C14-EFCE-4A9A-BA37-949DC8255A36}" type="slidenum">
              <a:rPr kumimoji="1" lang="ja-JP" altLang="en-US" smtClean="0"/>
              <a:t>10</a:t>
            </a:fld>
            <a:endParaRPr kumimoji="1" lang="ja-JP" altLang="en-US"/>
          </a:p>
        </p:txBody>
      </p:sp>
      <p:sp>
        <p:nvSpPr>
          <p:cNvPr id="11" name="楕円 10">
            <a:extLst>
              <a:ext uri="{FF2B5EF4-FFF2-40B4-BE49-F238E27FC236}">
                <a16:creationId xmlns:a16="http://schemas.microsoft.com/office/drawing/2014/main" id="{67D08648-9767-6CD8-B7FF-EA35A86CA892}"/>
              </a:ext>
            </a:extLst>
          </p:cNvPr>
          <p:cNvSpPr/>
          <p:nvPr/>
        </p:nvSpPr>
        <p:spPr>
          <a:xfrm>
            <a:off x="2892286" y="1865812"/>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80B68380-19C9-977A-2D1B-78486B1D4A00}"/>
              </a:ext>
            </a:extLst>
          </p:cNvPr>
          <p:cNvSpPr/>
          <p:nvPr/>
        </p:nvSpPr>
        <p:spPr>
          <a:xfrm>
            <a:off x="962180" y="4109298"/>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AD3D0E0F-F4F7-8117-608C-33039E1A7D88}"/>
              </a:ext>
            </a:extLst>
          </p:cNvPr>
          <p:cNvSpPr/>
          <p:nvPr/>
        </p:nvSpPr>
        <p:spPr>
          <a:xfrm>
            <a:off x="3084019" y="5663680"/>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6F573981-439A-69C7-66D8-9390CBD9FAEB}"/>
              </a:ext>
            </a:extLst>
          </p:cNvPr>
          <p:cNvSpPr/>
          <p:nvPr/>
        </p:nvSpPr>
        <p:spPr>
          <a:xfrm>
            <a:off x="5021898" y="3824376"/>
            <a:ext cx="582146" cy="569844"/>
          </a:xfrm>
          <a:prstGeom prst="ellipse">
            <a:avLst/>
          </a:prstGeom>
          <a:ln>
            <a:solidFill>
              <a:schemeClr val="tx1"/>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664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2.29167E-6 4.07407E-6 L 0.00143 0.10138 " pathEditMode="relative" rAng="0" ptsTypes="AA">
                                      <p:cBhvr>
                                        <p:cTn id="6" dur="1000" fill="hold"/>
                                        <p:tgtEl>
                                          <p:spTgt spid="11"/>
                                        </p:tgtEl>
                                        <p:attrNameLst>
                                          <p:attrName>ppt_x</p:attrName>
                                          <p:attrName>ppt_y</p:attrName>
                                        </p:attrNameLst>
                                      </p:cBhvr>
                                      <p:rCtr x="65" y="5069"/>
                                    </p:animMotion>
                                  </p:childTnLst>
                                </p:cTn>
                              </p:par>
                              <p:par>
                                <p:cTn id="7" presetID="42" presetClass="path" presetSubtype="0" fill="hold" grpId="0" nodeType="withEffect">
                                  <p:stCondLst>
                                    <p:cond delay="0"/>
                                  </p:stCondLst>
                                  <p:childTnLst>
                                    <p:animMotion origin="layout" path="M 2.91667E-6 -4.07407E-6 L -0.05274 -0.00115 " pathEditMode="relative" rAng="0" ptsTypes="AA">
                                      <p:cBhvr>
                                        <p:cTn id="8" dur="1000" fill="hold"/>
                                        <p:tgtEl>
                                          <p:spTgt spid="31"/>
                                        </p:tgtEl>
                                        <p:attrNameLst>
                                          <p:attrName>ppt_x</p:attrName>
                                          <p:attrName>ppt_y</p:attrName>
                                        </p:attrNameLst>
                                      </p:cBhvr>
                                      <p:rCtr x="-2643" y="-69"/>
                                    </p:animMotion>
                                  </p:childTnLst>
                                </p:cTn>
                              </p:par>
                              <p:par>
                                <p:cTn id="9" presetID="42" presetClass="path" presetSubtype="0" fill="hold" grpId="0" nodeType="withEffect">
                                  <p:stCondLst>
                                    <p:cond delay="0"/>
                                  </p:stCondLst>
                                  <p:childTnLst>
                                    <p:animMotion origin="layout" path="M -2.91667E-6 -1.11111E-6 L -0.00026 -0.10046 " pathEditMode="relative" rAng="0" ptsTypes="AA">
                                      <p:cBhvr>
                                        <p:cTn id="10" dur="1000" fill="hold"/>
                                        <p:tgtEl>
                                          <p:spTgt spid="30"/>
                                        </p:tgtEl>
                                        <p:attrNameLst>
                                          <p:attrName>ppt_x</p:attrName>
                                          <p:attrName>ppt_y</p:attrName>
                                        </p:attrNameLst>
                                      </p:cBhvr>
                                      <p:rCtr x="-13" y="-5023"/>
                                    </p:animMotion>
                                  </p:childTnLst>
                                </p:cTn>
                              </p:par>
                              <p:par>
                                <p:cTn id="11" presetID="42" presetClass="path" presetSubtype="0" fill="hold" grpId="0" nodeType="withEffect">
                                  <p:stCondLst>
                                    <p:cond delay="0"/>
                                  </p:stCondLst>
                                  <p:childTnLst>
                                    <p:animMotion origin="layout" path="M -4.375E-6 -7.40741E-7 L 0.05196 -7.40741E-7 " pathEditMode="relative" rAng="0" ptsTypes="AA">
                                      <p:cBhvr>
                                        <p:cTn id="12" dur="1000" fill="hold"/>
                                        <p:tgtEl>
                                          <p:spTgt spid="29"/>
                                        </p:tgtEl>
                                        <p:attrNameLst>
                                          <p:attrName>ppt_x</p:attrName>
                                          <p:attrName>ppt_y</p:attrName>
                                        </p:attrNameLst>
                                      </p:cBhvr>
                                      <p:rCtr x="2591" y="0"/>
                                    </p:animMotion>
                                  </p:childTnLst>
                                </p:cTn>
                              </p:par>
                              <p:par>
                                <p:cTn id="13" presetID="8" presetClass="emph" presetSubtype="0" fill="hold" nodeType="withEffect">
                                  <p:stCondLst>
                                    <p:cond delay="300"/>
                                  </p:stCondLst>
                                  <p:childTnLst>
                                    <p:animRot by="-1320000">
                                      <p:cBhvr>
                                        <p:cTn id="14" dur="500" fill="hold"/>
                                        <p:tgtEl>
                                          <p:spTgt spid="28"/>
                                        </p:tgtEl>
                                        <p:attrNameLst>
                                          <p:attrName>r</p:attrName>
                                        </p:attrNameLst>
                                      </p:cBhvr>
                                    </p:animRot>
                                  </p:childTnLst>
                                </p:cTn>
                              </p:par>
                            </p:childTnLst>
                          </p:cTn>
                        </p:par>
                        <p:par>
                          <p:cTn id="15" fill="hold">
                            <p:stCondLst>
                              <p:cond delay="1000"/>
                            </p:stCondLst>
                            <p:childTnLst>
                              <p:par>
                                <p:cTn id="16" presetID="42" presetClass="path" presetSubtype="0" accel="50000" decel="50000" fill="hold" grpId="1" nodeType="afterEffect">
                                  <p:stCondLst>
                                    <p:cond delay="0"/>
                                  </p:stCondLst>
                                  <p:childTnLst>
                                    <p:animMotion origin="layout" path="M 0.00143 0.10138 L 8.33333E-7 -7.40741E-7 " pathEditMode="relative" rAng="0" ptsTypes="AA">
                                      <p:cBhvr>
                                        <p:cTn id="17" dur="1000" fill="hold"/>
                                        <p:tgtEl>
                                          <p:spTgt spid="11"/>
                                        </p:tgtEl>
                                        <p:attrNameLst>
                                          <p:attrName>ppt_x</p:attrName>
                                          <p:attrName>ppt_y</p:attrName>
                                        </p:attrNameLst>
                                      </p:cBhvr>
                                      <p:rCtr x="-26" y="-4653"/>
                                    </p:animMotion>
                                  </p:childTnLst>
                                </p:cTn>
                              </p:par>
                              <p:par>
                                <p:cTn id="18" presetID="42" presetClass="path" presetSubtype="0" fill="hold" grpId="1" nodeType="withEffect">
                                  <p:stCondLst>
                                    <p:cond delay="0"/>
                                  </p:stCondLst>
                                  <p:childTnLst>
                                    <p:animMotion origin="layout" path="M -0.05274 -0.00115 L 8.33333E-7 3.33333E-6 " pathEditMode="relative" rAng="0" ptsTypes="AA">
                                      <p:cBhvr>
                                        <p:cTn id="19" dur="1000" fill="hold"/>
                                        <p:tgtEl>
                                          <p:spTgt spid="31"/>
                                        </p:tgtEl>
                                        <p:attrNameLst>
                                          <p:attrName>ppt_x</p:attrName>
                                          <p:attrName>ppt_y</p:attrName>
                                        </p:attrNameLst>
                                      </p:cBhvr>
                                      <p:rCtr x="2383" y="0"/>
                                    </p:animMotion>
                                  </p:childTnLst>
                                </p:cTn>
                              </p:par>
                              <p:par>
                                <p:cTn id="20" presetID="42" presetClass="path" presetSubtype="0" fill="hold" grpId="1" nodeType="withEffect">
                                  <p:stCondLst>
                                    <p:cond delay="0"/>
                                  </p:stCondLst>
                                  <p:childTnLst>
                                    <p:animMotion origin="layout" path="M -0.00026 -0.10046 L -2.5E-6 -3.7037E-6 " pathEditMode="relative" rAng="0" ptsTypes="AA">
                                      <p:cBhvr>
                                        <p:cTn id="21" dur="1000" fill="hold"/>
                                        <p:tgtEl>
                                          <p:spTgt spid="30"/>
                                        </p:tgtEl>
                                        <p:attrNameLst>
                                          <p:attrName>ppt_x</p:attrName>
                                          <p:attrName>ppt_y</p:attrName>
                                        </p:attrNameLst>
                                      </p:cBhvr>
                                      <p:rCtr x="0" y="4954"/>
                                    </p:animMotion>
                                  </p:childTnLst>
                                </p:cTn>
                              </p:par>
                              <p:par>
                                <p:cTn id="22" presetID="42" presetClass="path" presetSubtype="0" fill="hold" grpId="1" nodeType="withEffect">
                                  <p:stCondLst>
                                    <p:cond delay="0"/>
                                  </p:stCondLst>
                                  <p:childTnLst>
                                    <p:animMotion origin="layout" path="M 0.05196 -7.40741E-7 L -1.04167E-6 -4.07407E-6 " pathEditMode="relative" rAng="0" ptsTypes="AA">
                                      <p:cBhvr>
                                        <p:cTn id="23" dur="1000" fill="hold"/>
                                        <p:tgtEl>
                                          <p:spTgt spid="29"/>
                                        </p:tgtEl>
                                        <p:attrNameLst>
                                          <p:attrName>ppt_x</p:attrName>
                                          <p:attrName>ppt_y</p:attrName>
                                        </p:attrNameLst>
                                      </p:cBhvr>
                                      <p:rCtr x="-2396" y="-208"/>
                                    </p:animMotion>
                                  </p:childTnLst>
                                </p:cTn>
                              </p:par>
                            </p:childTnLst>
                          </p:cTn>
                        </p:par>
                      </p:childTnLst>
                    </p:cTn>
                  </p:par>
                  <p:par>
                    <p:cTn id="24" fill="hold">
                      <p:stCondLst>
                        <p:cond delay="indefinite"/>
                      </p:stCondLst>
                      <p:childTnLst>
                        <p:par>
                          <p:cTn id="25" fill="hold">
                            <p:stCondLst>
                              <p:cond delay="0"/>
                            </p:stCondLst>
                            <p:childTnLst>
                              <p:par>
                                <p:cTn id="26" presetID="42" presetClass="path" presetSubtype="0" fill="hold" grpId="2" nodeType="clickEffect">
                                  <p:stCondLst>
                                    <p:cond delay="0"/>
                                  </p:stCondLst>
                                  <p:childTnLst>
                                    <p:animMotion origin="layout" path="M 2.29167E-6 4.07407E-6 L 0.00143 0.10138 " pathEditMode="relative" rAng="0" ptsTypes="AA">
                                      <p:cBhvr>
                                        <p:cTn id="27" dur="1000" fill="hold"/>
                                        <p:tgtEl>
                                          <p:spTgt spid="11"/>
                                        </p:tgtEl>
                                        <p:attrNameLst>
                                          <p:attrName>ppt_x</p:attrName>
                                          <p:attrName>ppt_y</p:attrName>
                                        </p:attrNameLst>
                                      </p:cBhvr>
                                      <p:rCtr x="39" y="6319"/>
                                    </p:animMotion>
                                  </p:childTnLst>
                                </p:cTn>
                              </p:par>
                              <p:par>
                                <p:cTn id="28" presetID="8" presetClass="emph" presetSubtype="0" fill="hold" nodeType="withEffect">
                                  <p:stCondLst>
                                    <p:cond delay="650"/>
                                  </p:stCondLst>
                                  <p:childTnLst>
                                    <p:animRot by="-1440000">
                                      <p:cBhvr>
                                        <p:cTn id="29" dur="500" fill="hold"/>
                                        <p:tgtEl>
                                          <p:spTgt spid="28"/>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42" presetClass="path" presetSubtype="0" accel="50000" decel="50000" fill="hold" grpId="2" nodeType="clickEffect">
                                  <p:stCondLst>
                                    <p:cond delay="0"/>
                                  </p:stCondLst>
                                  <p:childTnLst>
                                    <p:animMotion origin="layout" path="M 2.91667E-6 -4.07407E-6 L -0.05273 -0.00115 " pathEditMode="relative" rAng="0" ptsTypes="AA">
                                      <p:cBhvr>
                                        <p:cTn id="33" dur="2000" fill="hold"/>
                                        <p:tgtEl>
                                          <p:spTgt spid="31"/>
                                        </p:tgtEl>
                                        <p:attrNameLst>
                                          <p:attrName>ppt_x</p:attrName>
                                          <p:attrName>ppt_y</p:attrName>
                                        </p:attrNameLst>
                                      </p:cBhvr>
                                      <p:rCtr x="-2396"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29" grpId="0" animBg="1"/>
      <p:bldP spid="29" grpId="1" animBg="1"/>
      <p:bldP spid="30" grpId="0" animBg="1"/>
      <p:bldP spid="30" grpId="1" animBg="1"/>
      <p:bldP spid="31" grpId="0" animBg="1"/>
      <p:bldP spid="31" grpId="1" animBg="1"/>
      <p:bldP spid="31" grpId="2"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4F645F9-BB15-93F1-AE56-E8A9405FFB8D}"/>
            </a:ext>
          </a:extLst>
        </p:cNvPr>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444657D4-1539-AC91-11FD-D814A1C8521B}"/>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873E33EC-E478-ACB3-61C0-28521975A27D}"/>
              </a:ext>
            </a:extLst>
          </p:cNvPr>
          <p:cNvSpPr/>
          <p:nvPr/>
        </p:nvSpPr>
        <p:spPr>
          <a:xfrm>
            <a:off x="7454142" y="4300404"/>
            <a:ext cx="194694"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7AFF1356-D5C3-F4B9-5E8B-CC7C29843787}"/>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785D2D5-1C16-EB81-1101-1A3758E53C58}"/>
              </a:ext>
            </a:extLst>
          </p:cNvPr>
          <p:cNvSpPr>
            <a:spLocks noGrp="1"/>
          </p:cNvSpPr>
          <p:nvPr>
            <p:ph type="title"/>
          </p:nvPr>
        </p:nvSpPr>
        <p:spPr/>
        <p:txBody>
          <a:bodyPr/>
          <a:lstStyle/>
          <a:p>
            <a:r>
              <a:rPr lang="ja-JP" altLang="en-US" dirty="0"/>
              <a:t>図用</a:t>
            </a:r>
            <a:endParaRPr kumimoji="1" lang="ja-JP" altLang="en-US" dirty="0"/>
          </a:p>
        </p:txBody>
      </p:sp>
      <p:sp>
        <p:nvSpPr>
          <p:cNvPr id="4" name="スライド番号プレースホルダー 3">
            <a:extLst>
              <a:ext uri="{FF2B5EF4-FFF2-40B4-BE49-F238E27FC236}">
                <a16:creationId xmlns:a16="http://schemas.microsoft.com/office/drawing/2014/main" id="{14DA3235-CE7C-FE1F-57BA-9558D2385EF7}"/>
              </a:ext>
            </a:extLst>
          </p:cNvPr>
          <p:cNvSpPr>
            <a:spLocks noGrp="1"/>
          </p:cNvSpPr>
          <p:nvPr>
            <p:ph type="sldNum" sz="quarter" idx="12"/>
          </p:nvPr>
        </p:nvSpPr>
        <p:spPr/>
        <p:txBody>
          <a:bodyPr/>
          <a:lstStyle/>
          <a:p>
            <a:fld id="{5CCA2C14-EFCE-4A9A-BA37-949DC8255A36}" type="slidenum">
              <a:rPr kumimoji="1" lang="ja-JP" altLang="en-US" smtClean="0"/>
              <a:t>11</a:t>
            </a:fld>
            <a:endParaRPr kumimoji="1" lang="ja-JP" altLang="en-US"/>
          </a:p>
        </p:txBody>
      </p:sp>
      <p:grpSp>
        <p:nvGrpSpPr>
          <p:cNvPr id="28" name="グループ化 27">
            <a:extLst>
              <a:ext uri="{FF2B5EF4-FFF2-40B4-BE49-F238E27FC236}">
                <a16:creationId xmlns:a16="http://schemas.microsoft.com/office/drawing/2014/main" id="{BA086582-1877-D098-2C76-82374D7924B8}"/>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B366C9A1-60ED-A99F-2A84-145495BF1C4F}"/>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DECA82D-8FC8-3084-84C6-446D8662C652}"/>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C6BDAA60-0549-648A-5D10-7501C10C7538}"/>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55606042-823B-276A-7801-FB6EBF9A48C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1451E9ED-3836-95D3-235B-5763AA34BB6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AEB209DF-E3C8-3089-126C-A409A8A26BFB}"/>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77A1614F-C2D1-242A-73E6-BE6091ACF65E}"/>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77F5B6F0-C6C3-9C00-8A66-1850CCB248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19A3F04A-C8D2-1960-731A-8E24C6AD95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2319B3C4-83A8-B121-036B-F30A80AA9F3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79B2CA24-4150-C7C4-6A34-F851293646F2}"/>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E16DB26C-06BB-1F4F-5A9D-38300112A56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57BA1C3F-295F-4962-823D-CC3BC40CAD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765C6EAC-0968-B306-C71B-D5A1CC405A6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967E4595-B226-24F1-3946-3F294E46A39E}"/>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C8A2768C-4A4F-ECAC-EC57-A56E30E6E37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EF116A50-C233-C471-F8D6-3CE5E6E7DFB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33DF0B3B-AB6E-3EB9-3D04-9555ECB8E1C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1D159AE3-FCF2-14D1-3E2C-9437B0CA3884}"/>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6849D148-5375-D996-EE50-A65457CD6867}"/>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EFE0C213-5931-5067-F938-03BE8A0D387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4C29AFF1-F277-2D11-B4FF-9080174EAE2B}"/>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D7021406-6F23-754D-C2A3-774538901286}"/>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2171DEB9-5D84-FE7F-BC48-ED042879005D}"/>
              </a:ext>
            </a:extLst>
          </p:cNvPr>
          <p:cNvGrpSpPr/>
          <p:nvPr/>
        </p:nvGrpSpPr>
        <p:grpSpPr>
          <a:xfrm rot="-1620000">
            <a:off x="-5072634" y="6640212"/>
            <a:ext cx="5097500" cy="5076435"/>
            <a:chOff x="838200" y="1540016"/>
            <a:chExt cx="5097500" cy="5076435"/>
          </a:xfrm>
        </p:grpSpPr>
        <p:grpSp>
          <p:nvGrpSpPr>
            <p:cNvPr id="33" name="グループ化 32">
              <a:extLst>
                <a:ext uri="{FF2B5EF4-FFF2-40B4-BE49-F238E27FC236}">
                  <a16:creationId xmlns:a16="http://schemas.microsoft.com/office/drawing/2014/main" id="{80CE193D-C5B8-528C-1899-F3D78BF5BCB2}"/>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43C9A9C9-8A34-7A75-BEF8-F1E76E7B904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AB7F45C8-BA60-95E2-47CB-7F6523018603}"/>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9846D3F1-E1CB-BD49-8AEA-6C19CCB3135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ABFCE5CF-A339-008F-371D-CAEA658B022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8CA0FC0B-23F3-BD0A-9000-A5C7ABDE4D1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D500DBFF-4174-F444-3CBE-136EB972A8AE}"/>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FC062751-460A-A019-162D-52F96903A91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C18A566A-1A4D-4C44-7251-DC0E279A578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3A07842-A5BE-A042-D712-B16ECD488C1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3FE5031B-58E1-E56E-8AC5-66C850BA7736}"/>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2BC032A-8417-D2DF-5D08-EB0E31FC972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167ACE5-DEDD-6932-5B15-035B7A6FE9B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9F363A26-7297-7E2D-064C-684CA489B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8BA60128-365B-7A57-1B72-8D391DADFD23}"/>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B2A00BDD-A231-3E11-EC73-6003CD69C2C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755DC6A4-F645-58D6-C3D4-E5CDBD30F3F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272961A2-D2CC-1303-FEB9-3345E1A4762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9727EB2F-F1CB-E742-1F80-A254A9403E7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F0F4DDD1-9386-82CC-DA8C-74332D3E2BB7}"/>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0FE5ECFF-6F9B-9083-CAD1-AA6ADDFC4950}"/>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9DE0AFB2-06FB-043F-7DBA-941A17CA083E}"/>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B7C440C2-1E3A-2592-17A4-84EB9427BF80}"/>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400B80EE-3785-5B26-50A9-43542092E6E3}"/>
              </a:ext>
            </a:extLst>
          </p:cNvPr>
          <p:cNvGrpSpPr/>
          <p:nvPr/>
        </p:nvGrpSpPr>
        <p:grpSpPr>
          <a:xfrm rot="-4620000">
            <a:off x="-4989362" y="1186728"/>
            <a:ext cx="5097500" cy="5076435"/>
            <a:chOff x="838200" y="1540016"/>
            <a:chExt cx="5097500" cy="5076435"/>
          </a:xfrm>
        </p:grpSpPr>
        <p:grpSp>
          <p:nvGrpSpPr>
            <p:cNvPr id="57" name="グループ化 56">
              <a:extLst>
                <a:ext uri="{FF2B5EF4-FFF2-40B4-BE49-F238E27FC236}">
                  <a16:creationId xmlns:a16="http://schemas.microsoft.com/office/drawing/2014/main" id="{A997389A-97BA-BB20-6244-4923F7AAE751}"/>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586CABA7-CE95-900B-B3D7-43B89B46790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3B26DDBE-C3B4-7F95-E2F7-7128F3134FDE}"/>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94E08F1-03E3-EA97-E746-62216A1209E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5B155D90-A212-0E3B-87BC-EF3F239D670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F5AF8879-3433-9233-E594-021D3BB59F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0312B0A4-A0F4-ABB2-6622-127B3AC9D26A}"/>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60090BEF-7AE4-B7B1-CC36-C69A28D6B3B2}"/>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74071D70-7298-7BF1-F931-1C4E18045C4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A7A89267-600B-84EA-DADD-7E66A42479A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A61481A0-CF69-F366-DE4F-7A684C342096}"/>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B3D9898F-D66D-1FCD-EA5D-ED01FD88D5B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7452738B-DB59-B00C-4CC6-377E6E97D51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81728947-0B13-5A38-85EB-49DD8FECFF4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AFDF6511-AB90-9F42-6BB5-D638FC407F55}"/>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E8FEA31D-9AA0-6F2B-E5E2-EADA8344E38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E92C3BEE-9545-E8DF-A64E-B65FF328DBC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E31F7905-AEC5-2CAC-3D03-F12CBC9833F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C01E53E4-5D56-24FE-77B9-61CD62126678}"/>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5F5942B8-B665-1086-951C-DFEF6CF520B9}"/>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80CBE06-5630-F183-64E7-81E6C305E9DB}"/>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07ABD9B4-48D5-6B04-CCC3-CA5CA958FECD}"/>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409CBDA7-5595-83F8-D644-4EC78D6436EB}"/>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9801B73A-529D-B819-EDCE-B22258770A0A}"/>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5C1C6995-5C74-A8D0-2794-EA4C5801BC21}"/>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AF192A88-FDED-4190-B287-62F3B7351BF0}"/>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076641DA-51DF-5F0B-976D-120B278A6C65}"/>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10C57DE4-BAB3-7590-25A1-7BAFD9D78C72}"/>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F0E2C3F9-70DE-59FA-E458-248D29BF58EF}"/>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D1824522-045F-75F6-9846-E2ED127D67AD}"/>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07EA7E64-0278-5545-BDF5-A09D50489257}"/>
              </a:ext>
            </a:extLst>
          </p:cNvPr>
          <p:cNvSpPr/>
          <p:nvPr/>
        </p:nvSpPr>
        <p:spPr>
          <a:xfrm flipH="1">
            <a:off x="11399504" y="111175"/>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AADC675E-01A6-08D4-5D28-88544F1F2F26}"/>
              </a:ext>
            </a:extLst>
          </p:cNvPr>
          <p:cNvSpPr/>
          <p:nvPr/>
        </p:nvSpPr>
        <p:spPr>
          <a:xfrm>
            <a:off x="10512580" y="111175"/>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1" name="円柱 100">
            <a:extLst>
              <a:ext uri="{FF2B5EF4-FFF2-40B4-BE49-F238E27FC236}">
                <a16:creationId xmlns:a16="http://schemas.microsoft.com/office/drawing/2014/main" id="{3D875858-9851-19BC-7B7D-A5FE9993C023}"/>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B5A06AAC-EAD6-BDCC-F992-A12A3346EC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D8EA0E4B-D06E-C2A6-D466-B76ED901629B}"/>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FCD08419-2CB8-B97A-EBC9-2796761D876C}"/>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E72B5DA6-5D41-CF7D-3343-349D23D667F5}"/>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F79850DC-0FDA-BCCB-C12F-239894A9FB41}"/>
              </a:ext>
            </a:extLst>
          </p:cNvPr>
          <p:cNvSpPr/>
          <p:nvPr/>
        </p:nvSpPr>
        <p:spPr>
          <a:xfrm>
            <a:off x="9019614" y="4491272"/>
            <a:ext cx="125349"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7" name="テキスト ボックス 136">
            <a:extLst>
              <a:ext uri="{FF2B5EF4-FFF2-40B4-BE49-F238E27FC236}">
                <a16:creationId xmlns:a16="http://schemas.microsoft.com/office/drawing/2014/main" id="{D1AACAAF-53F4-FB83-27A2-AB808B0A957A}"/>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Tree>
    <p:extLst>
      <p:ext uri="{BB962C8B-B14F-4D97-AF65-F5344CB8AC3E}">
        <p14:creationId xmlns:p14="http://schemas.microsoft.com/office/powerpoint/2010/main" val="214130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1.04167E-6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42" presetClass="path" presetSubtype="0" accel="50000" decel="50000" fill="hold" grpId="0" nodeType="withEffect">
                                  <p:stCondLst>
                                    <p:cond delay="0"/>
                                  </p:stCondLst>
                                  <p:childTnLst>
                                    <p:animMotion origin="layout" path="M 3.33333E-6 3.33333E-6 L -0.03555 -0.00348 " pathEditMode="relative" rAng="0" ptsTypes="AA">
                                      <p:cBhvr>
                                        <p:cTn id="44" dur="1800" fill="hold"/>
                                        <p:tgtEl>
                                          <p:spTgt spid="131"/>
                                        </p:tgtEl>
                                        <p:attrNameLst>
                                          <p:attrName>ppt_x</p:attrName>
                                          <p:attrName>ppt_y</p:attrName>
                                        </p:attrNameLst>
                                      </p:cBhvr>
                                      <p:rCtr x="-1784" y="-185"/>
                                    </p:animMotion>
                                  </p:childTnLst>
                                </p:cTn>
                              </p:par>
                              <p:par>
                                <p:cTn id="45" presetID="42" presetClass="path" presetSubtype="0" accel="50000" decel="50000" fill="hold" grpId="0" nodeType="withEffect">
                                  <p:stCondLst>
                                    <p:cond delay="0"/>
                                  </p:stCondLst>
                                  <p:childTnLst>
                                    <p:animMotion origin="layout" path="M -4.79167E-6 2.22222E-6 L -0.03554 -0.00347 " pathEditMode="relative" rAng="0" ptsTypes="AA">
                                      <p:cBhvr>
                                        <p:cTn id="46" dur="1800" fill="hold"/>
                                        <p:tgtEl>
                                          <p:spTgt spid="132"/>
                                        </p:tgtEl>
                                        <p:attrNameLst>
                                          <p:attrName>ppt_x</p:attrName>
                                          <p:attrName>ppt_y</p:attrName>
                                        </p:attrNameLst>
                                      </p:cBhvr>
                                      <p:rCtr x="-1784" y="-185"/>
                                    </p:animMotion>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97"/>
                                        </p:tgtEl>
                                      </p:cBhvr>
                                    </p:animEffect>
                                    <p:set>
                                      <p:cBhvr>
                                        <p:cTn id="51" dur="1" fill="hold">
                                          <p:stCondLst>
                                            <p:cond delay="499"/>
                                          </p:stCondLst>
                                        </p:cTn>
                                        <p:tgtEl>
                                          <p:spTgt spid="97"/>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2" nodeType="clickEffect">
                                  <p:stCondLst>
                                    <p:cond delay="0"/>
                                  </p:stCondLst>
                                  <p:childTnLst>
                                    <p:set>
                                      <p:cBhvr>
                                        <p:cTn id="55" dur="1" fill="hold">
                                          <p:stCondLst>
                                            <p:cond delay="0"/>
                                          </p:stCondLst>
                                        </p:cTn>
                                        <p:tgtEl>
                                          <p:spTgt spid="52"/>
                                        </p:tgtEl>
                                        <p:attrNameLst>
                                          <p:attrName>style.visibility</p:attrName>
                                        </p:attrNameLst>
                                      </p:cBhvr>
                                      <p:to>
                                        <p:strVal val="visible"/>
                                      </p:to>
                                    </p:set>
                                  </p:childTnLst>
                                </p:cTn>
                              </p:par>
                              <p:par>
                                <p:cTn id="56" presetID="1" presetClass="entr" presetSubtype="0" fill="hold" grpId="2" nodeType="withEffect">
                                  <p:stCondLst>
                                    <p:cond delay="0"/>
                                  </p:stCondLst>
                                  <p:childTnLst>
                                    <p:set>
                                      <p:cBhvr>
                                        <p:cTn id="57" dur="1" fill="hold">
                                          <p:stCondLst>
                                            <p:cond delay="0"/>
                                          </p:stCondLst>
                                        </p:cTn>
                                        <p:tgtEl>
                                          <p:spTgt spid="53"/>
                                        </p:tgtEl>
                                        <p:attrNameLst>
                                          <p:attrName>style.visibility</p:attrName>
                                        </p:attrNameLst>
                                      </p:cBhvr>
                                      <p:to>
                                        <p:strVal val="visible"/>
                                      </p:to>
                                    </p:set>
                                  </p:childTnLst>
                                </p:cTn>
                              </p:par>
                              <p:par>
                                <p:cTn id="58" presetID="1" presetClass="entr" presetSubtype="0" fill="hold" grpId="2" nodeType="withEffect">
                                  <p:stCondLst>
                                    <p:cond delay="0"/>
                                  </p:stCondLst>
                                  <p:childTnLst>
                                    <p:set>
                                      <p:cBhvr>
                                        <p:cTn id="59" dur="1" fill="hold">
                                          <p:stCondLst>
                                            <p:cond delay="0"/>
                                          </p:stCondLst>
                                        </p:cTn>
                                        <p:tgtEl>
                                          <p:spTgt spid="54"/>
                                        </p:tgtEl>
                                        <p:attrNameLst>
                                          <p:attrName>style.visibility</p:attrName>
                                        </p:attrNameLst>
                                      </p:cBhvr>
                                      <p:to>
                                        <p:strVal val="visible"/>
                                      </p:to>
                                    </p:set>
                                  </p:childTnLst>
                                </p:cTn>
                              </p:par>
                              <p:par>
                                <p:cTn id="60" presetID="1" presetClass="entr" presetSubtype="0" fill="hold" grpId="2" nodeType="withEffect">
                                  <p:stCondLst>
                                    <p:cond delay="0"/>
                                  </p:stCondLst>
                                  <p:childTnLst>
                                    <p:set>
                                      <p:cBhvr>
                                        <p:cTn id="61" dur="1" fill="hold">
                                          <p:stCondLst>
                                            <p:cond delay="0"/>
                                          </p:stCondLst>
                                        </p:cTn>
                                        <p:tgtEl>
                                          <p:spTgt spid="55"/>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childTnLst>
                                </p:cTn>
                              </p:par>
                            </p:childTnLst>
                          </p:cTn>
                        </p:par>
                        <p:par>
                          <p:cTn id="64" fill="hold">
                            <p:stCondLst>
                              <p:cond delay="0"/>
                            </p:stCondLst>
                            <p:childTnLst>
                              <p:par>
                                <p:cTn id="65" presetID="42" presetClass="path" presetSubtype="0" fill="hold" grpId="0" nodeType="afterEffect">
                                  <p:stCondLst>
                                    <p:cond delay="0"/>
                                  </p:stCondLst>
                                  <p:childTnLst>
                                    <p:animMotion origin="layout" path="M 4.375E-6 4.81481E-6 L 0.0121 0.10694 " pathEditMode="relative" rAng="0" ptsTypes="AA">
                                      <p:cBhvr>
                                        <p:cTn id="66" dur="1000" fill="hold"/>
                                        <p:tgtEl>
                                          <p:spTgt spid="52"/>
                                        </p:tgtEl>
                                        <p:attrNameLst>
                                          <p:attrName>ppt_x</p:attrName>
                                          <p:attrName>ppt_y</p:attrName>
                                        </p:attrNameLst>
                                      </p:cBhvr>
                                      <p:rCtr x="612" y="5347"/>
                                    </p:animMotion>
                                  </p:childTnLst>
                                </p:cTn>
                              </p:par>
                              <p:par>
                                <p:cTn id="67" presetID="42" presetClass="path" presetSubtype="0" fill="hold" grpId="0" nodeType="withEffect">
                                  <p:stCondLst>
                                    <p:cond delay="0"/>
                                  </p:stCondLst>
                                  <p:childTnLst>
                                    <p:animMotion origin="layout" path="M 3.95833E-6 -2.22222E-6 L -0.0556 0.025 " pathEditMode="relative" rAng="0" ptsTypes="AA">
                                      <p:cBhvr>
                                        <p:cTn id="68" dur="1000" fill="hold"/>
                                        <p:tgtEl>
                                          <p:spTgt spid="53"/>
                                        </p:tgtEl>
                                        <p:attrNameLst>
                                          <p:attrName>ppt_x</p:attrName>
                                          <p:attrName>ppt_y</p:attrName>
                                        </p:attrNameLst>
                                      </p:cBhvr>
                                      <p:rCtr x="-2773" y="1250"/>
                                    </p:animMotion>
                                  </p:childTnLst>
                                </p:cTn>
                              </p:par>
                              <p:par>
                                <p:cTn id="69" presetID="42" presetClass="path" presetSubtype="0" fill="hold" grpId="0" nodeType="withEffect">
                                  <p:stCondLst>
                                    <p:cond delay="0"/>
                                  </p:stCondLst>
                                  <p:childTnLst>
                                    <p:animMotion origin="layout" path="M 2.29167E-6 7.40741E-7 L -0.0155 -0.10394 " pathEditMode="relative" rAng="0" ptsTypes="AA">
                                      <p:cBhvr>
                                        <p:cTn id="70" dur="1000" fill="hold"/>
                                        <p:tgtEl>
                                          <p:spTgt spid="54"/>
                                        </p:tgtEl>
                                        <p:attrNameLst>
                                          <p:attrName>ppt_x</p:attrName>
                                          <p:attrName>ppt_y</p:attrName>
                                        </p:attrNameLst>
                                      </p:cBhvr>
                                      <p:rCtr x="-768" y="-5208"/>
                                    </p:animMotion>
                                  </p:childTnLst>
                                </p:cTn>
                              </p:par>
                              <p:par>
                                <p:cTn id="71" presetID="42" presetClass="path" presetSubtype="0" fill="hold" grpId="0" nodeType="withEffect">
                                  <p:stCondLst>
                                    <p:cond delay="0"/>
                                  </p:stCondLst>
                                  <p:childTnLst>
                                    <p:animMotion origin="layout" path="M -2.29167E-6 -2.96296E-6 L 0.06042 -0.03148 " pathEditMode="relative" rAng="0" ptsTypes="AA">
                                      <p:cBhvr>
                                        <p:cTn id="72" dur="1000" fill="hold"/>
                                        <p:tgtEl>
                                          <p:spTgt spid="55"/>
                                        </p:tgtEl>
                                        <p:attrNameLst>
                                          <p:attrName>ppt_x</p:attrName>
                                          <p:attrName>ppt_y</p:attrName>
                                        </p:attrNameLst>
                                      </p:cBhvr>
                                      <p:rCtr x="3021" y="-1574"/>
                                    </p:animMotion>
                                  </p:childTnLst>
                                </p:cTn>
                              </p:par>
                              <p:par>
                                <p:cTn id="73" presetID="8" presetClass="emph" presetSubtype="0" fill="hold" nodeType="withEffect">
                                  <p:stCondLst>
                                    <p:cond delay="200"/>
                                  </p:stCondLst>
                                  <p:childTnLst>
                                    <p:animRot by="-3000000">
                                      <p:cBhvr>
                                        <p:cTn id="74" dur="1000" fill="hold"/>
                                        <p:tgtEl>
                                          <p:spTgt spid="32"/>
                                        </p:tgtEl>
                                        <p:attrNameLst>
                                          <p:attrName>r</p:attrName>
                                        </p:attrNameLst>
                                      </p:cBhvr>
                                    </p:animRot>
                                  </p:childTnLst>
                                </p:cTn>
                              </p:par>
                            </p:childTnLst>
                          </p:cTn>
                        </p:par>
                        <p:par>
                          <p:cTn id="75" fill="hold">
                            <p:stCondLst>
                              <p:cond delay="1200"/>
                            </p:stCondLst>
                            <p:childTnLst>
                              <p:par>
                                <p:cTn id="76" presetID="42" presetClass="path" presetSubtype="0" fill="hold" grpId="1" nodeType="afterEffect">
                                  <p:stCondLst>
                                    <p:cond delay="100"/>
                                  </p:stCondLst>
                                  <p:childTnLst>
                                    <p:animMotion origin="layout" path="M 0.0121 0.10694 L 0.0121 0.05185 " pathEditMode="relative" rAng="0" ptsTypes="AA">
                                      <p:cBhvr>
                                        <p:cTn id="77" dur="500" fill="hold"/>
                                        <p:tgtEl>
                                          <p:spTgt spid="52"/>
                                        </p:tgtEl>
                                        <p:attrNameLst>
                                          <p:attrName>ppt_x</p:attrName>
                                          <p:attrName>ppt_y</p:attrName>
                                        </p:attrNameLst>
                                      </p:cBhvr>
                                      <p:rCtr x="0" y="-2755"/>
                                    </p:animMotion>
                                  </p:childTnLst>
                                </p:cTn>
                              </p:par>
                              <p:par>
                                <p:cTn id="78" presetID="42" presetClass="path" presetSubtype="0" fill="hold" grpId="1" nodeType="withEffect">
                                  <p:stCondLst>
                                    <p:cond delay="100"/>
                                  </p:stCondLst>
                                  <p:childTnLst>
                                    <p:animMotion origin="layout" path="M -0.0556 0.025 L -0.02982 0.02963 " pathEditMode="relative" rAng="0" ptsTypes="AA">
                                      <p:cBhvr>
                                        <p:cTn id="79" dur="500" fill="hold"/>
                                        <p:tgtEl>
                                          <p:spTgt spid="53"/>
                                        </p:tgtEl>
                                        <p:attrNameLst>
                                          <p:attrName>ppt_x</p:attrName>
                                          <p:attrName>ppt_y</p:attrName>
                                        </p:attrNameLst>
                                      </p:cBhvr>
                                      <p:rCtr x="1289" y="231"/>
                                    </p:animMotion>
                                  </p:childTnLst>
                                </p:cTn>
                              </p:par>
                              <p:par>
                                <p:cTn id="80" presetID="42" presetClass="path" presetSubtype="0" fill="hold" grpId="1" nodeType="withEffect">
                                  <p:stCondLst>
                                    <p:cond delay="100"/>
                                  </p:stCondLst>
                                  <p:childTnLst>
                                    <p:animMotion origin="layout" path="M -0.0155 -0.10394 L -0.0155 -0.05532 " pathEditMode="relative" rAng="0" ptsTypes="AA">
                                      <p:cBhvr>
                                        <p:cTn id="81" dur="500" fill="hold"/>
                                        <p:tgtEl>
                                          <p:spTgt spid="54"/>
                                        </p:tgtEl>
                                        <p:attrNameLst>
                                          <p:attrName>ppt_x</p:attrName>
                                          <p:attrName>ppt_y</p:attrName>
                                        </p:attrNameLst>
                                      </p:cBhvr>
                                      <p:rCtr x="0" y="2431"/>
                                    </p:animMotion>
                                  </p:childTnLst>
                                </p:cTn>
                              </p:par>
                              <p:par>
                                <p:cTn id="82" presetID="42" presetClass="path" presetSubtype="0" fill="hold" grpId="1" nodeType="withEffect">
                                  <p:stCondLst>
                                    <p:cond delay="100"/>
                                  </p:stCondLst>
                                  <p:childTnLst>
                                    <p:animMotion origin="layout" path="M 0.06042 -0.03148 L 0.0263 -0.03148 " pathEditMode="relative" rAng="0" ptsTypes="AA">
                                      <p:cBhvr>
                                        <p:cTn id="83" dur="500" fill="hold"/>
                                        <p:tgtEl>
                                          <p:spTgt spid="55"/>
                                        </p:tgtEl>
                                        <p:attrNameLst>
                                          <p:attrName>ppt_x</p:attrName>
                                          <p:attrName>ppt_y</p:attrName>
                                        </p:attrNameLst>
                                      </p:cBhvr>
                                      <p:rCtr x="-1706" y="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1" nodeType="clickEffect">
                                  <p:stCondLst>
                                    <p:cond delay="0"/>
                                  </p:stCondLst>
                                  <p:childTnLst>
                                    <p:animMotion origin="layout" path="M 0.04453 -0.01111 L 0.08125 -0.01921 " pathEditMode="relative" rAng="0" ptsTypes="AA">
                                      <p:cBhvr>
                                        <p:cTn id="87" dur="2000" fill="hold"/>
                                        <p:tgtEl>
                                          <p:spTgt spid="88"/>
                                        </p:tgtEl>
                                        <p:attrNameLst>
                                          <p:attrName>ppt_x</p:attrName>
                                          <p:attrName>ppt_y</p:attrName>
                                        </p:attrNameLst>
                                      </p:cBhvr>
                                      <p:rCtr x="1836" y="-417"/>
                                    </p:animMotion>
                                  </p:childTnLst>
                                </p:cTn>
                              </p:par>
                              <p:par>
                                <p:cTn id="88" presetID="42" presetClass="path" presetSubtype="0" accel="50000" decel="50000" fill="hold" grpId="1" nodeType="withEffect">
                                  <p:stCondLst>
                                    <p:cond delay="0"/>
                                  </p:stCondLst>
                                  <p:childTnLst>
                                    <p:animMotion origin="layout" path="M 0.04518 -0.01806 L 0.08464 -0.02732 " pathEditMode="relative" rAng="0" ptsTypes="AA">
                                      <p:cBhvr>
                                        <p:cTn id="89" dur="2000" fill="hold"/>
                                        <p:tgtEl>
                                          <p:spTgt spid="89"/>
                                        </p:tgtEl>
                                        <p:attrNameLst>
                                          <p:attrName>ppt_x</p:attrName>
                                          <p:attrName>ppt_y</p:attrName>
                                        </p:attrNameLst>
                                      </p:cBhvr>
                                      <p:rCtr x="1966" y="-463"/>
                                    </p:animMotion>
                                  </p:childTnLst>
                                </p:cTn>
                              </p:par>
                              <p:par>
                                <p:cTn id="90" presetID="42" presetClass="path" presetSubtype="0" accel="50000" decel="50000" fill="hold" grpId="2" nodeType="withEffect">
                                  <p:stCondLst>
                                    <p:cond delay="0"/>
                                  </p:stCondLst>
                                  <p:childTnLst>
                                    <p:animMotion origin="layout" path="M 0.01849 0.00092 L 0.028 0.00092 " pathEditMode="relative" rAng="0" ptsTypes="AA">
                                      <p:cBhvr>
                                        <p:cTn id="91" dur="2000" fill="hold"/>
                                        <p:tgtEl>
                                          <p:spTgt spid="81"/>
                                        </p:tgtEl>
                                        <p:attrNameLst>
                                          <p:attrName>ppt_x</p:attrName>
                                          <p:attrName>ppt_y</p:attrName>
                                        </p:attrNameLst>
                                      </p:cBhvr>
                                      <p:rCtr x="469" y="0"/>
                                    </p:animMotion>
                                  </p:childTnLst>
                                </p:cTn>
                              </p:par>
                              <p:par>
                                <p:cTn id="92" presetID="8" presetClass="emph" presetSubtype="0" fill="hold" grpId="3" nodeType="withEffect">
                                  <p:stCondLst>
                                    <p:cond delay="0"/>
                                  </p:stCondLst>
                                  <p:childTnLst>
                                    <p:animRot by="-900000">
                                      <p:cBhvr>
                                        <p:cTn id="93" dur="2000" fill="hold"/>
                                        <p:tgtEl>
                                          <p:spTgt spid="81"/>
                                        </p:tgtEl>
                                        <p:attrNameLst>
                                          <p:attrName>r</p:attrName>
                                        </p:attrNameLst>
                                      </p:cBhvr>
                                    </p:animRot>
                                  </p:childTnLst>
                                </p:cTn>
                              </p:par>
                              <p:par>
                                <p:cTn id="94" presetID="8" presetClass="emph" presetSubtype="0" fill="hold" grpId="1" nodeType="withEffect">
                                  <p:stCondLst>
                                    <p:cond delay="0"/>
                                  </p:stCondLst>
                                  <p:childTnLst>
                                    <p:animRot by="-600000">
                                      <p:cBhvr>
                                        <p:cTn id="95" dur="2000" fill="hold"/>
                                        <p:tgtEl>
                                          <p:spTgt spid="83"/>
                                        </p:tgtEl>
                                        <p:attrNameLst>
                                          <p:attrName>r</p:attrName>
                                        </p:attrNameLst>
                                      </p:cBhvr>
                                    </p:animRot>
                                  </p:childTnLst>
                                </p:cTn>
                              </p:par>
                              <p:par>
                                <p:cTn id="96" presetID="42" presetClass="path" presetSubtype="0" accel="50000" decel="50000" fill="hold" grpId="2" nodeType="withEffect">
                                  <p:stCondLst>
                                    <p:cond delay="0"/>
                                  </p:stCondLst>
                                  <p:childTnLst>
                                    <p:animMotion origin="layout" path="M -0.01862 -0.00602 L -0.03177 -0.01667 " pathEditMode="relative" rAng="0" ptsTypes="AA">
                                      <p:cBhvr>
                                        <p:cTn id="97" dur="2000" fill="hold"/>
                                        <p:tgtEl>
                                          <p:spTgt spid="82"/>
                                        </p:tgtEl>
                                        <p:attrNameLst>
                                          <p:attrName>ppt_x</p:attrName>
                                          <p:attrName>ppt_y</p:attrName>
                                        </p:attrNameLst>
                                      </p:cBhvr>
                                      <p:rCtr x="-664" y="-532"/>
                                    </p:animMotion>
                                  </p:childTnLst>
                                </p:cTn>
                              </p:par>
                              <p:par>
                                <p:cTn id="98" presetID="8" presetClass="emph" presetSubtype="0" fill="hold" grpId="3" nodeType="withEffect">
                                  <p:stCondLst>
                                    <p:cond delay="0"/>
                                  </p:stCondLst>
                                  <p:childTnLst>
                                    <p:animRot by="-900000">
                                      <p:cBhvr>
                                        <p:cTn id="99" dur="2000" fill="hold"/>
                                        <p:tgtEl>
                                          <p:spTgt spid="82"/>
                                        </p:tgtEl>
                                        <p:attrNameLst>
                                          <p:attrName>r</p:attrName>
                                        </p:attrNameLst>
                                      </p:cBhvr>
                                    </p:animRot>
                                  </p:childTnLst>
                                </p:cTn>
                              </p:par>
                              <p:par>
                                <p:cTn id="100" presetID="10" presetClass="entr" presetSubtype="0" fill="hold" grpId="2" nodeType="withEffect">
                                  <p:stCondLst>
                                    <p:cond delay="0"/>
                                  </p:stCondLst>
                                  <p:childTnLst>
                                    <p:set>
                                      <p:cBhvr>
                                        <p:cTn id="101" dur="1" fill="hold">
                                          <p:stCondLst>
                                            <p:cond delay="0"/>
                                          </p:stCondLst>
                                        </p:cTn>
                                        <p:tgtEl>
                                          <p:spTgt spid="97"/>
                                        </p:tgtEl>
                                        <p:attrNameLst>
                                          <p:attrName>style.visibility</p:attrName>
                                        </p:attrNameLst>
                                      </p:cBhvr>
                                      <p:to>
                                        <p:strVal val="visible"/>
                                      </p:to>
                                    </p:set>
                                    <p:animEffect transition="in" filter="fade">
                                      <p:cBhvr>
                                        <p:cTn id="102" dur="500"/>
                                        <p:tgtEl>
                                          <p:spTgt spid="97"/>
                                        </p:tgtEl>
                                      </p:cBhvr>
                                    </p:animEffect>
                                  </p:childTnLst>
                                </p:cTn>
                              </p:par>
                              <p:par>
                                <p:cTn id="103" presetID="42" presetClass="path" presetSubtype="0" accel="50000" decel="50000" fill="hold" grpId="1" nodeType="withEffect">
                                  <p:stCondLst>
                                    <p:cond delay="0"/>
                                  </p:stCondLst>
                                  <p:childTnLst>
                                    <p:animMotion origin="layout" path="M -0.03555 -0.00348 L -0.07917 -0.00695 " pathEditMode="relative" rAng="0" ptsTypes="AA">
                                      <p:cBhvr>
                                        <p:cTn id="104" dur="2000" fill="hold"/>
                                        <p:tgtEl>
                                          <p:spTgt spid="131"/>
                                        </p:tgtEl>
                                        <p:attrNameLst>
                                          <p:attrName>ppt_x</p:attrName>
                                          <p:attrName>ppt_y</p:attrName>
                                        </p:attrNameLst>
                                      </p:cBhvr>
                                      <p:rCtr x="-2187" y="-185"/>
                                    </p:animMotion>
                                  </p:childTnLst>
                                </p:cTn>
                              </p:par>
                              <p:par>
                                <p:cTn id="105" presetID="42" presetClass="path" presetSubtype="0" accel="50000" decel="50000" fill="hold" grpId="1" nodeType="withEffect">
                                  <p:stCondLst>
                                    <p:cond delay="0"/>
                                  </p:stCondLst>
                                  <p:childTnLst>
                                    <p:animMotion origin="layout" path="M -0.03554 -0.00347 L -0.07916 -0.00695 " pathEditMode="relative" rAng="0" ptsTypes="AA">
                                      <p:cBhvr>
                                        <p:cTn id="106" dur="2000" fill="hold"/>
                                        <p:tgtEl>
                                          <p:spTgt spid="132"/>
                                        </p:tgtEl>
                                        <p:attrNameLst>
                                          <p:attrName>ppt_x</p:attrName>
                                          <p:attrName>ppt_y</p:attrName>
                                        </p:attrNameLst>
                                      </p:cBhvr>
                                      <p:rCtr x="-2187" y="-185"/>
                                    </p:animMotion>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grpId="3" nodeType="clickEffect">
                                  <p:stCondLst>
                                    <p:cond delay="0"/>
                                  </p:stCondLst>
                                  <p:childTnLst>
                                    <p:animEffect transition="out" filter="fade">
                                      <p:cBhvr>
                                        <p:cTn id="110" dur="500"/>
                                        <p:tgtEl>
                                          <p:spTgt spid="97"/>
                                        </p:tgtEl>
                                      </p:cBhvr>
                                    </p:animEffect>
                                    <p:set>
                                      <p:cBhvr>
                                        <p:cTn id="111" dur="1" fill="hold">
                                          <p:stCondLst>
                                            <p:cond delay="499"/>
                                          </p:stCondLst>
                                        </p:cTn>
                                        <p:tgtEl>
                                          <p:spTgt spid="97"/>
                                        </p:tgtEl>
                                        <p:attrNameLst>
                                          <p:attrName>style.visibility</p:attrName>
                                        </p:attrNameLst>
                                      </p:cBhvr>
                                      <p:to>
                                        <p:strVal val="hidden"/>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2" nodeType="clickEffect">
                                  <p:stCondLst>
                                    <p:cond delay="0"/>
                                  </p:stCondLst>
                                  <p:childTnLst>
                                    <p:set>
                                      <p:cBhvr>
                                        <p:cTn id="115" dur="1" fill="hold">
                                          <p:stCondLst>
                                            <p:cond delay="0"/>
                                          </p:stCondLst>
                                        </p:cTn>
                                        <p:tgtEl>
                                          <p:spTgt spid="76"/>
                                        </p:tgtEl>
                                        <p:attrNameLst>
                                          <p:attrName>style.visibility</p:attrName>
                                        </p:attrNameLst>
                                      </p:cBhvr>
                                      <p:to>
                                        <p:strVal val="visible"/>
                                      </p:to>
                                    </p:set>
                                  </p:childTnLst>
                                </p:cTn>
                              </p:par>
                              <p:par>
                                <p:cTn id="116" presetID="1" presetClass="entr" presetSubtype="0" fill="hold" grpId="2" nodeType="withEffect">
                                  <p:stCondLst>
                                    <p:cond delay="0"/>
                                  </p:stCondLst>
                                  <p:childTnLst>
                                    <p:set>
                                      <p:cBhvr>
                                        <p:cTn id="117" dur="1" fill="hold">
                                          <p:stCondLst>
                                            <p:cond delay="0"/>
                                          </p:stCondLst>
                                        </p:cTn>
                                        <p:tgtEl>
                                          <p:spTgt spid="77"/>
                                        </p:tgtEl>
                                        <p:attrNameLst>
                                          <p:attrName>style.visibility</p:attrName>
                                        </p:attrNameLst>
                                      </p:cBhvr>
                                      <p:to>
                                        <p:strVal val="visible"/>
                                      </p:to>
                                    </p:set>
                                  </p:childTnLst>
                                </p:cTn>
                              </p:par>
                              <p:par>
                                <p:cTn id="118" presetID="1" presetClass="entr" presetSubtype="0" fill="hold" grpId="2" nodeType="with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ntr" presetSubtype="0" fill="hold" grpId="2" nodeType="withEffect">
                                  <p:stCondLst>
                                    <p:cond delay="0"/>
                                  </p:stCondLst>
                                  <p:childTnLst>
                                    <p:set>
                                      <p:cBhvr>
                                        <p:cTn id="121" dur="1" fill="hold">
                                          <p:stCondLst>
                                            <p:cond delay="0"/>
                                          </p:stCondLst>
                                        </p:cTn>
                                        <p:tgtEl>
                                          <p:spTgt spid="79"/>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56"/>
                                        </p:tgtEl>
                                        <p:attrNameLst>
                                          <p:attrName>style.visibility</p:attrName>
                                        </p:attrNameLst>
                                      </p:cBhvr>
                                      <p:to>
                                        <p:strVal val="visible"/>
                                      </p:to>
                                    </p:set>
                                  </p:childTnLst>
                                </p:cTn>
                              </p:par>
                              <p:par>
                                <p:cTn id="124" presetID="42" presetClass="path" presetSubtype="0" fill="hold" grpId="1" nodeType="withEffect">
                                  <p:stCondLst>
                                    <p:cond delay="0"/>
                                  </p:stCondLst>
                                  <p:childTnLst>
                                    <p:animMotion origin="layout" path="M -1.25E-6 -3.7037E-6 L -0.01771 0.02199 " pathEditMode="relative" rAng="0" ptsTypes="AA">
                                      <p:cBhvr>
                                        <p:cTn id="125" dur="500" fill="hold"/>
                                        <p:tgtEl>
                                          <p:spTgt spid="76"/>
                                        </p:tgtEl>
                                        <p:attrNameLst>
                                          <p:attrName>ppt_x</p:attrName>
                                          <p:attrName>ppt_y</p:attrName>
                                        </p:attrNameLst>
                                      </p:cBhvr>
                                      <p:rCtr x="-885" y="1088"/>
                                    </p:animMotion>
                                  </p:childTnLst>
                                </p:cTn>
                              </p:par>
                              <p:par>
                                <p:cTn id="126" presetID="42" presetClass="path" presetSubtype="0" fill="hold" grpId="1" nodeType="withEffect">
                                  <p:stCondLst>
                                    <p:cond delay="0"/>
                                  </p:stCondLst>
                                  <p:childTnLst>
                                    <p:animMotion origin="layout" path="M -4.79167E-6 -4.81481E-6 L 0.00652 0.04653 " pathEditMode="relative" rAng="0" ptsTypes="AA">
                                      <p:cBhvr>
                                        <p:cTn id="127" dur="500" fill="hold"/>
                                        <p:tgtEl>
                                          <p:spTgt spid="77"/>
                                        </p:tgtEl>
                                        <p:attrNameLst>
                                          <p:attrName>ppt_x</p:attrName>
                                          <p:attrName>ppt_y</p:attrName>
                                        </p:attrNameLst>
                                      </p:cBhvr>
                                      <p:rCtr x="326" y="2315"/>
                                    </p:animMotion>
                                  </p:childTnLst>
                                </p:cTn>
                              </p:par>
                              <p:par>
                                <p:cTn id="128" presetID="42" presetClass="path" presetSubtype="0" fill="hold" grpId="1" nodeType="withEffect">
                                  <p:stCondLst>
                                    <p:cond delay="0"/>
                                  </p:stCondLst>
                                  <p:childTnLst>
                                    <p:animMotion origin="layout" path="M -2.29167E-6 -1.85185E-6 L -0.01497 -0.03842 " pathEditMode="relative" rAng="0" ptsTypes="AA">
                                      <p:cBhvr>
                                        <p:cTn id="129" dur="500" fill="hold"/>
                                        <p:tgtEl>
                                          <p:spTgt spid="78"/>
                                        </p:tgtEl>
                                        <p:attrNameLst>
                                          <p:attrName>ppt_x</p:attrName>
                                          <p:attrName>ppt_y</p:attrName>
                                        </p:attrNameLst>
                                      </p:cBhvr>
                                      <p:rCtr x="-742" y="-1921"/>
                                    </p:animMotion>
                                  </p:childTnLst>
                                </p:cTn>
                              </p:par>
                              <p:par>
                                <p:cTn id="130" presetID="42" presetClass="path" presetSubtype="0" fill="hold" grpId="1" nodeType="withEffect">
                                  <p:stCondLst>
                                    <p:cond delay="0"/>
                                  </p:stCondLst>
                                  <p:childTnLst>
                                    <p:animMotion origin="layout" path="M -3.75E-6 -2.22222E-6 L 0.0211 -0.02037 " pathEditMode="relative" rAng="0" ptsTypes="AA">
                                      <p:cBhvr>
                                        <p:cTn id="131" dur="500" fill="hold"/>
                                        <p:tgtEl>
                                          <p:spTgt spid="79"/>
                                        </p:tgtEl>
                                        <p:attrNameLst>
                                          <p:attrName>ppt_x</p:attrName>
                                          <p:attrName>ppt_y</p:attrName>
                                        </p:attrNameLst>
                                      </p:cBhvr>
                                      <p:rCtr x="1055" y="-1019"/>
                                    </p:animMotion>
                                  </p:childTnLst>
                                </p:cTn>
                              </p:par>
                            </p:childTnLst>
                          </p:cTn>
                        </p:par>
                        <p:par>
                          <p:cTn id="132" fill="hold">
                            <p:stCondLst>
                              <p:cond delay="500"/>
                            </p:stCondLst>
                            <p:childTnLst>
                              <p:par>
                                <p:cTn id="133" presetID="8" presetClass="emph" presetSubtype="0" fill="hold" nodeType="afterEffect">
                                  <p:stCondLst>
                                    <p:cond delay="0"/>
                                  </p:stCondLst>
                                  <p:childTnLst>
                                    <p:animRot by="4620000">
                                      <p:cBhvr>
                                        <p:cTn id="134" dur="1500" fill="hold"/>
                                        <p:tgtEl>
                                          <p:spTgt spid="56"/>
                                        </p:tgtEl>
                                        <p:attrNameLst>
                                          <p:attrName>r</p:attrName>
                                        </p:attrNameLst>
                                      </p:cBhvr>
                                    </p:animRot>
                                  </p:childTnLst>
                                </p:cTn>
                              </p:par>
                              <p:par>
                                <p:cTn id="135" presetID="42" presetClass="path" presetSubtype="0" fill="hold" grpId="0" nodeType="withEffect">
                                  <p:stCondLst>
                                    <p:cond delay="0"/>
                                  </p:stCondLst>
                                  <p:childTnLst>
                                    <p:animMotion origin="layout" path="M -0.01771 0.02199 L 0.03399 -0.0875 " pathEditMode="relative" rAng="0" ptsTypes="AA">
                                      <p:cBhvr>
                                        <p:cTn id="136" dur="750" fill="hold"/>
                                        <p:tgtEl>
                                          <p:spTgt spid="76"/>
                                        </p:tgtEl>
                                        <p:attrNameLst>
                                          <p:attrName>ppt_x</p:attrName>
                                          <p:attrName>ppt_y</p:attrName>
                                        </p:attrNameLst>
                                      </p:cBhvr>
                                      <p:rCtr x="2591" y="-5486"/>
                                    </p:animMotion>
                                  </p:childTnLst>
                                </p:cTn>
                              </p:par>
                              <p:par>
                                <p:cTn id="137" presetID="42" presetClass="path" presetSubtype="0" fill="hold" grpId="0" nodeType="withEffect">
                                  <p:stCondLst>
                                    <p:cond delay="0"/>
                                  </p:stCondLst>
                                  <p:childTnLst>
                                    <p:animMotion origin="layout" path="M 0.00652 0.04653 L -0.05455 -0.0618 " pathEditMode="relative" rAng="0" ptsTypes="AA">
                                      <p:cBhvr>
                                        <p:cTn id="138" dur="750" fill="hold"/>
                                        <p:tgtEl>
                                          <p:spTgt spid="77"/>
                                        </p:tgtEl>
                                        <p:attrNameLst>
                                          <p:attrName>ppt_x</p:attrName>
                                          <p:attrName>ppt_y</p:attrName>
                                        </p:attrNameLst>
                                      </p:cBhvr>
                                      <p:rCtr x="-3047" y="-5417"/>
                                    </p:animMotion>
                                  </p:childTnLst>
                                </p:cTn>
                              </p:par>
                              <p:par>
                                <p:cTn id="139" presetID="42" presetClass="path" presetSubtype="0" fill="hold" grpId="0" nodeType="withEffect">
                                  <p:stCondLst>
                                    <p:cond delay="0"/>
                                  </p:stCondLst>
                                  <p:childTnLst>
                                    <p:animMotion origin="layout" path="M -0.01497 -0.03842 L 0.05196 0.05533 " pathEditMode="relative" rAng="0" ptsTypes="AA">
                                      <p:cBhvr>
                                        <p:cTn id="140" dur="750" fill="hold"/>
                                        <p:tgtEl>
                                          <p:spTgt spid="78"/>
                                        </p:tgtEl>
                                        <p:attrNameLst>
                                          <p:attrName>ppt_x</p:attrName>
                                          <p:attrName>ppt_y</p:attrName>
                                        </p:attrNameLst>
                                      </p:cBhvr>
                                      <p:rCtr x="3346" y="4676"/>
                                    </p:animMotion>
                                  </p:childTnLst>
                                </p:cTn>
                              </p:par>
                              <p:par>
                                <p:cTn id="141" presetID="42" presetClass="path" presetSubtype="0" fill="hold" grpId="0" nodeType="withEffect">
                                  <p:stCondLst>
                                    <p:cond delay="0"/>
                                  </p:stCondLst>
                                  <p:childTnLst>
                                    <p:animMotion origin="layout" path="M 0.0211 -0.02037 L -0.02526 0.10023 " pathEditMode="relative" rAng="0" ptsTypes="AA">
                                      <p:cBhvr>
                                        <p:cTn id="142" dur="750" fill="hold"/>
                                        <p:tgtEl>
                                          <p:spTgt spid="79"/>
                                        </p:tgtEl>
                                        <p:attrNameLst>
                                          <p:attrName>ppt_x</p:attrName>
                                          <p:attrName>ppt_y</p:attrName>
                                        </p:attrNameLst>
                                      </p:cBhvr>
                                      <p:rCtr x="-2318" y="6019"/>
                                    </p:animMotion>
                                  </p:childTnLst>
                                </p:cTn>
                              </p:par>
                              <p:par>
                                <p:cTn id="143" presetID="42" presetClass="path" presetSubtype="0" fill="hold" grpId="3" nodeType="withEffect">
                                  <p:stCondLst>
                                    <p:cond delay="750"/>
                                  </p:stCondLst>
                                  <p:childTnLst>
                                    <p:animMotion origin="layout" path="M 0.03399 -0.0875 L 0.09701 -0.00509 " pathEditMode="relative" rAng="0" ptsTypes="AA">
                                      <p:cBhvr>
                                        <p:cTn id="144" dur="750" fill="hold"/>
                                        <p:tgtEl>
                                          <p:spTgt spid="76"/>
                                        </p:tgtEl>
                                        <p:attrNameLst>
                                          <p:attrName>ppt_x</p:attrName>
                                          <p:attrName>ppt_y</p:attrName>
                                        </p:attrNameLst>
                                      </p:cBhvr>
                                      <p:rCtr x="3151" y="4120"/>
                                    </p:animMotion>
                                  </p:childTnLst>
                                </p:cTn>
                              </p:par>
                              <p:par>
                                <p:cTn id="145" presetID="42" presetClass="path" presetSubtype="0" fill="hold" grpId="3" nodeType="withEffect">
                                  <p:stCondLst>
                                    <p:cond delay="750"/>
                                  </p:stCondLst>
                                  <p:childTnLst>
                                    <p:animMotion origin="layout" path="M -0.05455 -0.0618 L -0.01927 -0.18796 " pathEditMode="relative" rAng="0" ptsTypes="AA">
                                      <p:cBhvr>
                                        <p:cTn id="146" dur="750" fill="hold"/>
                                        <p:tgtEl>
                                          <p:spTgt spid="77"/>
                                        </p:tgtEl>
                                        <p:attrNameLst>
                                          <p:attrName>ppt_x</p:attrName>
                                          <p:attrName>ppt_y</p:attrName>
                                        </p:attrNameLst>
                                      </p:cBhvr>
                                      <p:rCtr x="1771" y="-6319"/>
                                    </p:animMotion>
                                  </p:childTnLst>
                                </p:cTn>
                              </p:par>
                              <p:par>
                                <p:cTn id="147" presetID="42" presetClass="path" presetSubtype="0" fill="hold" grpId="3" nodeType="withEffect">
                                  <p:stCondLst>
                                    <p:cond delay="750"/>
                                  </p:stCondLst>
                                  <p:childTnLst>
                                    <p:animMotion origin="layout" path="M 0.05196 0.05533 L 0.01914 0.1757 " pathEditMode="relative" rAng="0" ptsTypes="AA">
                                      <p:cBhvr>
                                        <p:cTn id="148" dur="750" fill="hold"/>
                                        <p:tgtEl>
                                          <p:spTgt spid="78"/>
                                        </p:tgtEl>
                                        <p:attrNameLst>
                                          <p:attrName>ppt_x</p:attrName>
                                          <p:attrName>ppt_y</p:attrName>
                                        </p:attrNameLst>
                                      </p:cBhvr>
                                      <p:rCtr x="-1641" y="6019"/>
                                    </p:animMotion>
                                  </p:childTnLst>
                                </p:cTn>
                              </p:par>
                              <p:par>
                                <p:cTn id="149" presetID="42" presetClass="path" presetSubtype="0" fill="hold" grpId="3" nodeType="withEffect">
                                  <p:stCondLst>
                                    <p:cond delay="750"/>
                                  </p:stCondLst>
                                  <p:childTnLst>
                                    <p:animMotion origin="layout" path="M -0.02526 0.10023 L -0.09804 0.04491 " pathEditMode="relative" rAng="0" ptsTypes="AA">
                                      <p:cBhvr>
                                        <p:cTn id="150" dur="750" fill="hold"/>
                                        <p:tgtEl>
                                          <p:spTgt spid="79"/>
                                        </p:tgtEl>
                                        <p:attrNameLst>
                                          <p:attrName>ppt_x</p:attrName>
                                          <p:attrName>ppt_y</p:attrName>
                                        </p:attrNameLst>
                                      </p:cBhvr>
                                      <p:rCtr x="-3633" y="-2778"/>
                                    </p:animMotion>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2" nodeType="clickEffect">
                                  <p:stCondLst>
                                    <p:cond delay="0"/>
                                  </p:stCondLst>
                                  <p:childTnLst>
                                    <p:animMotion origin="layout" path="M 0.08125 -0.01921 L -8.33333E-7 -2.59259E-6 " pathEditMode="relative" rAng="0" ptsTypes="AA">
                                      <p:cBhvr>
                                        <p:cTn id="154" dur="2000" fill="hold"/>
                                        <p:tgtEl>
                                          <p:spTgt spid="88"/>
                                        </p:tgtEl>
                                        <p:attrNameLst>
                                          <p:attrName>ppt_x</p:attrName>
                                          <p:attrName>ppt_y</p:attrName>
                                        </p:attrNameLst>
                                      </p:cBhvr>
                                      <p:rCtr x="-4062" y="949"/>
                                    </p:animMotion>
                                  </p:childTnLst>
                                </p:cTn>
                              </p:par>
                              <p:par>
                                <p:cTn id="155" presetID="42" presetClass="path" presetSubtype="0" accel="50000" decel="50000" fill="hold" grpId="2" nodeType="withEffect">
                                  <p:stCondLst>
                                    <p:cond delay="0"/>
                                  </p:stCondLst>
                                  <p:childTnLst>
                                    <p:animMotion origin="layout" path="M 0.08464 -0.02732 L -1.04167E-6 4.44444E-6 " pathEditMode="relative" rAng="0" ptsTypes="AA">
                                      <p:cBhvr>
                                        <p:cTn id="156" dur="2000" fill="hold"/>
                                        <p:tgtEl>
                                          <p:spTgt spid="89"/>
                                        </p:tgtEl>
                                        <p:attrNameLst>
                                          <p:attrName>ppt_x</p:attrName>
                                          <p:attrName>ppt_y</p:attrName>
                                        </p:attrNameLst>
                                      </p:cBhvr>
                                      <p:rCtr x="-4232" y="1366"/>
                                    </p:animMotion>
                                  </p:childTnLst>
                                </p:cTn>
                              </p:par>
                              <p:par>
                                <p:cTn id="157" presetID="42" presetClass="path" presetSubtype="0" accel="50000" decel="50000" fill="hold" grpId="4" nodeType="withEffect">
                                  <p:stCondLst>
                                    <p:cond delay="0"/>
                                  </p:stCondLst>
                                  <p:childTnLst>
                                    <p:animMotion origin="layout" path="M 0.028 0.00092 L -2.29167E-6 2.96296E-6 " pathEditMode="relative" rAng="0" ptsTypes="AA">
                                      <p:cBhvr>
                                        <p:cTn id="158" dur="2000" fill="hold"/>
                                        <p:tgtEl>
                                          <p:spTgt spid="81"/>
                                        </p:tgtEl>
                                        <p:attrNameLst>
                                          <p:attrName>ppt_x</p:attrName>
                                          <p:attrName>ppt_y</p:attrName>
                                        </p:attrNameLst>
                                      </p:cBhvr>
                                      <p:rCtr x="-1406" y="-46"/>
                                    </p:animMotion>
                                  </p:childTnLst>
                                </p:cTn>
                              </p:par>
                              <p:par>
                                <p:cTn id="159" presetID="8" presetClass="emph" presetSubtype="0" fill="hold" grpId="5" nodeType="withEffect">
                                  <p:stCondLst>
                                    <p:cond delay="0"/>
                                  </p:stCondLst>
                                  <p:childTnLst>
                                    <p:animRot by="1800000">
                                      <p:cBhvr>
                                        <p:cTn id="160" dur="2000" fill="hold"/>
                                        <p:tgtEl>
                                          <p:spTgt spid="81"/>
                                        </p:tgtEl>
                                        <p:attrNameLst>
                                          <p:attrName>r</p:attrName>
                                        </p:attrNameLst>
                                      </p:cBhvr>
                                    </p:animRot>
                                  </p:childTnLst>
                                </p:cTn>
                              </p:par>
                              <p:par>
                                <p:cTn id="161" presetID="8" presetClass="emph" presetSubtype="0" fill="hold" grpId="2" nodeType="withEffect">
                                  <p:stCondLst>
                                    <p:cond delay="0"/>
                                  </p:stCondLst>
                                  <p:childTnLst>
                                    <p:animRot by="1200000">
                                      <p:cBhvr>
                                        <p:cTn id="162" dur="2000" fill="hold"/>
                                        <p:tgtEl>
                                          <p:spTgt spid="83"/>
                                        </p:tgtEl>
                                        <p:attrNameLst>
                                          <p:attrName>r</p:attrName>
                                        </p:attrNameLst>
                                      </p:cBhvr>
                                    </p:animRot>
                                  </p:childTnLst>
                                </p:cTn>
                              </p:par>
                              <p:par>
                                <p:cTn id="163" presetID="42" presetClass="path" presetSubtype="0" accel="50000" decel="50000" fill="hold" grpId="4" nodeType="withEffect">
                                  <p:stCondLst>
                                    <p:cond delay="0"/>
                                  </p:stCondLst>
                                  <p:childTnLst>
                                    <p:animMotion origin="layout" path="M -0.03177 -0.01667 L -8.33333E-7 7.40741E-7 " pathEditMode="relative" rAng="0" ptsTypes="AA">
                                      <p:cBhvr>
                                        <p:cTn id="164" dur="2000" fill="hold"/>
                                        <p:tgtEl>
                                          <p:spTgt spid="82"/>
                                        </p:tgtEl>
                                        <p:attrNameLst>
                                          <p:attrName>ppt_x</p:attrName>
                                          <p:attrName>ppt_y</p:attrName>
                                        </p:attrNameLst>
                                      </p:cBhvr>
                                      <p:rCtr x="1589" y="833"/>
                                    </p:animMotion>
                                  </p:childTnLst>
                                </p:cTn>
                              </p:par>
                              <p:par>
                                <p:cTn id="165" presetID="8" presetClass="emph" presetSubtype="0" fill="hold" grpId="5" nodeType="withEffect">
                                  <p:stCondLst>
                                    <p:cond delay="0"/>
                                  </p:stCondLst>
                                  <p:childTnLst>
                                    <p:animRot by="1800000">
                                      <p:cBhvr>
                                        <p:cTn id="166" dur="2000" fill="hold"/>
                                        <p:tgtEl>
                                          <p:spTgt spid="82"/>
                                        </p:tgtEl>
                                        <p:attrNameLst>
                                          <p:attrName>r</p:attrName>
                                        </p:attrNameLst>
                                      </p:cBhvr>
                                    </p:animRot>
                                  </p:childTnLst>
                                </p:cTn>
                              </p:par>
                              <p:par>
                                <p:cTn id="167" presetID="10" presetClass="entr" presetSubtype="0" fill="hold" grpId="0" nodeType="withEffect">
                                  <p:stCondLst>
                                    <p:cond delay="0"/>
                                  </p:stCondLst>
                                  <p:childTnLst>
                                    <p:set>
                                      <p:cBhvr>
                                        <p:cTn id="168" dur="1" fill="hold">
                                          <p:stCondLst>
                                            <p:cond delay="0"/>
                                          </p:stCondLst>
                                        </p:cTn>
                                        <p:tgtEl>
                                          <p:spTgt spid="128"/>
                                        </p:tgtEl>
                                        <p:attrNameLst>
                                          <p:attrName>style.visibility</p:attrName>
                                        </p:attrNameLst>
                                      </p:cBhvr>
                                      <p:to>
                                        <p:strVal val="visible"/>
                                      </p:to>
                                    </p:set>
                                    <p:animEffect transition="in" filter="fade">
                                      <p:cBhvr>
                                        <p:cTn id="169" dur="500"/>
                                        <p:tgtEl>
                                          <p:spTgt spid="128"/>
                                        </p:tgtEl>
                                      </p:cBhvr>
                                    </p:animEffect>
                                  </p:childTnLst>
                                </p:cTn>
                              </p:par>
                              <p:par>
                                <p:cTn id="170" presetID="42" presetClass="path" presetSubtype="0" accel="50000" decel="50000" fill="hold" grpId="2" nodeType="withEffect">
                                  <p:stCondLst>
                                    <p:cond delay="0"/>
                                  </p:stCondLst>
                                  <p:childTnLst>
                                    <p:animMotion origin="layout" path="M -0.07917 -0.00695 L 3.33333E-6 3.33333E-6 " pathEditMode="relative" rAng="0" ptsTypes="AA">
                                      <p:cBhvr>
                                        <p:cTn id="171" dur="2000" fill="hold"/>
                                        <p:tgtEl>
                                          <p:spTgt spid="131"/>
                                        </p:tgtEl>
                                        <p:attrNameLst>
                                          <p:attrName>ppt_x</p:attrName>
                                          <p:attrName>ppt_y</p:attrName>
                                        </p:attrNameLst>
                                      </p:cBhvr>
                                      <p:rCtr x="3958" y="347"/>
                                    </p:animMotion>
                                  </p:childTnLst>
                                </p:cTn>
                              </p:par>
                              <p:par>
                                <p:cTn id="172" presetID="42" presetClass="path" presetSubtype="0" accel="50000" decel="50000" fill="hold" grpId="2" nodeType="withEffect">
                                  <p:stCondLst>
                                    <p:cond delay="0"/>
                                  </p:stCondLst>
                                  <p:childTnLst>
                                    <p:animMotion origin="layout" path="M -0.07916 -0.00695 L -4.79167E-6 2.22222E-6 " pathEditMode="relative" rAng="0" ptsTypes="AA">
                                      <p:cBhvr>
                                        <p:cTn id="173"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31" grpId="0" animBg="1"/>
      <p:bldP spid="131" grpId="1" animBg="1"/>
      <p:bldP spid="131" grpId="2"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C6160B7-8ECC-5AA9-F561-59C85C05D0E0}"/>
              </a:ext>
            </a:extLst>
          </p:cNvPr>
          <p:cNvSpPr>
            <a:spLocks noGrp="1"/>
          </p:cNvSpPr>
          <p:nvPr>
            <p:ph type="sldNum" sz="quarter" idx="12"/>
          </p:nvPr>
        </p:nvSpPr>
        <p:spPr/>
        <p:txBody>
          <a:bodyPr/>
          <a:lstStyle/>
          <a:p>
            <a:fld id="{5CCA2C14-EFCE-4A9A-BA37-949DC8255A36}" type="slidenum">
              <a:rPr kumimoji="1" lang="ja-JP" altLang="en-US" smtClean="0"/>
              <a:t>12</a:t>
            </a:fld>
            <a:endParaRPr kumimoji="1" lang="ja-JP" altLang="en-US"/>
          </a:p>
        </p:txBody>
      </p:sp>
      <p:grpSp>
        <p:nvGrpSpPr>
          <p:cNvPr id="29" name="グループ化 28">
            <a:extLst>
              <a:ext uri="{FF2B5EF4-FFF2-40B4-BE49-F238E27FC236}">
                <a16:creationId xmlns:a16="http://schemas.microsoft.com/office/drawing/2014/main" id="{A4088329-4E73-DAA1-5E86-92413BCBE901}"/>
              </a:ext>
            </a:extLst>
          </p:cNvPr>
          <p:cNvGrpSpPr/>
          <p:nvPr/>
        </p:nvGrpSpPr>
        <p:grpSpPr>
          <a:xfrm>
            <a:off x="112486" y="1425777"/>
            <a:ext cx="3600000" cy="3600000"/>
            <a:chOff x="112486" y="1425778"/>
            <a:chExt cx="5097500" cy="5076435"/>
          </a:xfrm>
        </p:grpSpPr>
        <p:grpSp>
          <p:nvGrpSpPr>
            <p:cNvPr id="5" name="グループ化 4">
              <a:extLst>
                <a:ext uri="{FF2B5EF4-FFF2-40B4-BE49-F238E27FC236}">
                  <a16:creationId xmlns:a16="http://schemas.microsoft.com/office/drawing/2014/main" id="{7058531E-E509-36D4-F126-6C701BD12205}"/>
                </a:ext>
              </a:extLst>
            </p:cNvPr>
            <p:cNvGrpSpPr/>
            <p:nvPr/>
          </p:nvGrpSpPr>
          <p:grpSpPr>
            <a:xfrm>
              <a:off x="112486" y="1425778"/>
              <a:ext cx="5097500" cy="5076435"/>
              <a:chOff x="838200" y="1540016"/>
              <a:chExt cx="5097500" cy="5076435"/>
            </a:xfrm>
          </p:grpSpPr>
          <p:grpSp>
            <p:nvGrpSpPr>
              <p:cNvPr id="6" name="グループ化 5">
                <a:extLst>
                  <a:ext uri="{FF2B5EF4-FFF2-40B4-BE49-F238E27FC236}">
                    <a16:creationId xmlns:a16="http://schemas.microsoft.com/office/drawing/2014/main" id="{ED54C266-9AFE-5963-F9C8-F8F97789007D}"/>
                  </a:ext>
                </a:extLst>
              </p:cNvPr>
              <p:cNvGrpSpPr/>
              <p:nvPr/>
            </p:nvGrpSpPr>
            <p:grpSpPr>
              <a:xfrm>
                <a:off x="838200" y="1540016"/>
                <a:ext cx="5097500" cy="5076435"/>
                <a:chOff x="838200" y="1540016"/>
                <a:chExt cx="5097500" cy="5076435"/>
              </a:xfrm>
            </p:grpSpPr>
            <p:sp>
              <p:nvSpPr>
                <p:cNvPr id="8" name="楕円 7">
                  <a:extLst>
                    <a:ext uri="{FF2B5EF4-FFF2-40B4-BE49-F238E27FC236}">
                      <a16:creationId xmlns:a16="http://schemas.microsoft.com/office/drawing/2014/main" id="{B9865F94-F1DE-F6DC-6CD6-E25A85E86FD9}"/>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0B672824-363C-5232-CAED-5C4B47152EDA}"/>
                    </a:ext>
                  </a:extLst>
                </p:cNvPr>
                <p:cNvGrpSpPr/>
                <p:nvPr/>
              </p:nvGrpSpPr>
              <p:grpSpPr>
                <a:xfrm>
                  <a:off x="3489071" y="1540016"/>
                  <a:ext cx="1002055" cy="2685691"/>
                  <a:chOff x="3535637" y="1540939"/>
                  <a:chExt cx="1002055" cy="2685691"/>
                </a:xfrm>
              </p:grpSpPr>
              <p:sp>
                <p:nvSpPr>
                  <p:cNvPr id="22" name="正方形/長方形 21">
                    <a:extLst>
                      <a:ext uri="{FF2B5EF4-FFF2-40B4-BE49-F238E27FC236}">
                        <a16:creationId xmlns:a16="http://schemas.microsoft.com/office/drawing/2014/main" id="{A963F60A-70A7-B64E-0657-6C99C446590C}"/>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3" name="部分円 22">
                    <a:extLst>
                      <a:ext uri="{FF2B5EF4-FFF2-40B4-BE49-F238E27FC236}">
                        <a16:creationId xmlns:a16="http://schemas.microsoft.com/office/drawing/2014/main" id="{078180FA-6003-638E-193B-CA579D2AD31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4" name="部分円 23">
                    <a:extLst>
                      <a:ext uri="{FF2B5EF4-FFF2-40B4-BE49-F238E27FC236}">
                        <a16:creationId xmlns:a16="http://schemas.microsoft.com/office/drawing/2014/main" id="{1EA7B04B-AB31-F987-D860-1A0A90F5AA1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0" name="グループ化 9">
                  <a:extLst>
                    <a:ext uri="{FF2B5EF4-FFF2-40B4-BE49-F238E27FC236}">
                      <a16:creationId xmlns:a16="http://schemas.microsoft.com/office/drawing/2014/main" id="{469E49C1-5384-B6CD-CDD5-DD56F2DE812D}"/>
                    </a:ext>
                  </a:extLst>
                </p:cNvPr>
                <p:cNvGrpSpPr/>
                <p:nvPr/>
              </p:nvGrpSpPr>
              <p:grpSpPr>
                <a:xfrm rot="16200000">
                  <a:off x="1680018" y="2086154"/>
                  <a:ext cx="1002055" cy="2685691"/>
                  <a:chOff x="3535637" y="1540939"/>
                  <a:chExt cx="1002055" cy="2685691"/>
                </a:xfrm>
              </p:grpSpPr>
              <p:sp>
                <p:nvSpPr>
                  <p:cNvPr id="19" name="正方形/長方形 18">
                    <a:extLst>
                      <a:ext uri="{FF2B5EF4-FFF2-40B4-BE49-F238E27FC236}">
                        <a16:creationId xmlns:a16="http://schemas.microsoft.com/office/drawing/2014/main" id="{B062FDA3-8E3D-43B3-016D-C1753B1A350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部分円 19">
                    <a:extLst>
                      <a:ext uri="{FF2B5EF4-FFF2-40B4-BE49-F238E27FC236}">
                        <a16:creationId xmlns:a16="http://schemas.microsoft.com/office/drawing/2014/main" id="{E7CC250E-7125-C4AA-5F48-35E0CE56797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1" name="部分円 20">
                    <a:extLst>
                      <a:ext uri="{FF2B5EF4-FFF2-40B4-BE49-F238E27FC236}">
                        <a16:creationId xmlns:a16="http://schemas.microsoft.com/office/drawing/2014/main" id="{6B3CE468-973A-36FD-5FBB-B49F1C2E142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1" name="グループ化 10">
                  <a:extLst>
                    <a:ext uri="{FF2B5EF4-FFF2-40B4-BE49-F238E27FC236}">
                      <a16:creationId xmlns:a16="http://schemas.microsoft.com/office/drawing/2014/main" id="{3E9A9594-27AA-642F-C292-67207998A81B}"/>
                    </a:ext>
                  </a:extLst>
                </p:cNvPr>
                <p:cNvGrpSpPr/>
                <p:nvPr/>
              </p:nvGrpSpPr>
              <p:grpSpPr>
                <a:xfrm rot="10800000">
                  <a:off x="2213555" y="3928276"/>
                  <a:ext cx="1002055" cy="2685691"/>
                  <a:chOff x="3535637" y="1540939"/>
                  <a:chExt cx="1002055" cy="2685691"/>
                </a:xfrm>
              </p:grpSpPr>
              <p:sp>
                <p:nvSpPr>
                  <p:cNvPr id="16" name="正方形/長方形 15">
                    <a:extLst>
                      <a:ext uri="{FF2B5EF4-FFF2-40B4-BE49-F238E27FC236}">
                        <a16:creationId xmlns:a16="http://schemas.microsoft.com/office/drawing/2014/main" id="{3BDF7C5D-066F-7B32-BF27-43938C667D74}"/>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9721C835-8616-C591-8A35-8E16FFE6BC56}"/>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F7F4B27C-EF6C-7D6C-A6C5-A90C151BB3E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2" name="グループ化 11">
                  <a:extLst>
                    <a:ext uri="{FF2B5EF4-FFF2-40B4-BE49-F238E27FC236}">
                      <a16:creationId xmlns:a16="http://schemas.microsoft.com/office/drawing/2014/main" id="{04BCE71F-08BC-E5DD-23FE-C0C9A9AA65B9}"/>
                    </a:ext>
                  </a:extLst>
                </p:cNvPr>
                <p:cNvGrpSpPr/>
                <p:nvPr/>
              </p:nvGrpSpPr>
              <p:grpSpPr>
                <a:xfrm rot="5400000">
                  <a:off x="4091827" y="3437676"/>
                  <a:ext cx="1002055" cy="2685691"/>
                  <a:chOff x="3535637" y="1540939"/>
                  <a:chExt cx="1002055" cy="2685691"/>
                </a:xfrm>
              </p:grpSpPr>
              <p:sp>
                <p:nvSpPr>
                  <p:cNvPr id="13" name="正方形/長方形 12">
                    <a:extLst>
                      <a:ext uri="{FF2B5EF4-FFF2-40B4-BE49-F238E27FC236}">
                        <a16:creationId xmlns:a16="http://schemas.microsoft.com/office/drawing/2014/main" id="{112675E3-7DC1-5036-57C1-47DC0A784CB3}"/>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4" name="部分円 13">
                    <a:extLst>
                      <a:ext uri="{FF2B5EF4-FFF2-40B4-BE49-F238E27FC236}">
                        <a16:creationId xmlns:a16="http://schemas.microsoft.com/office/drawing/2014/main" id="{601D10B6-4BFA-3C8F-5B99-1FF1B154475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45AF07A8-59B7-420B-196D-867ED703199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7" name="楕円 6">
                <a:extLst>
                  <a:ext uri="{FF2B5EF4-FFF2-40B4-BE49-F238E27FC236}">
                    <a16:creationId xmlns:a16="http://schemas.microsoft.com/office/drawing/2014/main" id="{6A845D78-5F2C-9DFC-C922-603B9D4A897A}"/>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楕円 24">
              <a:extLst>
                <a:ext uri="{FF2B5EF4-FFF2-40B4-BE49-F238E27FC236}">
                  <a16:creationId xmlns:a16="http://schemas.microsoft.com/office/drawing/2014/main" id="{3AC071DA-05CA-D510-8486-41D6FCCE9FA3}"/>
                </a:ext>
              </a:extLst>
            </p:cNvPr>
            <p:cNvSpPr/>
            <p:nvPr/>
          </p:nvSpPr>
          <p:spPr>
            <a:xfrm>
              <a:off x="2272486" y="153377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4BFFEB93-50EB-7808-B88E-968B4A094B9F}"/>
                </a:ext>
              </a:extLst>
            </p:cNvPr>
            <p:cNvSpPr/>
            <p:nvPr/>
          </p:nvSpPr>
          <p:spPr>
            <a:xfrm>
              <a:off x="4687056" y="363354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A17E6ABC-734C-AB52-739B-766F29C1B701}"/>
                </a:ext>
              </a:extLst>
            </p:cNvPr>
            <p:cNvSpPr/>
            <p:nvPr/>
          </p:nvSpPr>
          <p:spPr>
            <a:xfrm>
              <a:off x="2488486" y="59583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97604D3E-7F4D-7F49-F7E3-E44109A7E5E3}"/>
                </a:ext>
              </a:extLst>
            </p:cNvPr>
            <p:cNvSpPr/>
            <p:nvPr/>
          </p:nvSpPr>
          <p:spPr>
            <a:xfrm>
              <a:off x="185614" y="37956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DA0F2F40-30D4-0A12-E02A-4A2D0833A136}"/>
              </a:ext>
            </a:extLst>
          </p:cNvPr>
          <p:cNvGrpSpPr/>
          <p:nvPr/>
        </p:nvGrpSpPr>
        <p:grpSpPr>
          <a:xfrm>
            <a:off x="8077466" y="1537118"/>
            <a:ext cx="3600000" cy="3600000"/>
            <a:chOff x="-4978830" y="1176196"/>
            <a:chExt cx="5076435" cy="5097500"/>
          </a:xfrm>
        </p:grpSpPr>
        <p:grpSp>
          <p:nvGrpSpPr>
            <p:cNvPr id="30" name="グループ化 29">
              <a:extLst>
                <a:ext uri="{FF2B5EF4-FFF2-40B4-BE49-F238E27FC236}">
                  <a16:creationId xmlns:a16="http://schemas.microsoft.com/office/drawing/2014/main" id="{8974606A-9F5E-2B08-EBDF-2B559785D387}"/>
                </a:ext>
              </a:extLst>
            </p:cNvPr>
            <p:cNvGrpSpPr/>
            <p:nvPr/>
          </p:nvGrpSpPr>
          <p:grpSpPr>
            <a:xfrm rot="-4620000">
              <a:off x="-4989362" y="1186728"/>
              <a:ext cx="5097500" cy="5076435"/>
              <a:chOff x="838200" y="1540016"/>
              <a:chExt cx="5097500" cy="5076435"/>
            </a:xfrm>
          </p:grpSpPr>
          <p:grpSp>
            <p:nvGrpSpPr>
              <p:cNvPr id="31" name="グループ化 30">
                <a:extLst>
                  <a:ext uri="{FF2B5EF4-FFF2-40B4-BE49-F238E27FC236}">
                    <a16:creationId xmlns:a16="http://schemas.microsoft.com/office/drawing/2014/main" id="{46D81DF1-47B5-4B84-ECAC-8F9EA545E1F8}"/>
                  </a:ext>
                </a:extLst>
              </p:cNvPr>
              <p:cNvGrpSpPr/>
              <p:nvPr/>
            </p:nvGrpSpPr>
            <p:grpSpPr>
              <a:xfrm>
                <a:off x="838200" y="1540016"/>
                <a:ext cx="5097500" cy="5076435"/>
                <a:chOff x="838200" y="1540016"/>
                <a:chExt cx="5097500" cy="5076435"/>
              </a:xfrm>
            </p:grpSpPr>
            <p:sp>
              <p:nvSpPr>
                <p:cNvPr id="33" name="楕円 32">
                  <a:extLst>
                    <a:ext uri="{FF2B5EF4-FFF2-40B4-BE49-F238E27FC236}">
                      <a16:creationId xmlns:a16="http://schemas.microsoft.com/office/drawing/2014/main" id="{1070F280-4E45-C938-4E87-9632046F37D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E4B85D6C-8DF4-12E1-5013-2EB9383AFD86}"/>
                    </a:ext>
                  </a:extLst>
                </p:cNvPr>
                <p:cNvGrpSpPr/>
                <p:nvPr/>
              </p:nvGrpSpPr>
              <p:grpSpPr>
                <a:xfrm>
                  <a:off x="3489071" y="1540016"/>
                  <a:ext cx="1002055" cy="2685691"/>
                  <a:chOff x="3535637" y="1540939"/>
                  <a:chExt cx="1002055" cy="2685691"/>
                </a:xfrm>
              </p:grpSpPr>
              <p:sp>
                <p:nvSpPr>
                  <p:cNvPr id="47" name="正方形/長方形 46">
                    <a:extLst>
                      <a:ext uri="{FF2B5EF4-FFF2-40B4-BE49-F238E27FC236}">
                        <a16:creationId xmlns:a16="http://schemas.microsoft.com/office/drawing/2014/main" id="{F3A09459-223C-EC90-05CE-47E1284B75D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8" name="部分円 47">
                    <a:extLst>
                      <a:ext uri="{FF2B5EF4-FFF2-40B4-BE49-F238E27FC236}">
                        <a16:creationId xmlns:a16="http://schemas.microsoft.com/office/drawing/2014/main" id="{F77B6CCD-DACE-34FA-F7F8-31340A1FC9D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9" name="部分円 48">
                    <a:extLst>
                      <a:ext uri="{FF2B5EF4-FFF2-40B4-BE49-F238E27FC236}">
                        <a16:creationId xmlns:a16="http://schemas.microsoft.com/office/drawing/2014/main" id="{701D5D1D-63B1-7BAD-902B-28FE30C7C709}"/>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5" name="グループ化 34">
                  <a:extLst>
                    <a:ext uri="{FF2B5EF4-FFF2-40B4-BE49-F238E27FC236}">
                      <a16:creationId xmlns:a16="http://schemas.microsoft.com/office/drawing/2014/main" id="{68BA16F7-AB5E-0EC1-50AF-40414496361C}"/>
                    </a:ext>
                  </a:extLst>
                </p:cNvPr>
                <p:cNvGrpSpPr/>
                <p:nvPr/>
              </p:nvGrpSpPr>
              <p:grpSpPr>
                <a:xfrm rot="16200000">
                  <a:off x="1680018" y="2086154"/>
                  <a:ext cx="1002055" cy="2685691"/>
                  <a:chOff x="3535637" y="1540939"/>
                  <a:chExt cx="1002055" cy="2685691"/>
                </a:xfrm>
              </p:grpSpPr>
              <p:sp>
                <p:nvSpPr>
                  <p:cNvPr id="44" name="正方形/長方形 43">
                    <a:extLst>
                      <a:ext uri="{FF2B5EF4-FFF2-40B4-BE49-F238E27FC236}">
                        <a16:creationId xmlns:a16="http://schemas.microsoft.com/office/drawing/2014/main" id="{1F00DA2F-1F38-0E43-DEF5-9A5DBD0C127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5" name="部分円 44">
                    <a:extLst>
                      <a:ext uri="{FF2B5EF4-FFF2-40B4-BE49-F238E27FC236}">
                        <a16:creationId xmlns:a16="http://schemas.microsoft.com/office/drawing/2014/main" id="{41900A53-144D-75CF-0571-06FBBF8A686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C56BD6A8-E67C-34B5-FBC5-A5831A0F440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6" name="グループ化 35">
                  <a:extLst>
                    <a:ext uri="{FF2B5EF4-FFF2-40B4-BE49-F238E27FC236}">
                      <a16:creationId xmlns:a16="http://schemas.microsoft.com/office/drawing/2014/main" id="{D94806A7-CAE8-1483-A4BB-79760F8A5926}"/>
                    </a:ext>
                  </a:extLst>
                </p:cNvPr>
                <p:cNvGrpSpPr/>
                <p:nvPr/>
              </p:nvGrpSpPr>
              <p:grpSpPr>
                <a:xfrm rot="10800000">
                  <a:off x="2213555" y="3928276"/>
                  <a:ext cx="1002055" cy="2685691"/>
                  <a:chOff x="3535637" y="1540939"/>
                  <a:chExt cx="1002055" cy="2685691"/>
                </a:xfrm>
              </p:grpSpPr>
              <p:sp>
                <p:nvSpPr>
                  <p:cNvPr id="41" name="正方形/長方形 40">
                    <a:extLst>
                      <a:ext uri="{FF2B5EF4-FFF2-40B4-BE49-F238E27FC236}">
                        <a16:creationId xmlns:a16="http://schemas.microsoft.com/office/drawing/2014/main" id="{B7E27248-01A6-EF19-4B5D-2562F37CF7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部分円 41">
                    <a:extLst>
                      <a:ext uri="{FF2B5EF4-FFF2-40B4-BE49-F238E27FC236}">
                        <a16:creationId xmlns:a16="http://schemas.microsoft.com/office/drawing/2014/main" id="{DFD1CF92-CC10-AD53-9365-426C4D77ECB2}"/>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66368107-559D-1027-C173-7B3ED9A0BADA}"/>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BD20FFCA-733B-D0AD-1661-69597688F334}"/>
                    </a:ext>
                  </a:extLst>
                </p:cNvPr>
                <p:cNvGrpSpPr/>
                <p:nvPr/>
              </p:nvGrpSpPr>
              <p:grpSpPr>
                <a:xfrm rot="5400000">
                  <a:off x="4091827" y="3437676"/>
                  <a:ext cx="1002055" cy="2685691"/>
                  <a:chOff x="3535637" y="1540939"/>
                  <a:chExt cx="1002055" cy="2685691"/>
                </a:xfrm>
              </p:grpSpPr>
              <p:sp>
                <p:nvSpPr>
                  <p:cNvPr id="38" name="正方形/長方形 37">
                    <a:extLst>
                      <a:ext uri="{FF2B5EF4-FFF2-40B4-BE49-F238E27FC236}">
                        <a16:creationId xmlns:a16="http://schemas.microsoft.com/office/drawing/2014/main" id="{E3075AFD-C075-247B-A4D5-87132A0E138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9" name="部分円 38">
                    <a:extLst>
                      <a:ext uri="{FF2B5EF4-FFF2-40B4-BE49-F238E27FC236}">
                        <a16:creationId xmlns:a16="http://schemas.microsoft.com/office/drawing/2014/main" id="{A1D24203-9517-16A4-D436-D7063F43A63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0" name="部分円 39">
                    <a:extLst>
                      <a:ext uri="{FF2B5EF4-FFF2-40B4-BE49-F238E27FC236}">
                        <a16:creationId xmlns:a16="http://schemas.microsoft.com/office/drawing/2014/main" id="{C19E214E-1531-E8F1-E37A-774170B07FD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2" name="楕円 31">
                <a:extLst>
                  <a:ext uri="{FF2B5EF4-FFF2-40B4-BE49-F238E27FC236}">
                    <a16:creationId xmlns:a16="http://schemas.microsoft.com/office/drawing/2014/main" id="{1ECA1F38-ABA8-5B23-549B-E60207683686}"/>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楕円 49">
              <a:extLst>
                <a:ext uri="{FF2B5EF4-FFF2-40B4-BE49-F238E27FC236}">
                  <a16:creationId xmlns:a16="http://schemas.microsoft.com/office/drawing/2014/main" id="{11C54F0C-0BC3-E845-289E-3C57F0F665AC}"/>
                </a:ext>
              </a:extLst>
            </p:cNvPr>
            <p:cNvSpPr/>
            <p:nvPr/>
          </p:nvSpPr>
          <p:spPr>
            <a:xfrm>
              <a:off x="-1654920" y="34964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F160471B-B48B-A1DE-A773-9CF70BBE4A75}"/>
                </a:ext>
              </a:extLst>
            </p:cNvPr>
            <p:cNvSpPr/>
            <p:nvPr/>
          </p:nvSpPr>
          <p:spPr>
            <a:xfrm>
              <a:off x="-2693643" y="254269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73E5DE0-44A6-3298-0316-0E5E9C69574E}"/>
                </a:ext>
              </a:extLst>
            </p:cNvPr>
            <p:cNvSpPr/>
            <p:nvPr/>
          </p:nvSpPr>
          <p:spPr>
            <a:xfrm>
              <a:off x="-2636322" y="455385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1E2CDE50-68BB-67DA-9FCB-B6972DB94C36}"/>
                </a:ext>
              </a:extLst>
            </p:cNvPr>
            <p:cNvSpPr/>
            <p:nvPr/>
          </p:nvSpPr>
          <p:spPr>
            <a:xfrm>
              <a:off x="-3692611" y="35367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87B09F81-FA53-360E-FC7E-D7343B22CB3B}"/>
              </a:ext>
            </a:extLst>
          </p:cNvPr>
          <p:cNvGrpSpPr/>
          <p:nvPr/>
        </p:nvGrpSpPr>
        <p:grpSpPr>
          <a:xfrm>
            <a:off x="4075039" y="1438695"/>
            <a:ext cx="3600000" cy="3600000"/>
            <a:chOff x="-5072634" y="6640212"/>
            <a:chExt cx="5097500" cy="5076435"/>
          </a:xfrm>
        </p:grpSpPr>
        <p:grpSp>
          <p:nvGrpSpPr>
            <p:cNvPr id="55" name="グループ化 54">
              <a:extLst>
                <a:ext uri="{FF2B5EF4-FFF2-40B4-BE49-F238E27FC236}">
                  <a16:creationId xmlns:a16="http://schemas.microsoft.com/office/drawing/2014/main" id="{ACA0B24C-E9A8-327A-75D8-3A050B30CD95}"/>
                </a:ext>
              </a:extLst>
            </p:cNvPr>
            <p:cNvGrpSpPr/>
            <p:nvPr/>
          </p:nvGrpSpPr>
          <p:grpSpPr>
            <a:xfrm rot="-1620000">
              <a:off x="-5072634" y="6640212"/>
              <a:ext cx="5097500" cy="5076435"/>
              <a:chOff x="838200" y="1540016"/>
              <a:chExt cx="5097500" cy="5076435"/>
            </a:xfrm>
          </p:grpSpPr>
          <p:grpSp>
            <p:nvGrpSpPr>
              <p:cNvPr id="56" name="グループ化 55">
                <a:extLst>
                  <a:ext uri="{FF2B5EF4-FFF2-40B4-BE49-F238E27FC236}">
                    <a16:creationId xmlns:a16="http://schemas.microsoft.com/office/drawing/2014/main" id="{216B058A-6CB0-1A72-1C31-DE922F7C7FC8}"/>
                  </a:ext>
                </a:extLst>
              </p:cNvPr>
              <p:cNvGrpSpPr/>
              <p:nvPr/>
            </p:nvGrpSpPr>
            <p:grpSpPr>
              <a:xfrm>
                <a:off x="838200" y="1540016"/>
                <a:ext cx="5097500" cy="5076435"/>
                <a:chOff x="838200" y="1540016"/>
                <a:chExt cx="5097500" cy="5076435"/>
              </a:xfrm>
            </p:grpSpPr>
            <p:sp>
              <p:nvSpPr>
                <p:cNvPr id="58" name="楕円 57">
                  <a:extLst>
                    <a:ext uri="{FF2B5EF4-FFF2-40B4-BE49-F238E27FC236}">
                      <a16:creationId xmlns:a16="http://schemas.microsoft.com/office/drawing/2014/main" id="{ACD6D0F7-5FEC-B256-B4F3-450B9167B797}"/>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11B13873-A62A-4213-30FB-360B20179E31}"/>
                    </a:ext>
                  </a:extLst>
                </p:cNvPr>
                <p:cNvGrpSpPr/>
                <p:nvPr/>
              </p:nvGrpSpPr>
              <p:grpSpPr>
                <a:xfrm>
                  <a:off x="3489071" y="1540016"/>
                  <a:ext cx="1002055" cy="2685691"/>
                  <a:chOff x="3535637" y="1540939"/>
                  <a:chExt cx="1002055" cy="2685691"/>
                </a:xfrm>
              </p:grpSpPr>
              <p:sp>
                <p:nvSpPr>
                  <p:cNvPr id="72" name="正方形/長方形 71">
                    <a:extLst>
                      <a:ext uri="{FF2B5EF4-FFF2-40B4-BE49-F238E27FC236}">
                        <a16:creationId xmlns:a16="http://schemas.microsoft.com/office/drawing/2014/main" id="{0F6034FE-E268-5B69-6A30-DB8779EDF53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3" name="部分円 72">
                    <a:extLst>
                      <a:ext uri="{FF2B5EF4-FFF2-40B4-BE49-F238E27FC236}">
                        <a16:creationId xmlns:a16="http://schemas.microsoft.com/office/drawing/2014/main" id="{6B391F7E-7DF0-943C-6098-CD4C2F3F6CC0}"/>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4" name="部分円 73">
                    <a:extLst>
                      <a:ext uri="{FF2B5EF4-FFF2-40B4-BE49-F238E27FC236}">
                        <a16:creationId xmlns:a16="http://schemas.microsoft.com/office/drawing/2014/main" id="{50B80ED6-3129-E677-7ACE-93FE30D3F5A6}"/>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0" name="グループ化 59">
                  <a:extLst>
                    <a:ext uri="{FF2B5EF4-FFF2-40B4-BE49-F238E27FC236}">
                      <a16:creationId xmlns:a16="http://schemas.microsoft.com/office/drawing/2014/main" id="{BF51802D-6ED1-2AB4-168C-C9C31D09B33F}"/>
                    </a:ext>
                  </a:extLst>
                </p:cNvPr>
                <p:cNvGrpSpPr/>
                <p:nvPr/>
              </p:nvGrpSpPr>
              <p:grpSpPr>
                <a:xfrm rot="16200000">
                  <a:off x="1680018" y="2086154"/>
                  <a:ext cx="1002055" cy="2685691"/>
                  <a:chOff x="3535637" y="1540939"/>
                  <a:chExt cx="1002055" cy="2685691"/>
                </a:xfrm>
              </p:grpSpPr>
              <p:sp>
                <p:nvSpPr>
                  <p:cNvPr id="69" name="正方形/長方形 68">
                    <a:extLst>
                      <a:ext uri="{FF2B5EF4-FFF2-40B4-BE49-F238E27FC236}">
                        <a16:creationId xmlns:a16="http://schemas.microsoft.com/office/drawing/2014/main" id="{F06EC6F0-5944-B746-BE80-C839094B950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0" name="部分円 69">
                    <a:extLst>
                      <a:ext uri="{FF2B5EF4-FFF2-40B4-BE49-F238E27FC236}">
                        <a16:creationId xmlns:a16="http://schemas.microsoft.com/office/drawing/2014/main" id="{7BE720BD-2C5A-9D6D-DB7B-B0358348FD5B}"/>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1" name="部分円 70">
                    <a:extLst>
                      <a:ext uri="{FF2B5EF4-FFF2-40B4-BE49-F238E27FC236}">
                        <a16:creationId xmlns:a16="http://schemas.microsoft.com/office/drawing/2014/main" id="{6A9827F9-D939-DA98-9E8B-EE64E7906F6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513188-204D-5E8E-D2B1-334CF97D9DA9}"/>
                    </a:ext>
                  </a:extLst>
                </p:cNvPr>
                <p:cNvGrpSpPr/>
                <p:nvPr/>
              </p:nvGrpSpPr>
              <p:grpSpPr>
                <a:xfrm rot="10800000">
                  <a:off x="2213555" y="3928276"/>
                  <a:ext cx="1002055" cy="2685691"/>
                  <a:chOff x="3535637" y="1540939"/>
                  <a:chExt cx="1002055" cy="2685691"/>
                </a:xfrm>
              </p:grpSpPr>
              <p:sp>
                <p:nvSpPr>
                  <p:cNvPr id="66" name="正方形/長方形 65">
                    <a:extLst>
                      <a:ext uri="{FF2B5EF4-FFF2-40B4-BE49-F238E27FC236}">
                        <a16:creationId xmlns:a16="http://schemas.microsoft.com/office/drawing/2014/main" id="{78617A6C-E47E-3C30-A45F-86BE09B44276}"/>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7" name="部分円 66">
                    <a:extLst>
                      <a:ext uri="{FF2B5EF4-FFF2-40B4-BE49-F238E27FC236}">
                        <a16:creationId xmlns:a16="http://schemas.microsoft.com/office/drawing/2014/main" id="{FEC2A8C6-A485-00CE-BA69-154D317045A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8" name="部分円 67">
                    <a:extLst>
                      <a:ext uri="{FF2B5EF4-FFF2-40B4-BE49-F238E27FC236}">
                        <a16:creationId xmlns:a16="http://schemas.microsoft.com/office/drawing/2014/main" id="{E15555AF-6D3F-F572-36E3-9AD779C96645}"/>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EB55E0C6-BF39-408E-D589-F20A08D4DBE4}"/>
                    </a:ext>
                  </a:extLst>
                </p:cNvPr>
                <p:cNvGrpSpPr/>
                <p:nvPr/>
              </p:nvGrpSpPr>
              <p:grpSpPr>
                <a:xfrm rot="5400000">
                  <a:off x="4091827" y="3437676"/>
                  <a:ext cx="1002055" cy="2685691"/>
                  <a:chOff x="3535637" y="1540939"/>
                  <a:chExt cx="1002055" cy="2685691"/>
                </a:xfrm>
              </p:grpSpPr>
              <p:sp>
                <p:nvSpPr>
                  <p:cNvPr id="63" name="正方形/長方形 62">
                    <a:extLst>
                      <a:ext uri="{FF2B5EF4-FFF2-40B4-BE49-F238E27FC236}">
                        <a16:creationId xmlns:a16="http://schemas.microsoft.com/office/drawing/2014/main" id="{6E694649-1A67-9D93-534B-48A50B3D1B5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4" name="部分円 63">
                    <a:extLst>
                      <a:ext uri="{FF2B5EF4-FFF2-40B4-BE49-F238E27FC236}">
                        <a16:creationId xmlns:a16="http://schemas.microsoft.com/office/drawing/2014/main" id="{65AACFF2-CA38-777C-BD8A-B6793FF5B1B7}"/>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5" name="部分円 64">
                    <a:extLst>
                      <a:ext uri="{FF2B5EF4-FFF2-40B4-BE49-F238E27FC236}">
                        <a16:creationId xmlns:a16="http://schemas.microsoft.com/office/drawing/2014/main" id="{61BDBAD9-6662-C94C-1E39-64EA2F9547B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7" name="楕円 56">
                <a:extLst>
                  <a:ext uri="{FF2B5EF4-FFF2-40B4-BE49-F238E27FC236}">
                    <a16:creationId xmlns:a16="http://schemas.microsoft.com/office/drawing/2014/main" id="{84FDABFF-BE2A-F150-F8C1-927654322BC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5" name="楕円 74">
              <a:extLst>
                <a:ext uri="{FF2B5EF4-FFF2-40B4-BE49-F238E27FC236}">
                  <a16:creationId xmlns:a16="http://schemas.microsoft.com/office/drawing/2014/main" id="{3E098C33-4DC1-4770-23A8-C6D1462F4232}"/>
                </a:ext>
              </a:extLst>
            </p:cNvPr>
            <p:cNvSpPr/>
            <p:nvPr/>
          </p:nvSpPr>
          <p:spPr>
            <a:xfrm>
              <a:off x="-2916941" y="7612727"/>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492702E0-CCA7-C797-777B-8F0A53406341}"/>
                </a:ext>
              </a:extLst>
            </p:cNvPr>
            <p:cNvSpPr/>
            <p:nvPr/>
          </p:nvSpPr>
          <p:spPr>
            <a:xfrm>
              <a:off x="-1313495" y="880980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30A7266F-217D-964B-D705-2F78283F25B1}"/>
                </a:ext>
              </a:extLst>
            </p:cNvPr>
            <p:cNvSpPr/>
            <p:nvPr/>
          </p:nvSpPr>
          <p:spPr>
            <a:xfrm>
              <a:off x="-2672506" y="10348852"/>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116B78FB-6622-93FB-3BB8-0A8B654C71AC}"/>
                </a:ext>
              </a:extLst>
            </p:cNvPr>
            <p:cNvSpPr/>
            <p:nvPr/>
          </p:nvSpPr>
          <p:spPr>
            <a:xfrm>
              <a:off x="-4160740" y="91308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sp>
        <p:nvSpPr>
          <p:cNvPr id="80" name="テキスト ボックス 79">
            <a:extLst>
              <a:ext uri="{FF2B5EF4-FFF2-40B4-BE49-F238E27FC236}">
                <a16:creationId xmlns:a16="http://schemas.microsoft.com/office/drawing/2014/main" id="{A55E59A9-0E38-88BA-5BCE-20E83532A4A0}"/>
              </a:ext>
            </a:extLst>
          </p:cNvPr>
          <p:cNvSpPr txBox="1"/>
          <p:nvPr/>
        </p:nvSpPr>
        <p:spPr>
          <a:xfrm>
            <a:off x="1492849" y="5025777"/>
            <a:ext cx="982961" cy="584775"/>
          </a:xfrm>
          <a:prstGeom prst="rect">
            <a:avLst/>
          </a:prstGeom>
          <a:noFill/>
        </p:spPr>
        <p:txBody>
          <a:bodyPr wrap="none" rtlCol="0">
            <a:spAutoFit/>
          </a:bodyPr>
          <a:lstStyle/>
          <a:p>
            <a:r>
              <a:rPr kumimoji="1" lang="ja-JP" altLang="en-US" sz="3200" dirty="0"/>
              <a:t>太い</a:t>
            </a:r>
          </a:p>
        </p:txBody>
      </p:sp>
      <p:sp>
        <p:nvSpPr>
          <p:cNvPr id="81" name="テキスト ボックス 80">
            <a:extLst>
              <a:ext uri="{FF2B5EF4-FFF2-40B4-BE49-F238E27FC236}">
                <a16:creationId xmlns:a16="http://schemas.microsoft.com/office/drawing/2014/main" id="{BC6955A2-07A5-B833-F2B8-53A09122744B}"/>
              </a:ext>
            </a:extLst>
          </p:cNvPr>
          <p:cNvSpPr txBox="1"/>
          <p:nvPr/>
        </p:nvSpPr>
        <p:spPr>
          <a:xfrm>
            <a:off x="5371331" y="5066980"/>
            <a:ext cx="1005403" cy="584775"/>
          </a:xfrm>
          <a:prstGeom prst="rect">
            <a:avLst/>
          </a:prstGeom>
          <a:noFill/>
        </p:spPr>
        <p:txBody>
          <a:bodyPr wrap="none" rtlCol="0">
            <a:spAutoFit/>
          </a:bodyPr>
          <a:lstStyle/>
          <a:p>
            <a:r>
              <a:rPr lang="ja-JP" altLang="en-US" sz="3200" dirty="0"/>
              <a:t>中間</a:t>
            </a:r>
            <a:endParaRPr kumimoji="1" lang="ja-JP" altLang="en-US" sz="3200" dirty="0"/>
          </a:p>
        </p:txBody>
      </p:sp>
      <p:sp>
        <p:nvSpPr>
          <p:cNvPr id="82" name="テキスト ボックス 81">
            <a:extLst>
              <a:ext uri="{FF2B5EF4-FFF2-40B4-BE49-F238E27FC236}">
                <a16:creationId xmlns:a16="http://schemas.microsoft.com/office/drawing/2014/main" id="{C82CE05D-6DC2-89BB-900A-6AF75D783BE3}"/>
              </a:ext>
            </a:extLst>
          </p:cNvPr>
          <p:cNvSpPr txBox="1"/>
          <p:nvPr/>
        </p:nvSpPr>
        <p:spPr>
          <a:xfrm>
            <a:off x="9521883" y="5074915"/>
            <a:ext cx="982961" cy="584775"/>
          </a:xfrm>
          <a:prstGeom prst="rect">
            <a:avLst/>
          </a:prstGeom>
          <a:noFill/>
        </p:spPr>
        <p:txBody>
          <a:bodyPr wrap="none" rtlCol="0">
            <a:spAutoFit/>
          </a:bodyPr>
          <a:lstStyle/>
          <a:p>
            <a:r>
              <a:rPr kumimoji="1" lang="ja-JP" altLang="en-US" sz="3200" dirty="0"/>
              <a:t>細い</a:t>
            </a:r>
          </a:p>
        </p:txBody>
      </p:sp>
    </p:spTree>
    <p:extLst>
      <p:ext uri="{BB962C8B-B14F-4D97-AF65-F5344CB8AC3E}">
        <p14:creationId xmlns:p14="http://schemas.microsoft.com/office/powerpoint/2010/main" val="2703989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EC6A7CC7-A469-9C90-FDCE-65AB86DCDE12}"/>
              </a:ext>
            </a:extLst>
          </p:cNvPr>
          <p:cNvSpPr/>
          <p:nvPr/>
        </p:nvSpPr>
        <p:spPr>
          <a:xfrm>
            <a:off x="2796440" y="5488293"/>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5" name="図 34" descr="屋内, 金属, 座る, テーブル が含まれている画像&#10;&#10;AI 生成コンテンツは誤りを含む可能性があります。">
            <a:extLst>
              <a:ext uri="{FF2B5EF4-FFF2-40B4-BE49-F238E27FC236}">
                <a16:creationId xmlns:a16="http://schemas.microsoft.com/office/drawing/2014/main" id="{07AC0D7C-97E7-0F20-85F2-BE349987D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298311" y="5278356"/>
            <a:ext cx="3751952" cy="1508205"/>
          </a:xfrm>
          <a:prstGeom prst="rect">
            <a:avLst/>
          </a:prstGeom>
        </p:spPr>
      </p:pic>
      <p:grpSp>
        <p:nvGrpSpPr>
          <p:cNvPr id="29" name="グループ化 28">
            <a:extLst>
              <a:ext uri="{FF2B5EF4-FFF2-40B4-BE49-F238E27FC236}">
                <a16:creationId xmlns:a16="http://schemas.microsoft.com/office/drawing/2014/main" id="{D83A06B1-9750-6A44-C898-0F358A9D6498}"/>
              </a:ext>
            </a:extLst>
          </p:cNvPr>
          <p:cNvGrpSpPr/>
          <p:nvPr/>
        </p:nvGrpSpPr>
        <p:grpSpPr>
          <a:xfrm>
            <a:off x="1252218" y="5081577"/>
            <a:ext cx="3807397" cy="755112"/>
            <a:chOff x="7381283" y="1983738"/>
            <a:chExt cx="3807397" cy="755112"/>
          </a:xfrm>
        </p:grpSpPr>
        <p:sp>
          <p:nvSpPr>
            <p:cNvPr id="30" name="楕円 29">
              <a:extLst>
                <a:ext uri="{FF2B5EF4-FFF2-40B4-BE49-F238E27FC236}">
                  <a16:creationId xmlns:a16="http://schemas.microsoft.com/office/drawing/2014/main" id="{5E0E7C53-F640-B1B8-A2C3-B46368FBE455}"/>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8F280C4-D045-A332-9386-390844C7C98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CC32CB4E-5DF2-9AD1-F1C0-6F9F1776274E}"/>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889728FE-7EFD-D812-2725-A3AAEA8E7354}"/>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 name="スライド番号プレースホルダー 3">
            <a:extLst>
              <a:ext uri="{FF2B5EF4-FFF2-40B4-BE49-F238E27FC236}">
                <a16:creationId xmlns:a16="http://schemas.microsoft.com/office/drawing/2014/main" id="{301FCB2B-4987-3C66-DE46-F8A06915B13F}"/>
              </a:ext>
            </a:extLst>
          </p:cNvPr>
          <p:cNvSpPr>
            <a:spLocks noGrp="1"/>
          </p:cNvSpPr>
          <p:nvPr>
            <p:ph type="sldNum" sz="quarter" idx="12"/>
          </p:nvPr>
        </p:nvSpPr>
        <p:spPr>
          <a:xfrm>
            <a:off x="9395560" y="6429325"/>
            <a:ext cx="2743200" cy="365125"/>
          </a:xfrm>
        </p:spPr>
        <p:txBody>
          <a:bodyPr/>
          <a:lstStyle/>
          <a:p>
            <a:fld id="{5CCA2C14-EFCE-4A9A-BA37-949DC8255A36}" type="slidenum">
              <a:rPr kumimoji="1" lang="ja-JP" altLang="en-US" smtClean="0"/>
              <a:t>13</a:t>
            </a:fld>
            <a:endParaRPr kumimoji="1" lang="ja-JP" altLang="en-US" dirty="0"/>
          </a:p>
        </p:txBody>
      </p:sp>
      <p:sp>
        <p:nvSpPr>
          <p:cNvPr id="5" name="正方形/長方形 4">
            <a:extLst>
              <a:ext uri="{FF2B5EF4-FFF2-40B4-BE49-F238E27FC236}">
                <a16:creationId xmlns:a16="http://schemas.microsoft.com/office/drawing/2014/main" id="{8CC8D974-85F4-0DAC-BE32-03A43FB74ED5}"/>
              </a:ext>
            </a:extLst>
          </p:cNvPr>
          <p:cNvSpPr/>
          <p:nvPr/>
        </p:nvSpPr>
        <p:spPr>
          <a:xfrm>
            <a:off x="4586904" y="2613838"/>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6" name="正方形/長方形 5">
            <a:extLst>
              <a:ext uri="{FF2B5EF4-FFF2-40B4-BE49-F238E27FC236}">
                <a16:creationId xmlns:a16="http://schemas.microsoft.com/office/drawing/2014/main" id="{3E5F83D9-CF13-CA67-50CB-EAF8E8AFBE87}"/>
              </a:ext>
            </a:extLst>
          </p:cNvPr>
          <p:cNvSpPr/>
          <p:nvPr/>
        </p:nvSpPr>
        <p:spPr>
          <a:xfrm>
            <a:off x="1508086" y="2563880"/>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id="{D7C7F75A-B7B6-7ADA-AE05-8F5014144963}"/>
              </a:ext>
            </a:extLst>
          </p:cNvPr>
          <p:cNvSpPr/>
          <p:nvPr/>
        </p:nvSpPr>
        <p:spPr>
          <a:xfrm>
            <a:off x="2807702" y="2752583"/>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3E4E1D7-A906-2FA9-635D-A54A132D60CE}"/>
              </a:ext>
            </a:extLst>
          </p:cNvPr>
          <p:cNvSpPr/>
          <p:nvPr/>
        </p:nvSpPr>
        <p:spPr>
          <a:xfrm rot="15578895">
            <a:off x="3005547" y="2116498"/>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3B1CC230-4278-382D-0160-F79EAE42018D}"/>
              </a:ext>
            </a:extLst>
          </p:cNvPr>
          <p:cNvGrpSpPr/>
          <p:nvPr/>
        </p:nvGrpSpPr>
        <p:grpSpPr>
          <a:xfrm>
            <a:off x="1243414" y="2007080"/>
            <a:ext cx="3807397" cy="755112"/>
            <a:chOff x="7381283" y="1983738"/>
            <a:chExt cx="3807397" cy="755112"/>
          </a:xfrm>
        </p:grpSpPr>
        <p:sp>
          <p:nvSpPr>
            <p:cNvPr id="9" name="楕円 8">
              <a:extLst>
                <a:ext uri="{FF2B5EF4-FFF2-40B4-BE49-F238E27FC236}">
                  <a16:creationId xmlns:a16="http://schemas.microsoft.com/office/drawing/2014/main" id="{E76C3B7F-E1BA-80ED-2A9E-EE000D0E5D07}"/>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3EF675C-6FB3-9737-BACC-A44E27396F9C}"/>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274D761-DADB-1576-306D-5A402858F011}"/>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7F8838A-C6EE-661A-2292-217074225C2A}"/>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13" name="円柱 12">
            <a:extLst>
              <a:ext uri="{FF2B5EF4-FFF2-40B4-BE49-F238E27FC236}">
                <a16:creationId xmlns:a16="http://schemas.microsoft.com/office/drawing/2014/main" id="{B302301E-44A4-42E6-3928-111213521B49}"/>
              </a:ext>
            </a:extLst>
          </p:cNvPr>
          <p:cNvSpPr/>
          <p:nvPr/>
        </p:nvSpPr>
        <p:spPr>
          <a:xfrm>
            <a:off x="2809851" y="484328"/>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F137628C-F7AB-F9FA-65B4-92893FF3D8E4}"/>
              </a:ext>
            </a:extLst>
          </p:cNvPr>
          <p:cNvSpPr/>
          <p:nvPr/>
        </p:nvSpPr>
        <p:spPr>
          <a:xfrm>
            <a:off x="1508086" y="1818394"/>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5" name="円柱 14">
            <a:extLst>
              <a:ext uri="{FF2B5EF4-FFF2-40B4-BE49-F238E27FC236}">
                <a16:creationId xmlns:a16="http://schemas.microsoft.com/office/drawing/2014/main" id="{B2C9F704-5C60-0AB2-E00B-05CE6761FB25}"/>
              </a:ext>
            </a:extLst>
          </p:cNvPr>
          <p:cNvSpPr/>
          <p:nvPr/>
        </p:nvSpPr>
        <p:spPr>
          <a:xfrm>
            <a:off x="2814950" y="479084"/>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柱 16">
            <a:extLst>
              <a:ext uri="{FF2B5EF4-FFF2-40B4-BE49-F238E27FC236}">
                <a16:creationId xmlns:a16="http://schemas.microsoft.com/office/drawing/2014/main" id="{135B5C7C-B4C2-43BE-E0BF-CA78F94B4CF2}"/>
              </a:ext>
            </a:extLst>
          </p:cNvPr>
          <p:cNvSpPr/>
          <p:nvPr/>
        </p:nvSpPr>
        <p:spPr>
          <a:xfrm>
            <a:off x="4600380" y="1738410"/>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8" name="円柱 17">
            <a:extLst>
              <a:ext uri="{FF2B5EF4-FFF2-40B4-BE49-F238E27FC236}">
                <a16:creationId xmlns:a16="http://schemas.microsoft.com/office/drawing/2014/main" id="{DFED6069-E4D2-C6FA-8E8B-E71E44D4CAB6}"/>
              </a:ext>
            </a:extLst>
          </p:cNvPr>
          <p:cNvSpPr/>
          <p:nvPr/>
        </p:nvSpPr>
        <p:spPr>
          <a:xfrm>
            <a:off x="3045182" y="1973478"/>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A2FCF5BB-F7A5-0292-DCA5-DD9B58239A11}"/>
              </a:ext>
            </a:extLst>
          </p:cNvPr>
          <p:cNvSpPr/>
          <p:nvPr/>
        </p:nvSpPr>
        <p:spPr>
          <a:xfrm>
            <a:off x="3042556" y="2754556"/>
            <a:ext cx="224095" cy="299503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pic>
        <p:nvPicPr>
          <p:cNvPr id="21" name="図 20" descr="屋内, 金属, 座る, テーブル が含まれている画像&#10;&#10;AI 生成コンテンツは誤りを含む可能性があります。">
            <a:extLst>
              <a:ext uri="{FF2B5EF4-FFF2-40B4-BE49-F238E27FC236}">
                <a16:creationId xmlns:a16="http://schemas.microsoft.com/office/drawing/2014/main" id="{8B31FA46-9A0B-6812-571A-9E10E6ACD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361275" y="565121"/>
            <a:ext cx="3751952" cy="1508205"/>
          </a:xfrm>
          <a:prstGeom prst="rect">
            <a:avLst/>
          </a:prstGeom>
        </p:spPr>
      </p:pic>
      <p:sp>
        <p:nvSpPr>
          <p:cNvPr id="16" name="円柱 15">
            <a:extLst>
              <a:ext uri="{FF2B5EF4-FFF2-40B4-BE49-F238E27FC236}">
                <a16:creationId xmlns:a16="http://schemas.microsoft.com/office/drawing/2014/main" id="{441AA67F-C22A-E681-7238-D4FB5ADE1E08}"/>
              </a:ext>
            </a:extLst>
          </p:cNvPr>
          <p:cNvSpPr/>
          <p:nvPr/>
        </p:nvSpPr>
        <p:spPr>
          <a:xfrm>
            <a:off x="2820049" y="480511"/>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45811B48-48A4-A794-3202-C86FC37E8F08}"/>
              </a:ext>
            </a:extLst>
          </p:cNvPr>
          <p:cNvSpPr/>
          <p:nvPr/>
        </p:nvSpPr>
        <p:spPr>
          <a:xfrm>
            <a:off x="7181092" y="5480467"/>
            <a:ext cx="551036" cy="12259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7" name="図 36" descr="屋内, 金属, 座る, テーブル が含まれている画像&#10;&#10;AI 生成コンテンツは誤りを含む可能性があります。">
            <a:extLst>
              <a:ext uri="{FF2B5EF4-FFF2-40B4-BE49-F238E27FC236}">
                <a16:creationId xmlns:a16="http://schemas.microsoft.com/office/drawing/2014/main" id="{03D68558-D998-B135-DB80-A37B8FC4F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10733" y="5286245"/>
            <a:ext cx="3751952" cy="1508205"/>
          </a:xfrm>
          <a:prstGeom prst="rect">
            <a:avLst/>
          </a:prstGeom>
        </p:spPr>
      </p:pic>
      <p:grpSp>
        <p:nvGrpSpPr>
          <p:cNvPr id="38" name="グループ化 37">
            <a:extLst>
              <a:ext uri="{FF2B5EF4-FFF2-40B4-BE49-F238E27FC236}">
                <a16:creationId xmlns:a16="http://schemas.microsoft.com/office/drawing/2014/main" id="{91C62918-1CD7-9283-9963-34A25118268B}"/>
              </a:ext>
            </a:extLst>
          </p:cNvPr>
          <p:cNvGrpSpPr/>
          <p:nvPr/>
        </p:nvGrpSpPr>
        <p:grpSpPr>
          <a:xfrm>
            <a:off x="5636870" y="5073751"/>
            <a:ext cx="3807397" cy="755112"/>
            <a:chOff x="7381283" y="1983738"/>
            <a:chExt cx="3807397" cy="755112"/>
          </a:xfrm>
        </p:grpSpPr>
        <p:sp>
          <p:nvSpPr>
            <p:cNvPr id="39" name="楕円 38">
              <a:extLst>
                <a:ext uri="{FF2B5EF4-FFF2-40B4-BE49-F238E27FC236}">
                  <a16:creationId xmlns:a16="http://schemas.microsoft.com/office/drawing/2014/main" id="{C090E565-0294-7F55-54F5-70AB7DB506A6}"/>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5F678B4F-C18A-A444-B48B-3862A9D946F3}"/>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4E0AC6D1-D4F3-3A34-523D-EC9AF35907FF}"/>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2" name="正方形/長方形 41">
              <a:extLst>
                <a:ext uri="{FF2B5EF4-FFF2-40B4-BE49-F238E27FC236}">
                  <a16:creationId xmlns:a16="http://schemas.microsoft.com/office/drawing/2014/main" id="{8B6B57F2-EB60-C917-26AD-1B5DE457CA62}"/>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43" name="正方形/長方形 42">
            <a:extLst>
              <a:ext uri="{FF2B5EF4-FFF2-40B4-BE49-F238E27FC236}">
                <a16:creationId xmlns:a16="http://schemas.microsoft.com/office/drawing/2014/main" id="{9A351608-4613-5642-07D7-ECC8D532C97D}"/>
              </a:ext>
            </a:extLst>
          </p:cNvPr>
          <p:cNvSpPr/>
          <p:nvPr/>
        </p:nvSpPr>
        <p:spPr>
          <a:xfrm>
            <a:off x="8565499" y="2677591"/>
            <a:ext cx="213887" cy="294070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id="{5D4CCAB2-91D6-AEBF-A579-3238E9E83E72}"/>
              </a:ext>
            </a:extLst>
          </p:cNvPr>
          <p:cNvSpPr/>
          <p:nvPr/>
        </p:nvSpPr>
        <p:spPr>
          <a:xfrm>
            <a:off x="6357009" y="2467073"/>
            <a:ext cx="170221" cy="299065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id="{63FBB04D-9115-BE69-3E03-3E634EE76E39}"/>
              </a:ext>
            </a:extLst>
          </p:cNvPr>
          <p:cNvSpPr/>
          <p:nvPr/>
        </p:nvSpPr>
        <p:spPr>
          <a:xfrm>
            <a:off x="7192354" y="2744757"/>
            <a:ext cx="551036" cy="27357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C93E3421-4FB8-1C4A-7AB8-E328A9399977}"/>
              </a:ext>
            </a:extLst>
          </p:cNvPr>
          <p:cNvSpPr/>
          <p:nvPr/>
        </p:nvSpPr>
        <p:spPr>
          <a:xfrm rot="15578895">
            <a:off x="7390199" y="2108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496AB1E0-5768-0CF8-9D2D-9DFF0319BA8A}"/>
              </a:ext>
            </a:extLst>
          </p:cNvPr>
          <p:cNvGrpSpPr/>
          <p:nvPr/>
        </p:nvGrpSpPr>
        <p:grpSpPr>
          <a:xfrm>
            <a:off x="5628066" y="1999254"/>
            <a:ext cx="3807397" cy="755112"/>
            <a:chOff x="7381283" y="1983738"/>
            <a:chExt cx="3807397" cy="755112"/>
          </a:xfrm>
        </p:grpSpPr>
        <p:sp>
          <p:nvSpPr>
            <p:cNvPr id="48" name="楕円 47">
              <a:extLst>
                <a:ext uri="{FF2B5EF4-FFF2-40B4-BE49-F238E27FC236}">
                  <a16:creationId xmlns:a16="http://schemas.microsoft.com/office/drawing/2014/main" id="{E85B4666-DA2F-C975-C344-E9D8A8DD81C3}"/>
                </a:ext>
              </a:extLst>
            </p:cNvPr>
            <p:cNvSpPr/>
            <p:nvPr/>
          </p:nvSpPr>
          <p:spPr>
            <a:xfrm>
              <a:off x="7381283" y="1983738"/>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8F8B10D-6481-EAF0-8D4F-0B9D64BED7EF}"/>
                </a:ext>
              </a:extLst>
            </p:cNvPr>
            <p:cNvSpPr/>
            <p:nvPr/>
          </p:nvSpPr>
          <p:spPr>
            <a:xfrm rot="20978895">
              <a:off x="7537049" y="2196027"/>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正方形/長方形 49">
              <a:extLst>
                <a:ext uri="{FF2B5EF4-FFF2-40B4-BE49-F238E27FC236}">
                  <a16:creationId xmlns:a16="http://schemas.microsoft.com/office/drawing/2014/main" id="{055D9339-AD45-6293-0F66-7312F844B2C2}"/>
                </a:ext>
              </a:extLst>
            </p:cNvPr>
            <p:cNvSpPr/>
            <p:nvPr/>
          </p:nvSpPr>
          <p:spPr>
            <a:xfrm rot="10178895">
              <a:off x="9735964" y="2391075"/>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1" name="正方形/長方形 50">
              <a:extLst>
                <a:ext uri="{FF2B5EF4-FFF2-40B4-BE49-F238E27FC236}">
                  <a16:creationId xmlns:a16="http://schemas.microsoft.com/office/drawing/2014/main" id="{63F296F0-20CA-9896-DE34-64B70966E750}"/>
                </a:ext>
              </a:extLst>
            </p:cNvPr>
            <p:cNvSpPr/>
            <p:nvPr/>
          </p:nvSpPr>
          <p:spPr>
            <a:xfrm rot="4778895">
              <a:off x="9049181" y="2477807"/>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52" name="円柱 51">
            <a:extLst>
              <a:ext uri="{FF2B5EF4-FFF2-40B4-BE49-F238E27FC236}">
                <a16:creationId xmlns:a16="http://schemas.microsoft.com/office/drawing/2014/main" id="{32D83582-AEE4-B936-DFA4-85C68347719E}"/>
              </a:ext>
            </a:extLst>
          </p:cNvPr>
          <p:cNvSpPr/>
          <p:nvPr/>
        </p:nvSpPr>
        <p:spPr>
          <a:xfrm>
            <a:off x="7194503" y="476502"/>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柱 52">
            <a:extLst>
              <a:ext uri="{FF2B5EF4-FFF2-40B4-BE49-F238E27FC236}">
                <a16:creationId xmlns:a16="http://schemas.microsoft.com/office/drawing/2014/main" id="{3410BAE2-30E7-50CF-827D-DDA9B0BFF318}"/>
              </a:ext>
            </a:extLst>
          </p:cNvPr>
          <p:cNvSpPr/>
          <p:nvPr/>
        </p:nvSpPr>
        <p:spPr>
          <a:xfrm>
            <a:off x="6357009" y="1711632"/>
            <a:ext cx="189040" cy="639027"/>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円柱 53">
            <a:extLst>
              <a:ext uri="{FF2B5EF4-FFF2-40B4-BE49-F238E27FC236}">
                <a16:creationId xmlns:a16="http://schemas.microsoft.com/office/drawing/2014/main" id="{7924D53D-9A82-4A4C-DC96-C57AF8898DFF}"/>
              </a:ext>
            </a:extLst>
          </p:cNvPr>
          <p:cNvSpPr/>
          <p:nvPr/>
        </p:nvSpPr>
        <p:spPr>
          <a:xfrm>
            <a:off x="7199602" y="471258"/>
            <a:ext cx="565886" cy="1116861"/>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923DAC48-23B8-C5EA-3507-98681AB0D4B0}"/>
              </a:ext>
            </a:extLst>
          </p:cNvPr>
          <p:cNvSpPr/>
          <p:nvPr/>
        </p:nvSpPr>
        <p:spPr>
          <a:xfrm>
            <a:off x="7369336" y="2778358"/>
            <a:ext cx="208569" cy="288244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5" name="円柱 54">
            <a:extLst>
              <a:ext uri="{FF2B5EF4-FFF2-40B4-BE49-F238E27FC236}">
                <a16:creationId xmlns:a16="http://schemas.microsoft.com/office/drawing/2014/main" id="{995482AF-59C2-8539-A5CC-6E79C47BF242}"/>
              </a:ext>
            </a:extLst>
          </p:cNvPr>
          <p:cNvSpPr/>
          <p:nvPr/>
        </p:nvSpPr>
        <p:spPr>
          <a:xfrm>
            <a:off x="8550664" y="1803449"/>
            <a:ext cx="213887" cy="755112"/>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6" name="円柱 55">
            <a:extLst>
              <a:ext uri="{FF2B5EF4-FFF2-40B4-BE49-F238E27FC236}">
                <a16:creationId xmlns:a16="http://schemas.microsoft.com/office/drawing/2014/main" id="{83B73C5F-4EDE-088E-85FE-222DCA0D9C6F}"/>
              </a:ext>
            </a:extLst>
          </p:cNvPr>
          <p:cNvSpPr/>
          <p:nvPr/>
        </p:nvSpPr>
        <p:spPr>
          <a:xfrm>
            <a:off x="7371961" y="1891914"/>
            <a:ext cx="221470" cy="724669"/>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58" name="図 57" descr="屋内, 金属, 座る, テーブル が含まれている画像&#10;&#10;AI 生成コンテンツは誤りを含む可能性があります。">
            <a:extLst>
              <a:ext uri="{FF2B5EF4-FFF2-40B4-BE49-F238E27FC236}">
                <a16:creationId xmlns:a16="http://schemas.microsoft.com/office/drawing/2014/main" id="{571F849E-29BF-FA97-1C5A-00910D7C6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5745927" y="557295"/>
            <a:ext cx="3751952" cy="1508205"/>
          </a:xfrm>
          <a:prstGeom prst="rect">
            <a:avLst/>
          </a:prstGeom>
        </p:spPr>
      </p:pic>
      <p:sp>
        <p:nvSpPr>
          <p:cNvPr id="59" name="円柱 58">
            <a:extLst>
              <a:ext uri="{FF2B5EF4-FFF2-40B4-BE49-F238E27FC236}">
                <a16:creationId xmlns:a16="http://schemas.microsoft.com/office/drawing/2014/main" id="{D626969B-C805-A758-9CD1-5147272578B9}"/>
              </a:ext>
            </a:extLst>
          </p:cNvPr>
          <p:cNvSpPr/>
          <p:nvPr/>
        </p:nvSpPr>
        <p:spPr>
          <a:xfrm>
            <a:off x="7204701" y="472685"/>
            <a:ext cx="565886" cy="82865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903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B676AD1-80F7-6480-A7A1-4AEC0A38C647}"/>
            </a:ext>
          </a:extLst>
        </p:cNvPr>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A1052495-CF79-DA0B-48D3-53DC9ED73F41}"/>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4" name="スライド番号プレースホルダー 3">
            <a:extLst>
              <a:ext uri="{FF2B5EF4-FFF2-40B4-BE49-F238E27FC236}">
                <a16:creationId xmlns:a16="http://schemas.microsoft.com/office/drawing/2014/main" id="{7E2E9452-134F-6A4D-3764-99BEC1172FF2}"/>
              </a:ext>
            </a:extLst>
          </p:cNvPr>
          <p:cNvSpPr>
            <a:spLocks noGrp="1"/>
          </p:cNvSpPr>
          <p:nvPr>
            <p:ph type="sldNum" sz="quarter" idx="12"/>
          </p:nvPr>
        </p:nvSpPr>
        <p:spPr/>
        <p:txBody>
          <a:bodyPr/>
          <a:lstStyle/>
          <a:p>
            <a:fld id="{5CCA2C14-EFCE-4A9A-BA37-949DC8255A36}" type="slidenum">
              <a:rPr kumimoji="1" lang="ja-JP" altLang="en-US" smtClean="0"/>
              <a:t>14</a:t>
            </a:fld>
            <a:endParaRPr kumimoji="1" lang="ja-JP" altLang="en-US"/>
          </a:p>
        </p:txBody>
      </p:sp>
      <p:sp>
        <p:nvSpPr>
          <p:cNvPr id="5" name="正方形/長方形 4">
            <a:extLst>
              <a:ext uri="{FF2B5EF4-FFF2-40B4-BE49-F238E27FC236}">
                <a16:creationId xmlns:a16="http://schemas.microsoft.com/office/drawing/2014/main" id="{DDD63AA0-9F23-C4C7-1076-167D9A20743E}"/>
              </a:ext>
            </a:extLst>
          </p:cNvPr>
          <p:cNvSpPr/>
          <p:nvPr/>
        </p:nvSpPr>
        <p:spPr>
          <a:xfrm>
            <a:off x="2859463" y="2938661"/>
            <a:ext cx="653913"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C14363A-B93B-E624-447C-6DB77585B4E6}"/>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F8D3D375-4155-E75D-8606-D68F585F831B}"/>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E604EDDD-A6C2-C389-F67F-2F579C65AE34}"/>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E528CA63-6B4E-0EE4-7E99-B19BA8FCBB58}"/>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B177BDAF-9EFD-1D16-9A68-DB3DCC1EDB89}"/>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C9591282-6326-2DDD-A479-A5C42BAD3A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295A6F1-18C1-A78D-3CD9-3389AD646327}"/>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37C8749C-43FA-564C-8A39-74E3771EEFEF}"/>
              </a:ext>
            </a:extLst>
          </p:cNvPr>
          <p:cNvPicPr>
            <a:picLocks noChangeAspect="1"/>
          </p:cNvPicPr>
          <p:nvPr/>
        </p:nvPicPr>
        <p:blipFill>
          <a:blip r:embed="rId3">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8CC70911-2D52-0DEA-FD3F-53B25A4D7F1A}"/>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463CD84B-B65A-AC76-CFE1-D2911366D1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BFA36D42-4AD4-0872-D3E0-69903E7A33A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2796FFF-F247-C942-2914-551E73D267EA}"/>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01ED85F3-9B96-CFD1-E801-E0BD625563D6}"/>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26A4856-394F-10E7-ACA1-17F1541BB319}"/>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BC5A878A-3914-07E7-06FA-A61BEE61DEB7}"/>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5D024BFF-7C30-097F-31ED-61C4966CB9FA}"/>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A1E44AA4-C2F1-A491-D386-966F0B78F98A}"/>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0598D5FF-A676-373E-5858-F93177DC4697}"/>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8D24031E-BF9E-3766-9FAD-524DEB6E8A09}"/>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8EB761C3-D71D-6A64-5D86-F68831B76228}"/>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304FE5E9-8FDB-7EF9-B0A7-8DFF357C5E19}"/>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spTree>
    <p:extLst>
      <p:ext uri="{BB962C8B-B14F-4D97-AF65-F5344CB8AC3E}">
        <p14:creationId xmlns:p14="http://schemas.microsoft.com/office/powerpoint/2010/main" val="130368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1"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2" grpId="0" animBg="1"/>
      <p:bldP spid="62" grpId="1" animBg="1"/>
      <p:bldP spid="63" grpId="0" animBg="1"/>
      <p:bldP spid="63"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CA2D30-A8EC-C41B-09CE-9FA331F0DF5E}"/>
              </a:ext>
            </a:extLst>
          </p:cNvPr>
          <p:cNvSpPr>
            <a:spLocks noGrp="1"/>
          </p:cNvSpPr>
          <p:nvPr>
            <p:ph type="title"/>
          </p:nvPr>
        </p:nvSpPr>
        <p:spPr/>
        <p:txBody>
          <a:bodyPr/>
          <a:lstStyle/>
          <a:p>
            <a:r>
              <a:rPr kumimoji="1" lang="ja-JP" altLang="en-US" dirty="0"/>
              <a:t>背景</a:t>
            </a:r>
          </a:p>
        </p:txBody>
      </p:sp>
      <p:sp>
        <p:nvSpPr>
          <p:cNvPr id="6" name="コンテンツ プレースホルダー 5">
            <a:extLst>
              <a:ext uri="{FF2B5EF4-FFF2-40B4-BE49-F238E27FC236}">
                <a16:creationId xmlns:a16="http://schemas.microsoft.com/office/drawing/2014/main" id="{B0A55B89-197E-9C00-6BF0-44654EA9CCE3}"/>
              </a:ext>
            </a:extLst>
          </p:cNvPr>
          <p:cNvSpPr>
            <a:spLocks noGrp="1"/>
          </p:cNvSpPr>
          <p:nvPr>
            <p:ph idx="1"/>
          </p:nvPr>
        </p:nvSpPr>
        <p:spPr>
          <a:xfrm>
            <a:off x="838200" y="1391278"/>
            <a:ext cx="10515600" cy="1986706"/>
          </a:xfrm>
        </p:spPr>
        <p:txBody>
          <a:bodyPr>
            <a:normAutofit/>
          </a:bodyPr>
          <a:lstStyle/>
          <a:p>
            <a:r>
              <a:rPr lang="en-US" altLang="ja-JP" dirty="0"/>
              <a:t>VR</a:t>
            </a:r>
            <a:r>
              <a:rPr lang="ja-JP" altLang="en-US" dirty="0"/>
              <a:t>との感覚ギャップが少ないと没入感が高い</a:t>
            </a:r>
            <a:endParaRPr lang="en-US" altLang="ja-JP" dirty="0"/>
          </a:p>
          <a:p>
            <a:r>
              <a:rPr lang="ja-JP" altLang="en-US" dirty="0"/>
              <a:t>汎用コントローラで操作するため、</a:t>
            </a:r>
            <a:br>
              <a:rPr lang="en-US" altLang="ja-JP" dirty="0"/>
            </a:br>
            <a:r>
              <a:rPr lang="ja-JP" altLang="en-US" dirty="0"/>
              <a:t>ギャップが大きい</a:t>
            </a:r>
            <a:endParaRPr lang="en-US" altLang="ja-JP" dirty="0"/>
          </a:p>
          <a:p>
            <a:endParaRPr lang="en-US" altLang="ja-JP" dirty="0"/>
          </a:p>
        </p:txBody>
      </p:sp>
      <p:cxnSp>
        <p:nvCxnSpPr>
          <p:cNvPr id="8" name="直線コネクタ 7">
            <a:extLst>
              <a:ext uri="{FF2B5EF4-FFF2-40B4-BE49-F238E27FC236}">
                <a16:creationId xmlns:a16="http://schemas.microsoft.com/office/drawing/2014/main" id="{526C9E23-7BEF-A9CE-D0FB-042C78259825}"/>
              </a:ext>
            </a:extLst>
          </p:cNvPr>
          <p:cNvCxnSpPr>
            <a:cxnSpLocks/>
          </p:cNvCxnSpPr>
          <p:nvPr/>
        </p:nvCxnSpPr>
        <p:spPr>
          <a:xfrm>
            <a:off x="653143" y="3675385"/>
            <a:ext cx="11245996"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直線コネクタ 8">
            <a:extLst>
              <a:ext uri="{FF2B5EF4-FFF2-40B4-BE49-F238E27FC236}">
                <a16:creationId xmlns:a16="http://schemas.microsoft.com/office/drawing/2014/main" id="{0692CD0A-9BAD-0454-80C9-E7230C39A206}"/>
              </a:ext>
            </a:extLst>
          </p:cNvPr>
          <p:cNvCxnSpPr>
            <a:cxnSpLocks/>
          </p:cNvCxnSpPr>
          <p:nvPr/>
        </p:nvCxnSpPr>
        <p:spPr>
          <a:xfrm flipV="1">
            <a:off x="6096000" y="3212217"/>
            <a:ext cx="0" cy="3031664"/>
          </a:xfrm>
          <a:prstGeom prst="line">
            <a:avLst/>
          </a:prstGeom>
          <a:ln w="38100"/>
        </p:spPr>
        <p:style>
          <a:lnRef idx="2">
            <a:schemeClr val="dk1"/>
          </a:lnRef>
          <a:fillRef idx="0">
            <a:schemeClr val="dk1"/>
          </a:fillRef>
          <a:effectRef idx="1">
            <a:schemeClr val="dk1"/>
          </a:effectRef>
          <a:fontRef idx="minor">
            <a:schemeClr val="tx1"/>
          </a:fontRef>
        </p:style>
      </p:cxnSp>
      <p:sp>
        <p:nvSpPr>
          <p:cNvPr id="13" name="スライド番号プレースホルダー 12">
            <a:extLst>
              <a:ext uri="{FF2B5EF4-FFF2-40B4-BE49-F238E27FC236}">
                <a16:creationId xmlns:a16="http://schemas.microsoft.com/office/drawing/2014/main" id="{E93E9414-92A2-E167-B248-FFC5CC74AC1F}"/>
              </a:ext>
            </a:extLst>
          </p:cNvPr>
          <p:cNvSpPr>
            <a:spLocks noGrp="1"/>
          </p:cNvSpPr>
          <p:nvPr>
            <p:ph type="sldNum" sz="quarter" idx="12"/>
          </p:nvPr>
        </p:nvSpPr>
        <p:spPr/>
        <p:txBody>
          <a:bodyPr/>
          <a:lstStyle/>
          <a:p>
            <a:fld id="{5CCA2C14-EFCE-4A9A-BA37-949DC8255A36}" type="slidenum">
              <a:rPr kumimoji="1" lang="ja-JP" altLang="en-US" smtClean="0"/>
              <a:t>2</a:t>
            </a:fld>
            <a:endParaRPr kumimoji="1" lang="ja-JP" altLang="en-US"/>
          </a:p>
        </p:txBody>
      </p:sp>
      <p:sp>
        <p:nvSpPr>
          <p:cNvPr id="15" name="テキスト ボックス 14">
            <a:extLst>
              <a:ext uri="{FF2B5EF4-FFF2-40B4-BE49-F238E27FC236}">
                <a16:creationId xmlns:a16="http://schemas.microsoft.com/office/drawing/2014/main" id="{1F2D5EC7-8C11-7B04-5908-E0039529B931}"/>
              </a:ext>
            </a:extLst>
          </p:cNvPr>
          <p:cNvSpPr txBox="1"/>
          <p:nvPr/>
        </p:nvSpPr>
        <p:spPr>
          <a:xfrm>
            <a:off x="2842418" y="3104444"/>
            <a:ext cx="755335" cy="707886"/>
          </a:xfrm>
          <a:prstGeom prst="rect">
            <a:avLst/>
          </a:prstGeom>
          <a:noFill/>
        </p:spPr>
        <p:txBody>
          <a:bodyPr wrap="none" rtlCol="0">
            <a:spAutoFit/>
          </a:bodyPr>
          <a:lstStyle/>
          <a:p>
            <a:r>
              <a:rPr kumimoji="1" lang="en-US" altLang="ja-JP" sz="4000" dirty="0"/>
              <a:t>VR</a:t>
            </a:r>
            <a:endParaRPr kumimoji="1" lang="ja-JP" altLang="en-US" sz="4000" dirty="0"/>
          </a:p>
        </p:txBody>
      </p:sp>
      <p:sp>
        <p:nvSpPr>
          <p:cNvPr id="16" name="テキスト ボックス 15">
            <a:extLst>
              <a:ext uri="{FF2B5EF4-FFF2-40B4-BE49-F238E27FC236}">
                <a16:creationId xmlns:a16="http://schemas.microsoft.com/office/drawing/2014/main" id="{382142F0-3F20-5BEB-A3C9-EA1FF9146479}"/>
              </a:ext>
            </a:extLst>
          </p:cNvPr>
          <p:cNvSpPr txBox="1"/>
          <p:nvPr/>
        </p:nvSpPr>
        <p:spPr>
          <a:xfrm>
            <a:off x="8483165" y="3024041"/>
            <a:ext cx="1210588" cy="707886"/>
          </a:xfrm>
          <a:prstGeom prst="rect">
            <a:avLst/>
          </a:prstGeom>
          <a:noFill/>
        </p:spPr>
        <p:txBody>
          <a:bodyPr wrap="none" rtlCol="0">
            <a:spAutoFit/>
          </a:bodyPr>
          <a:lstStyle/>
          <a:p>
            <a:r>
              <a:rPr lang="ja-JP" altLang="en-US" sz="4000" dirty="0"/>
              <a:t>現実</a:t>
            </a:r>
            <a:endParaRPr kumimoji="1" lang="ja-JP" altLang="en-US" sz="4000" dirty="0"/>
          </a:p>
        </p:txBody>
      </p:sp>
      <p:grpSp>
        <p:nvGrpSpPr>
          <p:cNvPr id="43" name="グループ化 42">
            <a:extLst>
              <a:ext uri="{FF2B5EF4-FFF2-40B4-BE49-F238E27FC236}">
                <a16:creationId xmlns:a16="http://schemas.microsoft.com/office/drawing/2014/main" id="{CDA3A93C-CC8F-D8B0-5FCB-2FDEEE3A2ECD}"/>
              </a:ext>
            </a:extLst>
          </p:cNvPr>
          <p:cNvGrpSpPr/>
          <p:nvPr/>
        </p:nvGrpSpPr>
        <p:grpSpPr>
          <a:xfrm>
            <a:off x="9199262" y="3880933"/>
            <a:ext cx="2699877" cy="2381424"/>
            <a:chOff x="6289908" y="4265336"/>
            <a:chExt cx="2699877" cy="2381424"/>
          </a:xfrm>
        </p:grpSpPr>
        <p:pic>
          <p:nvPicPr>
            <p:cNvPr id="26" name="図 25" descr="テーブル, 座る, 小さい, 流し が含まれている画像&#10;&#10;AI 生成コンテンツは誤りを含む可能性があります。">
              <a:extLst>
                <a:ext uri="{FF2B5EF4-FFF2-40B4-BE49-F238E27FC236}">
                  <a16:creationId xmlns:a16="http://schemas.microsoft.com/office/drawing/2014/main" id="{C2AF0AE9-1F00-0801-09A2-80C6D430F7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908" y="4265336"/>
              <a:ext cx="2699877" cy="1536250"/>
            </a:xfrm>
            <a:prstGeom prst="rect">
              <a:avLst/>
            </a:prstGeom>
          </p:spPr>
        </p:pic>
        <p:sp>
          <p:nvSpPr>
            <p:cNvPr id="29" name="テキスト ボックス 28">
              <a:extLst>
                <a:ext uri="{FF2B5EF4-FFF2-40B4-BE49-F238E27FC236}">
                  <a16:creationId xmlns:a16="http://schemas.microsoft.com/office/drawing/2014/main" id="{99F8028F-9C63-070E-31A1-9A0054A4BABB}"/>
                </a:ext>
              </a:extLst>
            </p:cNvPr>
            <p:cNvSpPr txBox="1"/>
            <p:nvPr/>
          </p:nvSpPr>
          <p:spPr>
            <a:xfrm>
              <a:off x="6381114" y="5754208"/>
              <a:ext cx="2508894" cy="892552"/>
            </a:xfrm>
            <a:prstGeom prst="rect">
              <a:avLst/>
            </a:prstGeom>
            <a:noFill/>
          </p:spPr>
          <p:txBody>
            <a:bodyPr wrap="square" rtlCol="0">
              <a:spAutoFit/>
            </a:bodyPr>
            <a:lstStyle/>
            <a:p>
              <a:r>
                <a:rPr kumimoji="1" lang="ja-JP" altLang="en-US" sz="2400" dirty="0"/>
                <a:t>図</a:t>
              </a:r>
              <a:r>
                <a:rPr lang="en-US" altLang="ja-JP" sz="2400" dirty="0"/>
                <a:t>2</a:t>
              </a:r>
              <a:r>
                <a:rPr kumimoji="1" lang="en-US" altLang="ja-JP" sz="2400" dirty="0"/>
                <a:t> </a:t>
              </a:r>
              <a:r>
                <a:rPr lang="ja-JP" altLang="en-US" sz="2400" dirty="0"/>
                <a:t>汎用</a:t>
              </a:r>
              <a:br>
                <a:rPr lang="en-US" altLang="ja-JP" sz="2400" dirty="0"/>
              </a:br>
              <a:r>
                <a:rPr kumimoji="1" lang="ja-JP" altLang="en-US" sz="2400" dirty="0"/>
                <a:t>コントローラの例</a:t>
              </a:r>
              <a:r>
                <a:rPr kumimoji="1" lang="en-US" altLang="ja-JP" sz="2800" baseline="30000" dirty="0"/>
                <a:t>2</a:t>
              </a:r>
              <a:endParaRPr kumimoji="1" lang="ja-JP" altLang="en-US" sz="2400" dirty="0"/>
            </a:p>
          </p:txBody>
        </p:sp>
      </p:grpSp>
      <p:sp>
        <p:nvSpPr>
          <p:cNvPr id="31" name="テキスト ボックス 30">
            <a:extLst>
              <a:ext uri="{FF2B5EF4-FFF2-40B4-BE49-F238E27FC236}">
                <a16:creationId xmlns:a16="http://schemas.microsoft.com/office/drawing/2014/main" id="{B4EEB4F7-3EC7-640B-A50D-769240D506F9}"/>
              </a:ext>
            </a:extLst>
          </p:cNvPr>
          <p:cNvSpPr txBox="1"/>
          <p:nvPr/>
        </p:nvSpPr>
        <p:spPr>
          <a:xfrm>
            <a:off x="0" y="5543899"/>
            <a:ext cx="6096000" cy="1323439"/>
          </a:xfrm>
          <a:prstGeom prst="rect">
            <a:avLst/>
          </a:prstGeom>
          <a:noFill/>
        </p:spPr>
        <p:txBody>
          <a:bodyPr wrap="square" rtlCol="0">
            <a:spAutoFit/>
          </a:bodyPr>
          <a:lstStyle/>
          <a:p>
            <a:r>
              <a:rPr lang="en-US" altLang="ja-JP" sz="1600" dirty="0"/>
              <a:t>1: PlayStation, “PlayStation VR </a:t>
            </a:r>
            <a:r>
              <a:rPr lang="ja-JP" altLang="en-US" sz="1600" dirty="0"/>
              <a:t>シューティングコントローラー</a:t>
            </a:r>
            <a:r>
              <a:rPr lang="en-US" altLang="ja-JP" sz="1600" dirty="0"/>
              <a:t>”, https://www.playstation.com/ja-jp/accessories/playstation-vr-aim-controller/</a:t>
            </a:r>
          </a:p>
          <a:p>
            <a:r>
              <a:rPr lang="en-US" altLang="ja-JP" sz="1600" dirty="0"/>
              <a:t>2: Meta, “Metta Quest 3S: </a:t>
            </a:r>
            <a:r>
              <a:rPr lang="ja-JP" altLang="en-US" sz="1600" dirty="0"/>
              <a:t>新しい</a:t>
            </a:r>
            <a:r>
              <a:rPr lang="en-US" altLang="ja-JP" sz="1600" dirty="0"/>
              <a:t>MR(</a:t>
            </a:r>
            <a:r>
              <a:rPr lang="ja-JP" altLang="en-US" sz="1600" dirty="0"/>
              <a:t>複合現実</a:t>
            </a:r>
            <a:r>
              <a:rPr lang="en-US" altLang="ja-JP" sz="1600" dirty="0"/>
              <a:t>)</a:t>
            </a:r>
            <a:r>
              <a:rPr lang="ja-JP" altLang="en-US" sz="1600" dirty="0"/>
              <a:t>ヘッドセット </a:t>
            </a:r>
            <a:r>
              <a:rPr lang="en-US" altLang="ja-JP" sz="1600" dirty="0"/>
              <a:t>– </a:t>
            </a:r>
            <a:r>
              <a:rPr lang="ja-JP" altLang="en-US" sz="1600" dirty="0"/>
              <a:t>購入する</a:t>
            </a:r>
            <a:r>
              <a:rPr lang="en-US" altLang="ja-JP" sz="1600" dirty="0"/>
              <a:t>|Meta</a:t>
            </a:r>
            <a:r>
              <a:rPr lang="ja-JP" altLang="en-US" sz="1600" dirty="0"/>
              <a:t>ストア</a:t>
            </a:r>
            <a:r>
              <a:rPr lang="en-US" altLang="ja-JP" sz="1600" dirty="0"/>
              <a:t>”, https://www.meta.com/jp/quest/quest-3s/</a:t>
            </a:r>
            <a:endParaRPr kumimoji="1" lang="ja-JP" altLang="en-US" sz="1600" dirty="0"/>
          </a:p>
        </p:txBody>
      </p:sp>
      <p:grpSp>
        <p:nvGrpSpPr>
          <p:cNvPr id="44" name="グループ化 43">
            <a:extLst>
              <a:ext uri="{FF2B5EF4-FFF2-40B4-BE49-F238E27FC236}">
                <a16:creationId xmlns:a16="http://schemas.microsoft.com/office/drawing/2014/main" id="{4426A089-815C-8063-C9B5-CB57F51745F9}"/>
              </a:ext>
            </a:extLst>
          </p:cNvPr>
          <p:cNvGrpSpPr/>
          <p:nvPr/>
        </p:nvGrpSpPr>
        <p:grpSpPr>
          <a:xfrm>
            <a:off x="6224949" y="3848391"/>
            <a:ext cx="2817601" cy="2413966"/>
            <a:chOff x="9135326" y="4295009"/>
            <a:chExt cx="2817601" cy="2413966"/>
          </a:xfrm>
        </p:grpSpPr>
        <p:pic>
          <p:nvPicPr>
            <p:cNvPr id="35" name="図 34" descr="器具, 家電 が含まれている画像&#10;&#10;AI 生成コンテンツは誤りを含む可能性があります。">
              <a:extLst>
                <a:ext uri="{FF2B5EF4-FFF2-40B4-BE49-F238E27FC236}">
                  <a16:creationId xmlns:a16="http://schemas.microsoft.com/office/drawing/2014/main" id="{E7863BEB-CC83-918C-14F1-F091C2154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4898" y="4295009"/>
              <a:ext cx="2229753" cy="1521414"/>
            </a:xfrm>
            <a:prstGeom prst="rect">
              <a:avLst/>
            </a:prstGeom>
          </p:spPr>
        </p:pic>
        <p:sp>
          <p:nvSpPr>
            <p:cNvPr id="39" name="テキスト ボックス 38">
              <a:extLst>
                <a:ext uri="{FF2B5EF4-FFF2-40B4-BE49-F238E27FC236}">
                  <a16:creationId xmlns:a16="http://schemas.microsoft.com/office/drawing/2014/main" id="{73A1B093-E7E7-387D-B70F-5EFE617810D0}"/>
                </a:ext>
              </a:extLst>
            </p:cNvPr>
            <p:cNvSpPr txBox="1"/>
            <p:nvPr/>
          </p:nvSpPr>
          <p:spPr>
            <a:xfrm>
              <a:off x="9135326" y="5816423"/>
              <a:ext cx="2817601" cy="892552"/>
            </a:xfrm>
            <a:prstGeom prst="rect">
              <a:avLst/>
            </a:prstGeom>
            <a:noFill/>
          </p:spPr>
          <p:txBody>
            <a:bodyPr wrap="square" rtlCol="0">
              <a:spAutoFit/>
            </a:bodyPr>
            <a:lstStyle/>
            <a:p>
              <a:r>
                <a:rPr kumimoji="1" lang="ja-JP" altLang="en-US" sz="2400" dirty="0"/>
                <a:t>図</a:t>
              </a:r>
              <a:r>
                <a:rPr kumimoji="1" lang="en-US" altLang="ja-JP" sz="2400" dirty="0"/>
                <a:t>1 </a:t>
              </a:r>
              <a:r>
                <a:rPr kumimoji="1" lang="ja-JP" altLang="en-US" sz="2400" dirty="0"/>
                <a:t>銃系物体</a:t>
              </a:r>
              <a:r>
                <a:rPr lang="ja-JP" altLang="en-US" sz="2400" dirty="0"/>
                <a:t>用</a:t>
              </a:r>
              <a:br>
                <a:rPr lang="en-US" altLang="ja-JP" sz="2400" dirty="0"/>
              </a:br>
              <a:r>
                <a:rPr lang="ja-JP" altLang="en-US" sz="2400" dirty="0"/>
                <a:t>コントローラの例</a:t>
              </a:r>
              <a:r>
                <a:rPr kumimoji="1" lang="en-US" altLang="ja-JP" sz="2800" baseline="30000" dirty="0"/>
                <a:t>1</a:t>
              </a:r>
              <a:endParaRPr kumimoji="1" lang="ja-JP" altLang="en-US" sz="2400" dirty="0"/>
            </a:p>
          </p:txBody>
        </p:sp>
      </p:grpSp>
      <p:grpSp>
        <p:nvGrpSpPr>
          <p:cNvPr id="45" name="グループ化 44">
            <a:extLst>
              <a:ext uri="{FF2B5EF4-FFF2-40B4-BE49-F238E27FC236}">
                <a16:creationId xmlns:a16="http://schemas.microsoft.com/office/drawing/2014/main" id="{F1C2A57F-C58B-6DCE-FBC7-3EA4CB1A806E}"/>
              </a:ext>
            </a:extLst>
          </p:cNvPr>
          <p:cNvGrpSpPr/>
          <p:nvPr/>
        </p:nvGrpSpPr>
        <p:grpSpPr>
          <a:xfrm>
            <a:off x="838200" y="3909989"/>
            <a:ext cx="4866030" cy="1536250"/>
            <a:chOff x="838200" y="4476028"/>
            <a:chExt cx="4866030" cy="1536250"/>
          </a:xfrm>
        </p:grpSpPr>
        <p:grpSp>
          <p:nvGrpSpPr>
            <p:cNvPr id="28" name="グループ化 27">
              <a:extLst>
                <a:ext uri="{FF2B5EF4-FFF2-40B4-BE49-F238E27FC236}">
                  <a16:creationId xmlns:a16="http://schemas.microsoft.com/office/drawing/2014/main" id="{391E6673-D206-1671-C21D-4D1B2BB03278}"/>
                </a:ext>
              </a:extLst>
            </p:cNvPr>
            <p:cNvGrpSpPr/>
            <p:nvPr/>
          </p:nvGrpSpPr>
          <p:grpSpPr>
            <a:xfrm>
              <a:off x="838200" y="4476028"/>
              <a:ext cx="3044667" cy="1325561"/>
              <a:chOff x="838200" y="4850841"/>
              <a:chExt cx="3044667" cy="1325561"/>
            </a:xfrm>
          </p:grpSpPr>
          <p:pic>
            <p:nvPicPr>
              <p:cNvPr id="18" name="図 17" descr="図形&#10;&#10;AI 生成コンテンツは誤りを含む可能性があります。">
                <a:extLst>
                  <a:ext uri="{FF2B5EF4-FFF2-40B4-BE49-F238E27FC236}">
                    <a16:creationId xmlns:a16="http://schemas.microsoft.com/office/drawing/2014/main" id="{ABF3A3EE-FBB5-35B2-1576-60A3B4BDE8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57306" y="4850841"/>
                <a:ext cx="1325561" cy="1325561"/>
              </a:xfrm>
              <a:prstGeom prst="rect">
                <a:avLst/>
              </a:prstGeom>
            </p:spPr>
          </p:pic>
          <p:pic>
            <p:nvPicPr>
              <p:cNvPr id="22" name="図 21" descr="図形&#10;&#10;AI 生成コンテンツは誤りを含む可能性があります。">
                <a:extLst>
                  <a:ext uri="{FF2B5EF4-FFF2-40B4-BE49-F238E27FC236}">
                    <a16:creationId xmlns:a16="http://schemas.microsoft.com/office/drawing/2014/main" id="{DDE243C7-F390-B8C4-90EB-855BB28F78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8200" y="4850841"/>
                <a:ext cx="1325558" cy="1325558"/>
              </a:xfrm>
              <a:prstGeom prst="rect">
                <a:avLst/>
              </a:prstGeom>
            </p:spPr>
          </p:pic>
        </p:grpSp>
        <p:pic>
          <p:nvPicPr>
            <p:cNvPr id="42" name="図 41" descr="図形&#10;&#10;AI 生成コンテンツは誤りを含む可能性があります。">
              <a:extLst>
                <a:ext uri="{FF2B5EF4-FFF2-40B4-BE49-F238E27FC236}">
                  <a16:creationId xmlns:a16="http://schemas.microsoft.com/office/drawing/2014/main" id="{C850E939-4325-1C9C-E227-65E7021069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67980" y="4476028"/>
              <a:ext cx="1536250" cy="1536250"/>
            </a:xfrm>
            <a:prstGeom prst="rect">
              <a:avLst/>
            </a:prstGeom>
          </p:spPr>
        </p:pic>
      </p:grpSp>
    </p:spTree>
    <p:extLst>
      <p:ext uri="{BB962C8B-B14F-4D97-AF65-F5344CB8AC3E}">
        <p14:creationId xmlns:p14="http://schemas.microsoft.com/office/powerpoint/2010/main" val="3185279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E7C12D-C34A-8C19-6DF8-9ACD9DF5470E}"/>
              </a:ext>
            </a:extLst>
          </p:cNvPr>
          <p:cNvSpPr>
            <a:spLocks noGrp="1"/>
          </p:cNvSpPr>
          <p:nvPr>
            <p:ph type="title"/>
          </p:nvPr>
        </p:nvSpPr>
        <p:spPr/>
        <p:txBody>
          <a:bodyPr/>
          <a:lstStyle/>
          <a:p>
            <a:r>
              <a:rPr kumimoji="1" lang="ja-JP" altLang="en-US" dirty="0"/>
              <a:t>関連研究</a:t>
            </a:r>
          </a:p>
        </p:txBody>
      </p:sp>
      <p:pic>
        <p:nvPicPr>
          <p:cNvPr id="10" name="コンテンツ プレースホルダー 9" descr="オレンジ, テーブル, カップ, 座る が含まれている画像&#10;&#10;AI 生成コンテンツは誤りを含む可能性があります。">
            <a:extLst>
              <a:ext uri="{FF2B5EF4-FFF2-40B4-BE49-F238E27FC236}">
                <a16:creationId xmlns:a16="http://schemas.microsoft.com/office/drawing/2014/main" id="{E1360F63-2D57-8F07-C488-2CD7911EC66B}"/>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74381" y="1688798"/>
            <a:ext cx="2829320" cy="3219899"/>
          </a:xfrm>
        </p:spPr>
      </p:pic>
      <p:sp>
        <p:nvSpPr>
          <p:cNvPr id="6" name="コンテンツ プレースホルダー 5">
            <a:extLst>
              <a:ext uri="{FF2B5EF4-FFF2-40B4-BE49-F238E27FC236}">
                <a16:creationId xmlns:a16="http://schemas.microsoft.com/office/drawing/2014/main" id="{BBB80F83-682C-DE94-E37B-C7C2A4E4C9EC}"/>
              </a:ext>
            </a:extLst>
          </p:cNvPr>
          <p:cNvSpPr>
            <a:spLocks noGrp="1"/>
          </p:cNvSpPr>
          <p:nvPr>
            <p:ph sz="half" idx="2"/>
          </p:nvPr>
        </p:nvSpPr>
        <p:spPr>
          <a:xfrm>
            <a:off x="7691719" y="1688798"/>
            <a:ext cx="4508292" cy="4488165"/>
          </a:xfrm>
        </p:spPr>
        <p:txBody>
          <a:bodyPr>
            <a:normAutofit/>
          </a:bodyPr>
          <a:lstStyle/>
          <a:p>
            <a:r>
              <a:rPr lang="ja-JP" altLang="en-US" sz="3600" dirty="0"/>
              <a:t>左右のコントローラを合体・分離して、</a:t>
            </a:r>
            <a:br>
              <a:rPr lang="en-US" altLang="ja-JP" sz="3600" dirty="0"/>
            </a:br>
            <a:r>
              <a:rPr lang="ja-JP" altLang="en-US" sz="3600" dirty="0"/>
              <a:t>片手持ち武器と</a:t>
            </a:r>
            <a:br>
              <a:rPr lang="en-US" altLang="ja-JP" sz="3600" dirty="0"/>
            </a:br>
            <a:r>
              <a:rPr lang="ja-JP" altLang="en-US" sz="3600" dirty="0"/>
              <a:t>両手持ち武器を表現</a:t>
            </a:r>
            <a:endParaRPr lang="en-US" altLang="ja-JP" sz="3600" dirty="0"/>
          </a:p>
          <a:p>
            <a:endParaRPr lang="en-US" altLang="ja-JP" sz="3600" dirty="0"/>
          </a:p>
          <a:p>
            <a:r>
              <a:rPr lang="ja-JP" altLang="en-US" sz="3600" dirty="0"/>
              <a:t>操作難易度が高いと</a:t>
            </a:r>
            <a:br>
              <a:rPr lang="en-US" altLang="ja-JP" sz="3600" dirty="0"/>
            </a:br>
            <a:r>
              <a:rPr lang="ja-JP" altLang="en-US" sz="3600" dirty="0"/>
              <a:t>没入感に影響する</a:t>
            </a:r>
            <a:endParaRPr lang="en-US" altLang="ja-JP" sz="3600" dirty="0"/>
          </a:p>
          <a:p>
            <a:endParaRPr lang="en-US" altLang="ja-JP" sz="3600" dirty="0"/>
          </a:p>
        </p:txBody>
      </p:sp>
      <p:sp>
        <p:nvSpPr>
          <p:cNvPr id="4" name="スライド番号プレースホルダー 3">
            <a:extLst>
              <a:ext uri="{FF2B5EF4-FFF2-40B4-BE49-F238E27FC236}">
                <a16:creationId xmlns:a16="http://schemas.microsoft.com/office/drawing/2014/main" id="{ECF38C4D-5B2B-88F3-37F3-3167198A9147}"/>
              </a:ext>
            </a:extLst>
          </p:cNvPr>
          <p:cNvSpPr>
            <a:spLocks noGrp="1"/>
          </p:cNvSpPr>
          <p:nvPr>
            <p:ph type="sldNum" sz="quarter" idx="12"/>
          </p:nvPr>
        </p:nvSpPr>
        <p:spPr/>
        <p:txBody>
          <a:bodyPr/>
          <a:lstStyle/>
          <a:p>
            <a:fld id="{5CCA2C14-EFCE-4A9A-BA37-949DC8255A36}" type="slidenum">
              <a:rPr kumimoji="1" lang="ja-JP" altLang="en-US" smtClean="0"/>
              <a:t>3</a:t>
            </a:fld>
            <a:endParaRPr kumimoji="1" lang="ja-JP" altLang="en-US"/>
          </a:p>
        </p:txBody>
      </p:sp>
      <p:pic>
        <p:nvPicPr>
          <p:cNvPr id="18" name="図 17" descr="オレンジ色の歯ブラシ&#10;&#10;AI 生成コンテンツは誤りを含む可能性があります。">
            <a:extLst>
              <a:ext uri="{FF2B5EF4-FFF2-40B4-BE49-F238E27FC236}">
                <a16:creationId xmlns:a16="http://schemas.microsoft.com/office/drawing/2014/main" id="{0384C74A-D248-4E03-6472-CE12507005D5}"/>
              </a:ext>
            </a:extLst>
          </p:cNvPr>
          <p:cNvPicPr>
            <a:picLocks noChangeAspect="1"/>
          </p:cNvPicPr>
          <p:nvPr/>
        </p:nvPicPr>
        <p:blipFill>
          <a:blip r:embed="rId4">
            <a:extLst>
              <a:ext uri="{28A0092B-C50C-407E-A947-70E740481C1C}">
                <a14:useLocalDpi xmlns:a14="http://schemas.microsoft.com/office/drawing/2010/main" val="0"/>
              </a:ext>
            </a:extLst>
          </a:blip>
          <a:srcRect t="-371"/>
          <a:stretch>
            <a:fillRect/>
          </a:stretch>
        </p:blipFill>
        <p:spPr>
          <a:xfrm>
            <a:off x="3183427" y="1690688"/>
            <a:ext cx="4508292" cy="3218009"/>
          </a:xfrm>
          <a:prstGeom prst="rect">
            <a:avLst/>
          </a:prstGeom>
        </p:spPr>
      </p:pic>
      <p:sp>
        <p:nvSpPr>
          <p:cNvPr id="19" name="テキスト ボックス 18">
            <a:extLst>
              <a:ext uri="{FF2B5EF4-FFF2-40B4-BE49-F238E27FC236}">
                <a16:creationId xmlns:a16="http://schemas.microsoft.com/office/drawing/2014/main" id="{95FAC363-7335-24E1-8485-053E81ECB8DC}"/>
              </a:ext>
            </a:extLst>
          </p:cNvPr>
          <p:cNvSpPr txBox="1"/>
          <p:nvPr/>
        </p:nvSpPr>
        <p:spPr>
          <a:xfrm>
            <a:off x="92930" y="4908697"/>
            <a:ext cx="3192221" cy="400110"/>
          </a:xfrm>
          <a:prstGeom prst="rect">
            <a:avLst/>
          </a:prstGeom>
          <a:noFill/>
        </p:spPr>
        <p:txBody>
          <a:bodyPr wrap="none" rtlCol="0">
            <a:spAutoFit/>
          </a:bodyPr>
          <a:lstStyle/>
          <a:p>
            <a:r>
              <a:rPr kumimoji="1" lang="ja-JP" altLang="en-US" sz="2000" dirty="0"/>
              <a:t>図</a:t>
            </a:r>
            <a:r>
              <a:rPr lang="en-US" altLang="ja-JP" sz="2000" dirty="0"/>
              <a:t>3</a:t>
            </a:r>
            <a:r>
              <a:rPr kumimoji="1" lang="en-US" altLang="ja-JP" sz="2000" dirty="0"/>
              <a:t> ConcateRoller</a:t>
            </a:r>
            <a:r>
              <a:rPr lang="en-US" altLang="ja-JP" sz="2000" baseline="30000" dirty="0"/>
              <a:t>3</a:t>
            </a:r>
            <a:r>
              <a:rPr kumimoji="1" lang="ja-JP" altLang="en-US" sz="2000" dirty="0"/>
              <a:t>分離状態</a:t>
            </a:r>
            <a:endParaRPr kumimoji="1" lang="en-US" altLang="ja-JP" sz="2000" dirty="0"/>
          </a:p>
        </p:txBody>
      </p:sp>
      <p:sp>
        <p:nvSpPr>
          <p:cNvPr id="20" name="テキスト ボックス 19">
            <a:extLst>
              <a:ext uri="{FF2B5EF4-FFF2-40B4-BE49-F238E27FC236}">
                <a16:creationId xmlns:a16="http://schemas.microsoft.com/office/drawing/2014/main" id="{C0B94EDD-A906-9A06-DDE7-D30E864049B2}"/>
              </a:ext>
            </a:extLst>
          </p:cNvPr>
          <p:cNvSpPr txBox="1"/>
          <p:nvPr/>
        </p:nvSpPr>
        <p:spPr>
          <a:xfrm>
            <a:off x="3841462" y="4908697"/>
            <a:ext cx="3192221" cy="400110"/>
          </a:xfrm>
          <a:prstGeom prst="rect">
            <a:avLst/>
          </a:prstGeom>
          <a:noFill/>
        </p:spPr>
        <p:txBody>
          <a:bodyPr wrap="none" rtlCol="0">
            <a:spAutoFit/>
          </a:bodyPr>
          <a:lstStyle/>
          <a:p>
            <a:r>
              <a:rPr kumimoji="1" lang="ja-JP" altLang="en-US" sz="2000" dirty="0"/>
              <a:t>図</a:t>
            </a:r>
            <a:r>
              <a:rPr kumimoji="1" lang="en-US" altLang="ja-JP" sz="2000" dirty="0"/>
              <a:t>4 ConcateRoller</a:t>
            </a:r>
            <a:r>
              <a:rPr lang="en-US" altLang="ja-JP" sz="2000" baseline="30000" dirty="0"/>
              <a:t>3</a:t>
            </a:r>
            <a:r>
              <a:rPr kumimoji="1" lang="ja-JP" altLang="en-US" sz="2000" dirty="0"/>
              <a:t>合体状態</a:t>
            </a:r>
            <a:endParaRPr kumimoji="1" lang="en-US" altLang="ja-JP" sz="2000" dirty="0"/>
          </a:p>
        </p:txBody>
      </p:sp>
      <p:sp>
        <p:nvSpPr>
          <p:cNvPr id="21" name="テキスト ボックス 20">
            <a:extLst>
              <a:ext uri="{FF2B5EF4-FFF2-40B4-BE49-F238E27FC236}">
                <a16:creationId xmlns:a16="http://schemas.microsoft.com/office/drawing/2014/main" id="{FE6CBCF9-B47A-FC36-5EC3-616561089B39}"/>
              </a:ext>
            </a:extLst>
          </p:cNvPr>
          <p:cNvSpPr txBox="1"/>
          <p:nvPr/>
        </p:nvSpPr>
        <p:spPr>
          <a:xfrm>
            <a:off x="92930" y="6492875"/>
            <a:ext cx="11282082" cy="369332"/>
          </a:xfrm>
          <a:prstGeom prst="rect">
            <a:avLst/>
          </a:prstGeom>
          <a:noFill/>
        </p:spPr>
        <p:txBody>
          <a:bodyPr wrap="square" rtlCol="0">
            <a:spAutoFit/>
          </a:bodyPr>
          <a:lstStyle/>
          <a:p>
            <a:r>
              <a:rPr lang="en-US" altLang="ja-JP" dirty="0"/>
              <a:t>3</a:t>
            </a:r>
            <a:r>
              <a:rPr kumimoji="1" lang="en-US" altLang="ja-JP" dirty="0"/>
              <a:t>: </a:t>
            </a:r>
            <a:r>
              <a:rPr kumimoji="1" lang="ja-JP" altLang="en-US" dirty="0"/>
              <a:t>市川</a:t>
            </a:r>
            <a:r>
              <a:rPr kumimoji="1" lang="en-US" altLang="ja-JP" dirty="0"/>
              <a:t>, </a:t>
            </a:r>
            <a:r>
              <a:rPr kumimoji="1" lang="ja-JP" altLang="en-US" dirty="0"/>
              <a:t>合体・分離機構を有する</a:t>
            </a:r>
            <a:r>
              <a:rPr kumimoji="1" lang="en-US" altLang="ja-JP" dirty="0"/>
              <a:t>VR</a:t>
            </a:r>
            <a:r>
              <a:rPr kumimoji="1" lang="ja-JP" altLang="en-US" dirty="0"/>
              <a:t>コントローラによるプレイヤー体験の向上</a:t>
            </a:r>
            <a:r>
              <a:rPr kumimoji="1" lang="en-US" altLang="ja-JP" dirty="0"/>
              <a:t>, </a:t>
            </a:r>
            <a:r>
              <a:rPr kumimoji="1" lang="ja-JP" altLang="en-US" dirty="0"/>
              <a:t>東京工科大学</a:t>
            </a:r>
            <a:r>
              <a:rPr kumimoji="1" lang="en-US" altLang="ja-JP" dirty="0"/>
              <a:t>2025</a:t>
            </a:r>
            <a:r>
              <a:rPr kumimoji="1" lang="ja-JP" altLang="en-US" dirty="0"/>
              <a:t>年度論文</a:t>
            </a:r>
          </a:p>
        </p:txBody>
      </p:sp>
    </p:spTree>
    <p:extLst>
      <p:ext uri="{BB962C8B-B14F-4D97-AF65-F5344CB8AC3E}">
        <p14:creationId xmlns:p14="http://schemas.microsoft.com/office/powerpoint/2010/main" val="1667165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descr="図形&#10;&#10;AI 生成コンテンツは誤りを含む可能性があります。">
            <a:extLst>
              <a:ext uri="{FF2B5EF4-FFF2-40B4-BE49-F238E27FC236}">
                <a16:creationId xmlns:a16="http://schemas.microsoft.com/office/drawing/2014/main" id="{9D943825-7ED6-332D-6374-42108A5EEFD5}"/>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flipH="1">
            <a:off x="7424735" y="3351790"/>
            <a:ext cx="2952978" cy="2929855"/>
          </a:xfrm>
          <a:prstGeom prst="rect">
            <a:avLst/>
          </a:prstGeom>
        </p:spPr>
      </p:pic>
      <p:sp>
        <p:nvSpPr>
          <p:cNvPr id="6" name="タイトル 5">
            <a:extLst>
              <a:ext uri="{FF2B5EF4-FFF2-40B4-BE49-F238E27FC236}">
                <a16:creationId xmlns:a16="http://schemas.microsoft.com/office/drawing/2014/main" id="{5A2E7670-13C9-F708-90C3-B466DEB4CD8D}"/>
              </a:ext>
            </a:extLst>
          </p:cNvPr>
          <p:cNvSpPr>
            <a:spLocks noGrp="1"/>
          </p:cNvSpPr>
          <p:nvPr>
            <p:ph type="title"/>
          </p:nvPr>
        </p:nvSpPr>
        <p:spPr/>
        <p:txBody>
          <a:bodyPr/>
          <a:lstStyle/>
          <a:p>
            <a:r>
              <a:rPr lang="ja-JP" altLang="en-US" dirty="0"/>
              <a:t>課題</a:t>
            </a:r>
          </a:p>
        </p:txBody>
      </p:sp>
      <p:sp>
        <p:nvSpPr>
          <p:cNvPr id="7" name="コンテンツ プレースホルダー 6">
            <a:extLst>
              <a:ext uri="{FF2B5EF4-FFF2-40B4-BE49-F238E27FC236}">
                <a16:creationId xmlns:a16="http://schemas.microsoft.com/office/drawing/2014/main" id="{007C575A-8316-9977-E123-24E389DA1F2F}"/>
              </a:ext>
            </a:extLst>
          </p:cNvPr>
          <p:cNvSpPr>
            <a:spLocks noGrp="1"/>
          </p:cNvSpPr>
          <p:nvPr>
            <p:ph idx="1"/>
          </p:nvPr>
        </p:nvSpPr>
        <p:spPr/>
        <p:txBody>
          <a:bodyPr/>
          <a:lstStyle/>
          <a:p>
            <a:pPr marL="0" indent="0">
              <a:buNone/>
            </a:pPr>
            <a:r>
              <a:rPr lang="ja-JP" altLang="en-US" dirty="0"/>
              <a:t>武器の持ち手の太さが再現できていない</a:t>
            </a:r>
            <a:endParaRPr lang="en-US" altLang="ja-JP" dirty="0"/>
          </a:p>
          <a:p>
            <a:endParaRPr lang="ja-JP" altLang="en-US" dirty="0"/>
          </a:p>
        </p:txBody>
      </p:sp>
      <p:sp>
        <p:nvSpPr>
          <p:cNvPr id="5" name="スライド番号プレースホルダー 4">
            <a:extLst>
              <a:ext uri="{FF2B5EF4-FFF2-40B4-BE49-F238E27FC236}">
                <a16:creationId xmlns:a16="http://schemas.microsoft.com/office/drawing/2014/main" id="{9906735A-01BE-0132-1743-086F86C9CD3B}"/>
              </a:ext>
            </a:extLst>
          </p:cNvPr>
          <p:cNvSpPr>
            <a:spLocks noGrp="1"/>
          </p:cNvSpPr>
          <p:nvPr>
            <p:ph type="sldNum" sz="quarter" idx="12"/>
          </p:nvPr>
        </p:nvSpPr>
        <p:spPr/>
        <p:txBody>
          <a:bodyPr/>
          <a:lstStyle/>
          <a:p>
            <a:fld id="{5CCA2C14-EFCE-4A9A-BA37-949DC8255A36}" type="slidenum">
              <a:rPr kumimoji="1" lang="ja-JP" altLang="en-US" smtClean="0"/>
              <a:t>4</a:t>
            </a:fld>
            <a:endParaRPr kumimoji="1" lang="ja-JP" altLang="en-US"/>
          </a:p>
        </p:txBody>
      </p:sp>
      <p:pic>
        <p:nvPicPr>
          <p:cNvPr id="11" name="図 10" descr="図形 が含まれている画像&#10;&#10;AI 生成コンテンツは誤りを含む可能性があります。">
            <a:extLst>
              <a:ext uri="{FF2B5EF4-FFF2-40B4-BE49-F238E27FC236}">
                <a16:creationId xmlns:a16="http://schemas.microsoft.com/office/drawing/2014/main" id="{BB411977-3A0A-8A90-C163-D4B41E501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4723028">
            <a:off x="1624534" y="4455571"/>
            <a:ext cx="809874" cy="2189485"/>
          </a:xfrm>
          <a:prstGeom prst="rect">
            <a:avLst/>
          </a:prstGeom>
        </p:spPr>
      </p:pic>
      <p:pic>
        <p:nvPicPr>
          <p:cNvPr id="23" name="図 22" descr="図形&#10;&#10;AI 生成コンテンツは誤りを含む可能性があります。">
            <a:extLst>
              <a:ext uri="{FF2B5EF4-FFF2-40B4-BE49-F238E27FC236}">
                <a16:creationId xmlns:a16="http://schemas.microsoft.com/office/drawing/2014/main" id="{91A90BF8-2AC4-B770-89DE-17288DDDBF7C}"/>
              </a:ext>
            </a:extLst>
          </p:cNvPr>
          <p:cNvPicPr>
            <a:picLocks noChangeAspect="1"/>
          </p:cNvPicPr>
          <p:nvPr/>
        </p:nvPicPr>
        <p:blipFill>
          <a:blip r:embed="rId5">
            <a:extLst>
              <a:ext uri="{28A0092B-C50C-407E-A947-70E740481C1C}">
                <a14:useLocalDpi xmlns:a14="http://schemas.microsoft.com/office/drawing/2010/main" val="0"/>
              </a:ext>
            </a:extLst>
          </a:blip>
          <a:srcRect r="37483" b="43482"/>
          <a:stretch>
            <a:fillRect/>
          </a:stretch>
        </p:blipFill>
        <p:spPr>
          <a:xfrm rot="4710421">
            <a:off x="3814196" y="2516054"/>
            <a:ext cx="1917351" cy="2310557"/>
          </a:xfrm>
          <a:prstGeom prst="rect">
            <a:avLst/>
          </a:prstGeom>
        </p:spPr>
      </p:pic>
      <p:sp>
        <p:nvSpPr>
          <p:cNvPr id="24" name="四角形: 角を丸くする 23">
            <a:extLst>
              <a:ext uri="{FF2B5EF4-FFF2-40B4-BE49-F238E27FC236}">
                <a16:creationId xmlns:a16="http://schemas.microsoft.com/office/drawing/2014/main" id="{469FF493-383C-BFD3-A854-89AF4690DC05}"/>
              </a:ext>
            </a:extLst>
          </p:cNvPr>
          <p:cNvSpPr/>
          <p:nvPr/>
        </p:nvSpPr>
        <p:spPr>
          <a:xfrm rot="18195180">
            <a:off x="2214175" y="4784926"/>
            <a:ext cx="2903267" cy="730569"/>
          </a:xfrm>
          <a:prstGeom prst="roundRect">
            <a:avLst/>
          </a:prstGeom>
          <a:solidFill>
            <a:schemeClr val="accent2">
              <a:lumMod val="75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1" name="図 20" descr="暗い, 座る, 花火, スーツ が含まれている画像&#10;&#10;AI 生成コンテンツは誤りを含む可能性があります。">
            <a:extLst>
              <a:ext uri="{FF2B5EF4-FFF2-40B4-BE49-F238E27FC236}">
                <a16:creationId xmlns:a16="http://schemas.microsoft.com/office/drawing/2014/main" id="{1ACE0609-6224-7CD6-6F7B-FB3FDBB98D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3805960" y="4715227"/>
            <a:ext cx="745626" cy="2126343"/>
          </a:xfrm>
          <a:prstGeom prst="rect">
            <a:avLst/>
          </a:prstGeom>
        </p:spPr>
      </p:pic>
      <p:pic>
        <p:nvPicPr>
          <p:cNvPr id="13" name="図 12" descr="座る, 暗い, ノートパソコン, 明かり が含まれている画像&#10;&#10;AI 生成コンテンツは誤りを含む可能性があります。">
            <a:extLst>
              <a:ext uri="{FF2B5EF4-FFF2-40B4-BE49-F238E27FC236}">
                <a16:creationId xmlns:a16="http://schemas.microsoft.com/office/drawing/2014/main" id="{F447828E-09DD-E29B-0424-1DB3AA0524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3906523">
            <a:off x="6733231" y="4550198"/>
            <a:ext cx="845457" cy="2690091"/>
          </a:xfrm>
          <a:prstGeom prst="rect">
            <a:avLst/>
          </a:prstGeom>
        </p:spPr>
      </p:pic>
      <p:pic>
        <p:nvPicPr>
          <p:cNvPr id="17" name="図 16" descr="図形&#10;&#10;AI 生成コンテンツは誤りを含む可能性があります。">
            <a:extLst>
              <a:ext uri="{FF2B5EF4-FFF2-40B4-BE49-F238E27FC236}">
                <a16:creationId xmlns:a16="http://schemas.microsoft.com/office/drawing/2014/main" id="{C1DFAF21-CA1A-6161-699F-CA9190D98F8D}"/>
              </a:ext>
            </a:extLst>
          </p:cNvPr>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rcRect r="25400" b="26647"/>
          <a:stretch>
            <a:fillRect/>
          </a:stretch>
        </p:blipFill>
        <p:spPr>
          <a:xfrm flipH="1">
            <a:off x="8174798" y="3351790"/>
            <a:ext cx="2202913" cy="2149123"/>
          </a:xfrm>
          <a:prstGeom prst="rect">
            <a:avLst/>
          </a:prstGeom>
        </p:spPr>
      </p:pic>
    </p:spTree>
    <p:extLst>
      <p:ext uri="{BB962C8B-B14F-4D97-AF65-F5344CB8AC3E}">
        <p14:creationId xmlns:p14="http://schemas.microsoft.com/office/powerpoint/2010/main" val="3877660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88F9FA-BE52-7D68-CEA6-C05A83E20587}"/>
              </a:ext>
            </a:extLst>
          </p:cNvPr>
          <p:cNvSpPr>
            <a:spLocks noGrp="1"/>
          </p:cNvSpPr>
          <p:nvPr>
            <p:ph type="title"/>
          </p:nvPr>
        </p:nvSpPr>
        <p:spPr/>
        <p:txBody>
          <a:bodyPr/>
          <a:lstStyle/>
          <a:p>
            <a:r>
              <a:rPr kumimoji="1" lang="ja-JP" altLang="en-US" dirty="0"/>
              <a:t>提案</a:t>
            </a:r>
          </a:p>
        </p:txBody>
      </p:sp>
      <p:sp>
        <p:nvSpPr>
          <p:cNvPr id="3" name="コンテンツ プレースホルダー 2">
            <a:extLst>
              <a:ext uri="{FF2B5EF4-FFF2-40B4-BE49-F238E27FC236}">
                <a16:creationId xmlns:a16="http://schemas.microsoft.com/office/drawing/2014/main" id="{CAD336ED-72BE-53E3-2DF8-BAA9F6613CB5}"/>
              </a:ext>
            </a:extLst>
          </p:cNvPr>
          <p:cNvSpPr>
            <a:spLocks noGrp="1"/>
          </p:cNvSpPr>
          <p:nvPr>
            <p:ph idx="1"/>
          </p:nvPr>
        </p:nvSpPr>
        <p:spPr/>
        <p:txBody>
          <a:bodyPr/>
          <a:lstStyle/>
          <a:p>
            <a:pPr marL="0" indent="0">
              <a:buNone/>
            </a:pPr>
            <a:r>
              <a:rPr lang="ja-JP" altLang="en-US" dirty="0"/>
              <a:t>コントローラの</a:t>
            </a:r>
            <a:r>
              <a:rPr kumimoji="1" lang="ja-JP" altLang="en-US" dirty="0"/>
              <a:t>太さをユーザが</a:t>
            </a:r>
            <a:br>
              <a:rPr kumimoji="1" lang="en-US" altLang="ja-JP" dirty="0"/>
            </a:br>
            <a:r>
              <a:rPr kumimoji="1" lang="ja-JP" altLang="en-US" dirty="0"/>
              <a:t>能動的に</a:t>
            </a:r>
            <a:r>
              <a:rPr lang="ja-JP" altLang="en-US" dirty="0"/>
              <a:t>変化させる</a:t>
            </a:r>
            <a:r>
              <a:rPr kumimoji="1" lang="ja-JP" altLang="en-US" dirty="0"/>
              <a:t>ことで、</a:t>
            </a:r>
            <a:br>
              <a:rPr kumimoji="1" lang="en-US" altLang="ja-JP" dirty="0"/>
            </a:br>
            <a:r>
              <a:rPr lang="ja-JP" altLang="en-US" dirty="0"/>
              <a:t>持ち手の太さが</a:t>
            </a:r>
            <a:r>
              <a:rPr kumimoji="1" lang="ja-JP" altLang="en-US" dirty="0"/>
              <a:t>異なる武器に切り替えられる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3D88B0B-1BB1-C108-2895-402A85F7CB79}"/>
              </a:ext>
            </a:extLst>
          </p:cNvPr>
          <p:cNvSpPr>
            <a:spLocks noGrp="1"/>
          </p:cNvSpPr>
          <p:nvPr>
            <p:ph type="sldNum" sz="quarter" idx="12"/>
          </p:nvPr>
        </p:nvSpPr>
        <p:spPr/>
        <p:txBody>
          <a:bodyPr/>
          <a:lstStyle/>
          <a:p>
            <a:fld id="{5CCA2C14-EFCE-4A9A-BA37-949DC8255A36}" type="slidenum">
              <a:rPr kumimoji="1" lang="ja-JP" altLang="en-US" smtClean="0"/>
              <a:t>5</a:t>
            </a:fld>
            <a:endParaRPr kumimoji="1" lang="ja-JP" altLang="en-US"/>
          </a:p>
        </p:txBody>
      </p:sp>
      <p:grpSp>
        <p:nvGrpSpPr>
          <p:cNvPr id="9" name="グループ化 8">
            <a:extLst>
              <a:ext uri="{FF2B5EF4-FFF2-40B4-BE49-F238E27FC236}">
                <a16:creationId xmlns:a16="http://schemas.microsoft.com/office/drawing/2014/main" id="{4E89690A-AF21-5F82-6C52-EF38490FD1B8}"/>
              </a:ext>
            </a:extLst>
          </p:cNvPr>
          <p:cNvGrpSpPr/>
          <p:nvPr/>
        </p:nvGrpSpPr>
        <p:grpSpPr>
          <a:xfrm>
            <a:off x="452491" y="3685382"/>
            <a:ext cx="2933140" cy="2491581"/>
            <a:chOff x="463203" y="4001294"/>
            <a:chExt cx="2933140" cy="2491581"/>
          </a:xfrm>
        </p:grpSpPr>
        <p:sp>
          <p:nvSpPr>
            <p:cNvPr id="8" name="正方形/長方形 7">
              <a:extLst>
                <a:ext uri="{FF2B5EF4-FFF2-40B4-BE49-F238E27FC236}">
                  <a16:creationId xmlns:a16="http://schemas.microsoft.com/office/drawing/2014/main" id="{2DB39D79-7845-952D-87AF-710CC8B1EA27}"/>
                </a:ext>
              </a:extLst>
            </p:cNvPr>
            <p:cNvSpPr/>
            <p:nvPr/>
          </p:nvSpPr>
          <p:spPr>
            <a:xfrm>
              <a:off x="2569029" y="4001294"/>
              <a:ext cx="827314"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pic>
          <p:nvPicPr>
            <p:cNvPr id="6" name="図 5" descr="暗い, 座る, 花火, スーツ が含まれている画像&#10;&#10;AI 生成コンテンツは誤りを含む可能性があります。">
              <a:extLst>
                <a:ext uri="{FF2B5EF4-FFF2-40B4-BE49-F238E27FC236}">
                  <a16:creationId xmlns:a16="http://schemas.microsoft.com/office/drawing/2014/main" id="{6AA9514F-164A-D3B2-3A4D-751578C9A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50652">
              <a:off x="1345849" y="4252685"/>
              <a:ext cx="1072251" cy="2837543"/>
            </a:xfrm>
            <a:prstGeom prst="rect">
              <a:avLst/>
            </a:prstGeom>
          </p:spPr>
        </p:pic>
        <p:sp>
          <p:nvSpPr>
            <p:cNvPr id="7" name="正方形/長方形 6">
              <a:extLst>
                <a:ext uri="{FF2B5EF4-FFF2-40B4-BE49-F238E27FC236}">
                  <a16:creationId xmlns:a16="http://schemas.microsoft.com/office/drawing/2014/main" id="{BE85464F-2CD2-DEF8-1AC6-8EBB3ECEBD34}"/>
                </a:ext>
              </a:extLst>
            </p:cNvPr>
            <p:cNvSpPr/>
            <p:nvPr/>
          </p:nvSpPr>
          <p:spPr>
            <a:xfrm>
              <a:off x="2593450" y="4065126"/>
              <a:ext cx="727152" cy="1110697"/>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dirty="0"/>
            </a:p>
          </p:txBody>
        </p:sp>
      </p:grpSp>
      <p:grpSp>
        <p:nvGrpSpPr>
          <p:cNvPr id="14" name="グループ化 13">
            <a:extLst>
              <a:ext uri="{FF2B5EF4-FFF2-40B4-BE49-F238E27FC236}">
                <a16:creationId xmlns:a16="http://schemas.microsoft.com/office/drawing/2014/main" id="{4D861B4F-B4C1-E0FA-F6B5-11900B68367D}"/>
              </a:ext>
            </a:extLst>
          </p:cNvPr>
          <p:cNvGrpSpPr/>
          <p:nvPr/>
        </p:nvGrpSpPr>
        <p:grpSpPr>
          <a:xfrm>
            <a:off x="9312099" y="3749215"/>
            <a:ext cx="1371141" cy="3038958"/>
            <a:chOff x="6829430" y="3685382"/>
            <a:chExt cx="1371141" cy="3038958"/>
          </a:xfrm>
        </p:grpSpPr>
        <p:sp>
          <p:nvSpPr>
            <p:cNvPr id="13" name="正方形/長方形 12">
              <a:extLst>
                <a:ext uri="{FF2B5EF4-FFF2-40B4-BE49-F238E27FC236}">
                  <a16:creationId xmlns:a16="http://schemas.microsoft.com/office/drawing/2014/main" id="{7FA6D296-2294-148F-0CE6-94DDCB805D96}"/>
                </a:ext>
              </a:extLst>
            </p:cNvPr>
            <p:cNvSpPr/>
            <p:nvPr/>
          </p:nvSpPr>
          <p:spPr>
            <a:xfrm>
              <a:off x="7940232" y="3685382"/>
              <a:ext cx="260339" cy="249158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pic>
          <p:nvPicPr>
            <p:cNvPr id="11" name="図 10" descr="座る, 暗い, ノートパソコン, 明かり が含まれている画像&#10;&#10;AI 生成コンテンツは誤りを含む可能性があります。">
              <a:extLst>
                <a:ext uri="{FF2B5EF4-FFF2-40B4-BE49-F238E27FC236}">
                  <a16:creationId xmlns:a16="http://schemas.microsoft.com/office/drawing/2014/main" id="{4AA809A1-F55E-9541-4EE8-8003B2C8F5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383869">
              <a:off x="6829430" y="4091974"/>
              <a:ext cx="827315" cy="2632366"/>
            </a:xfrm>
            <a:prstGeom prst="rect">
              <a:avLst/>
            </a:prstGeom>
          </p:spPr>
        </p:pic>
        <p:sp>
          <p:nvSpPr>
            <p:cNvPr id="12" name="正方形/長方形 11">
              <a:extLst>
                <a:ext uri="{FF2B5EF4-FFF2-40B4-BE49-F238E27FC236}">
                  <a16:creationId xmlns:a16="http://schemas.microsoft.com/office/drawing/2014/main" id="{42BF2AD3-1774-0EA4-AA3D-F43BB68A7496}"/>
                </a:ext>
              </a:extLst>
            </p:cNvPr>
            <p:cNvSpPr/>
            <p:nvPr/>
          </p:nvSpPr>
          <p:spPr>
            <a:xfrm>
              <a:off x="7954745" y="3685382"/>
              <a:ext cx="231311" cy="98821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sp>
        <p:nvSpPr>
          <p:cNvPr id="17" name="矢印: 左右 16">
            <a:extLst>
              <a:ext uri="{FF2B5EF4-FFF2-40B4-BE49-F238E27FC236}">
                <a16:creationId xmlns:a16="http://schemas.microsoft.com/office/drawing/2014/main" id="{16AC49F3-D070-98EB-42B2-9D086F5A30DF}"/>
              </a:ext>
            </a:extLst>
          </p:cNvPr>
          <p:cNvSpPr/>
          <p:nvPr/>
        </p:nvSpPr>
        <p:spPr>
          <a:xfrm>
            <a:off x="3974004" y="5274788"/>
            <a:ext cx="4243992" cy="1045028"/>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握り具合</a:t>
            </a:r>
          </a:p>
        </p:txBody>
      </p:sp>
      <p:sp>
        <p:nvSpPr>
          <p:cNvPr id="18" name="テキスト ボックス 17">
            <a:extLst>
              <a:ext uri="{FF2B5EF4-FFF2-40B4-BE49-F238E27FC236}">
                <a16:creationId xmlns:a16="http://schemas.microsoft.com/office/drawing/2014/main" id="{F0987563-14F8-C3AC-5041-A049E9D470D6}"/>
              </a:ext>
            </a:extLst>
          </p:cNvPr>
          <p:cNvSpPr txBox="1"/>
          <p:nvPr/>
        </p:nvSpPr>
        <p:spPr>
          <a:xfrm>
            <a:off x="3965311" y="4684226"/>
            <a:ext cx="1118228" cy="584775"/>
          </a:xfrm>
          <a:prstGeom prst="rect">
            <a:avLst/>
          </a:prstGeom>
          <a:noFill/>
        </p:spPr>
        <p:txBody>
          <a:bodyPr wrap="square" rtlCol="0">
            <a:spAutoFit/>
          </a:bodyPr>
          <a:lstStyle/>
          <a:p>
            <a:pPr algn="ctr"/>
            <a:r>
              <a:rPr lang="ja-JP" altLang="en-US" sz="3200" dirty="0"/>
              <a:t>太く</a:t>
            </a:r>
            <a:endParaRPr kumimoji="1" lang="ja-JP" altLang="en-US" sz="3200" dirty="0"/>
          </a:p>
        </p:txBody>
      </p:sp>
      <p:sp>
        <p:nvSpPr>
          <p:cNvPr id="20" name="テキスト ボックス 19">
            <a:extLst>
              <a:ext uri="{FF2B5EF4-FFF2-40B4-BE49-F238E27FC236}">
                <a16:creationId xmlns:a16="http://schemas.microsoft.com/office/drawing/2014/main" id="{A4D8278E-668B-BFAE-B146-FC3A46601AEA}"/>
              </a:ext>
            </a:extLst>
          </p:cNvPr>
          <p:cNvSpPr txBox="1"/>
          <p:nvPr/>
        </p:nvSpPr>
        <p:spPr>
          <a:xfrm>
            <a:off x="7129789" y="4684226"/>
            <a:ext cx="1118227" cy="584775"/>
          </a:xfrm>
          <a:prstGeom prst="rect">
            <a:avLst/>
          </a:prstGeom>
          <a:noFill/>
        </p:spPr>
        <p:txBody>
          <a:bodyPr wrap="square" rtlCol="0">
            <a:spAutoFit/>
          </a:bodyPr>
          <a:lstStyle/>
          <a:p>
            <a:pPr algn="ctr"/>
            <a:r>
              <a:rPr kumimoji="1" lang="ja-JP" altLang="en-US" sz="3200" dirty="0"/>
              <a:t>細く</a:t>
            </a:r>
          </a:p>
        </p:txBody>
      </p:sp>
    </p:spTree>
    <p:extLst>
      <p:ext uri="{BB962C8B-B14F-4D97-AF65-F5344CB8AC3E}">
        <p14:creationId xmlns:p14="http://schemas.microsoft.com/office/powerpoint/2010/main" val="3326916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正方形/長方形 131">
            <a:extLst>
              <a:ext uri="{FF2B5EF4-FFF2-40B4-BE49-F238E27FC236}">
                <a16:creationId xmlns:a16="http://schemas.microsoft.com/office/drawing/2014/main" id="{0ECF970A-6F12-342B-E386-16ADBD0DE784}"/>
              </a:ext>
            </a:extLst>
          </p:cNvPr>
          <p:cNvSpPr/>
          <p:nvPr/>
        </p:nvSpPr>
        <p:spPr>
          <a:xfrm>
            <a:off x="10538614" y="4350362"/>
            <a:ext cx="181217" cy="17118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9" name="正方形/長方形 88">
            <a:extLst>
              <a:ext uri="{FF2B5EF4-FFF2-40B4-BE49-F238E27FC236}">
                <a16:creationId xmlns:a16="http://schemas.microsoft.com/office/drawing/2014/main" id="{7312D0CD-4C62-807D-D14D-48F38A0DF725}"/>
              </a:ext>
            </a:extLst>
          </p:cNvPr>
          <p:cNvSpPr/>
          <p:nvPr/>
        </p:nvSpPr>
        <p:spPr>
          <a:xfrm>
            <a:off x="7459796" y="4300404"/>
            <a:ext cx="179069" cy="17633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D03C40BE-CA18-E763-9C8E-FC751EA6A0D0}"/>
              </a:ext>
            </a:extLst>
          </p:cNvPr>
          <p:cNvSpPr/>
          <p:nvPr/>
        </p:nvSpPr>
        <p:spPr>
          <a:xfrm>
            <a:off x="8759412" y="4489106"/>
            <a:ext cx="551036" cy="15773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41599FD-E758-2B8C-6611-5652FD9A299E}"/>
              </a:ext>
            </a:extLst>
          </p:cNvPr>
          <p:cNvSpPr>
            <a:spLocks noGrp="1"/>
          </p:cNvSpPr>
          <p:nvPr>
            <p:ph type="title"/>
          </p:nvPr>
        </p:nvSpPr>
        <p:spPr/>
        <p:txBody>
          <a:bodyPr/>
          <a:lstStyle/>
          <a:p>
            <a:r>
              <a:rPr kumimoji="1" lang="ja-JP" altLang="en-US" dirty="0"/>
              <a:t>システム概要</a:t>
            </a:r>
          </a:p>
        </p:txBody>
      </p:sp>
      <p:sp>
        <p:nvSpPr>
          <p:cNvPr id="4" name="スライド番号プレースホルダー 3">
            <a:extLst>
              <a:ext uri="{FF2B5EF4-FFF2-40B4-BE49-F238E27FC236}">
                <a16:creationId xmlns:a16="http://schemas.microsoft.com/office/drawing/2014/main" id="{E0A1FD43-339A-FA70-761B-35F5BF6C3813}"/>
              </a:ext>
            </a:extLst>
          </p:cNvPr>
          <p:cNvSpPr>
            <a:spLocks noGrp="1"/>
          </p:cNvSpPr>
          <p:nvPr>
            <p:ph type="sldNum" sz="quarter" idx="12"/>
          </p:nvPr>
        </p:nvSpPr>
        <p:spPr/>
        <p:txBody>
          <a:bodyPr/>
          <a:lstStyle/>
          <a:p>
            <a:fld id="{5CCA2C14-EFCE-4A9A-BA37-949DC8255A36}" type="slidenum">
              <a:rPr kumimoji="1" lang="ja-JP" altLang="en-US" smtClean="0"/>
              <a:t>6</a:t>
            </a:fld>
            <a:endParaRPr kumimoji="1" lang="ja-JP" altLang="en-US"/>
          </a:p>
        </p:txBody>
      </p:sp>
      <p:grpSp>
        <p:nvGrpSpPr>
          <p:cNvPr id="28" name="グループ化 27">
            <a:extLst>
              <a:ext uri="{FF2B5EF4-FFF2-40B4-BE49-F238E27FC236}">
                <a16:creationId xmlns:a16="http://schemas.microsoft.com/office/drawing/2014/main" id="{503FE494-278C-5703-96ED-D8D29B0AB384}"/>
              </a:ext>
            </a:extLst>
          </p:cNvPr>
          <p:cNvGrpSpPr/>
          <p:nvPr/>
        </p:nvGrpSpPr>
        <p:grpSpPr>
          <a:xfrm>
            <a:off x="838200" y="1540016"/>
            <a:ext cx="5097500" cy="5076435"/>
            <a:chOff x="838200" y="1540016"/>
            <a:chExt cx="5097500" cy="5076435"/>
          </a:xfrm>
        </p:grpSpPr>
        <p:grpSp>
          <p:nvGrpSpPr>
            <p:cNvPr id="27" name="グループ化 26">
              <a:extLst>
                <a:ext uri="{FF2B5EF4-FFF2-40B4-BE49-F238E27FC236}">
                  <a16:creationId xmlns:a16="http://schemas.microsoft.com/office/drawing/2014/main" id="{FDEF9A65-6DD6-00FD-27C7-C9CC9C53D655}"/>
                </a:ext>
              </a:extLst>
            </p:cNvPr>
            <p:cNvGrpSpPr/>
            <p:nvPr/>
          </p:nvGrpSpPr>
          <p:grpSpPr>
            <a:xfrm>
              <a:off x="838200" y="1540016"/>
              <a:ext cx="5097500" cy="5076435"/>
              <a:chOff x="838200" y="1540016"/>
              <a:chExt cx="5097500" cy="5076435"/>
            </a:xfrm>
          </p:grpSpPr>
          <p:sp>
            <p:nvSpPr>
              <p:cNvPr id="5" name="楕円 4">
                <a:extLst>
                  <a:ext uri="{FF2B5EF4-FFF2-40B4-BE49-F238E27FC236}">
                    <a16:creationId xmlns:a16="http://schemas.microsoft.com/office/drawing/2014/main" id="{10507CC0-E4A0-22D5-75E9-11F1437152FF}"/>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BCCF6B87-D7DB-F7B5-5B1F-80E70538D75A}"/>
                  </a:ext>
                </a:extLst>
              </p:cNvPr>
              <p:cNvGrpSpPr/>
              <p:nvPr/>
            </p:nvGrpSpPr>
            <p:grpSpPr>
              <a:xfrm>
                <a:off x="3489071" y="1540016"/>
                <a:ext cx="1002055" cy="2685691"/>
                <a:chOff x="3535637" y="1540939"/>
                <a:chExt cx="1002055" cy="2685691"/>
              </a:xfrm>
            </p:grpSpPr>
            <p:sp>
              <p:nvSpPr>
                <p:cNvPr id="7" name="正方形/長方形 6">
                  <a:extLst>
                    <a:ext uri="{FF2B5EF4-FFF2-40B4-BE49-F238E27FC236}">
                      <a16:creationId xmlns:a16="http://schemas.microsoft.com/office/drawing/2014/main" id="{6FDC486F-1AB1-5306-EF1F-215567BE419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1" name="部分円 10">
                  <a:extLst>
                    <a:ext uri="{FF2B5EF4-FFF2-40B4-BE49-F238E27FC236}">
                      <a16:creationId xmlns:a16="http://schemas.microsoft.com/office/drawing/2014/main" id="{C4333DF5-E17F-E347-1382-F34840B2D8CC}"/>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2" name="部分円 11">
                  <a:extLst>
                    <a:ext uri="{FF2B5EF4-FFF2-40B4-BE49-F238E27FC236}">
                      <a16:creationId xmlns:a16="http://schemas.microsoft.com/office/drawing/2014/main" id="{D4E66338-416D-6801-3BB5-07C3674EF7C1}"/>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5" name="グループ化 14">
                <a:extLst>
                  <a:ext uri="{FF2B5EF4-FFF2-40B4-BE49-F238E27FC236}">
                    <a16:creationId xmlns:a16="http://schemas.microsoft.com/office/drawing/2014/main" id="{B92ADCAD-E39C-CB17-2D1B-21702F1AF762}"/>
                  </a:ext>
                </a:extLst>
              </p:cNvPr>
              <p:cNvGrpSpPr/>
              <p:nvPr/>
            </p:nvGrpSpPr>
            <p:grpSpPr>
              <a:xfrm rot="16200000">
                <a:off x="1680018" y="2086154"/>
                <a:ext cx="1002055" cy="2685691"/>
                <a:chOff x="3535637" y="1540939"/>
                <a:chExt cx="1002055" cy="2685691"/>
              </a:xfrm>
            </p:grpSpPr>
            <p:sp>
              <p:nvSpPr>
                <p:cNvPr id="16" name="正方形/長方形 15">
                  <a:extLst>
                    <a:ext uri="{FF2B5EF4-FFF2-40B4-BE49-F238E27FC236}">
                      <a16:creationId xmlns:a16="http://schemas.microsoft.com/office/drawing/2014/main" id="{F012B852-EB0D-CE49-1676-EFE069B06D5A}"/>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部分円 16">
                  <a:extLst>
                    <a:ext uri="{FF2B5EF4-FFF2-40B4-BE49-F238E27FC236}">
                      <a16:creationId xmlns:a16="http://schemas.microsoft.com/office/drawing/2014/main" id="{A75FA025-EB9C-CF2C-6377-1CCE6073A6C9}"/>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8" name="部分円 17">
                  <a:extLst>
                    <a:ext uri="{FF2B5EF4-FFF2-40B4-BE49-F238E27FC236}">
                      <a16:creationId xmlns:a16="http://schemas.microsoft.com/office/drawing/2014/main" id="{BAB22773-EC70-0D82-7830-6FDA7AA832B0}"/>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19" name="グループ化 18">
                <a:extLst>
                  <a:ext uri="{FF2B5EF4-FFF2-40B4-BE49-F238E27FC236}">
                    <a16:creationId xmlns:a16="http://schemas.microsoft.com/office/drawing/2014/main" id="{6A992CE7-1423-ACA5-F750-B56BBEA5647D}"/>
                  </a:ext>
                </a:extLst>
              </p:cNvPr>
              <p:cNvGrpSpPr/>
              <p:nvPr/>
            </p:nvGrpSpPr>
            <p:grpSpPr>
              <a:xfrm rot="10800000">
                <a:off x="2213555" y="3928276"/>
                <a:ext cx="1002055" cy="2685691"/>
                <a:chOff x="3535637" y="1540939"/>
                <a:chExt cx="1002055" cy="2685691"/>
              </a:xfrm>
            </p:grpSpPr>
            <p:sp>
              <p:nvSpPr>
                <p:cNvPr id="20" name="正方形/長方形 19">
                  <a:extLst>
                    <a:ext uri="{FF2B5EF4-FFF2-40B4-BE49-F238E27FC236}">
                      <a16:creationId xmlns:a16="http://schemas.microsoft.com/office/drawing/2014/main" id="{319C2484-FF36-3EF8-76D7-9A4C4B4D5E95}"/>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1" name="部分円 20">
                  <a:extLst>
                    <a:ext uri="{FF2B5EF4-FFF2-40B4-BE49-F238E27FC236}">
                      <a16:creationId xmlns:a16="http://schemas.microsoft.com/office/drawing/2014/main" id="{C2FD0842-0517-90B1-8511-22E19767EE8F}"/>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2" name="部分円 21">
                  <a:extLst>
                    <a:ext uri="{FF2B5EF4-FFF2-40B4-BE49-F238E27FC236}">
                      <a16:creationId xmlns:a16="http://schemas.microsoft.com/office/drawing/2014/main" id="{CE00DA35-3774-2C2E-ADE2-EEACE7CD25FE}"/>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23" name="グループ化 22">
                <a:extLst>
                  <a:ext uri="{FF2B5EF4-FFF2-40B4-BE49-F238E27FC236}">
                    <a16:creationId xmlns:a16="http://schemas.microsoft.com/office/drawing/2014/main" id="{0F02DCB7-EEAF-95F8-A3BA-FE8C7B73D11F}"/>
                  </a:ext>
                </a:extLst>
              </p:cNvPr>
              <p:cNvGrpSpPr/>
              <p:nvPr/>
            </p:nvGrpSpPr>
            <p:grpSpPr>
              <a:xfrm rot="5400000">
                <a:off x="4091827" y="3437676"/>
                <a:ext cx="1002055" cy="2685691"/>
                <a:chOff x="3535637" y="1540939"/>
                <a:chExt cx="1002055" cy="2685691"/>
              </a:xfrm>
            </p:grpSpPr>
            <p:sp>
              <p:nvSpPr>
                <p:cNvPr id="24" name="正方形/長方形 23">
                  <a:extLst>
                    <a:ext uri="{FF2B5EF4-FFF2-40B4-BE49-F238E27FC236}">
                      <a16:creationId xmlns:a16="http://schemas.microsoft.com/office/drawing/2014/main" id="{62589887-6C3C-780B-29AC-A7566E95E8A1}"/>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5" name="部分円 24">
                  <a:extLst>
                    <a:ext uri="{FF2B5EF4-FFF2-40B4-BE49-F238E27FC236}">
                      <a16:creationId xmlns:a16="http://schemas.microsoft.com/office/drawing/2014/main" id="{23640F28-1830-51D2-91F9-F36288427EC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26" name="部分円 25">
                  <a:extLst>
                    <a:ext uri="{FF2B5EF4-FFF2-40B4-BE49-F238E27FC236}">
                      <a16:creationId xmlns:a16="http://schemas.microsoft.com/office/drawing/2014/main" id="{FB2537A6-023A-F7F9-1742-853F341737B2}"/>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6" name="楕円 5">
              <a:extLst>
                <a:ext uri="{FF2B5EF4-FFF2-40B4-BE49-F238E27FC236}">
                  <a16:creationId xmlns:a16="http://schemas.microsoft.com/office/drawing/2014/main" id="{F9581D57-6E44-418A-DF36-AE033484D1FE}"/>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楕円 12">
            <a:extLst>
              <a:ext uri="{FF2B5EF4-FFF2-40B4-BE49-F238E27FC236}">
                <a16:creationId xmlns:a16="http://schemas.microsoft.com/office/drawing/2014/main" id="{88FB8490-7734-478E-7360-C3A9A05AEBE3}"/>
              </a:ext>
            </a:extLst>
          </p:cNvPr>
          <p:cNvSpPr/>
          <p:nvPr/>
        </p:nvSpPr>
        <p:spPr>
          <a:xfrm>
            <a:off x="2998200" y="164801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6E0393D4-046C-837D-5BE9-C8F88A929028}"/>
              </a:ext>
            </a:extLst>
          </p:cNvPr>
          <p:cNvSpPr/>
          <p:nvPr/>
        </p:nvSpPr>
        <p:spPr>
          <a:xfrm>
            <a:off x="5412770" y="3747785"/>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E237424F-0A5A-E4E6-0594-2B836BF46B9A}"/>
              </a:ext>
            </a:extLst>
          </p:cNvPr>
          <p:cNvSpPr/>
          <p:nvPr/>
        </p:nvSpPr>
        <p:spPr>
          <a:xfrm>
            <a:off x="3214200" y="607259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B8450EA-B398-78D8-D5A2-17C0F4A0F40B}"/>
              </a:ext>
            </a:extLst>
          </p:cNvPr>
          <p:cNvSpPr/>
          <p:nvPr/>
        </p:nvSpPr>
        <p:spPr>
          <a:xfrm>
            <a:off x="911328" y="390984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5F68E909-50CE-D5F1-4D3A-1130C1B148ED}"/>
              </a:ext>
            </a:extLst>
          </p:cNvPr>
          <p:cNvGrpSpPr/>
          <p:nvPr/>
        </p:nvGrpSpPr>
        <p:grpSpPr>
          <a:xfrm rot="-1620000">
            <a:off x="820637" y="1509436"/>
            <a:ext cx="5097500" cy="5076435"/>
            <a:chOff x="838200" y="1540016"/>
            <a:chExt cx="5097500" cy="5076435"/>
          </a:xfrm>
        </p:grpSpPr>
        <p:grpSp>
          <p:nvGrpSpPr>
            <p:cNvPr id="33" name="グループ化 32">
              <a:extLst>
                <a:ext uri="{FF2B5EF4-FFF2-40B4-BE49-F238E27FC236}">
                  <a16:creationId xmlns:a16="http://schemas.microsoft.com/office/drawing/2014/main" id="{C4E21443-C82F-523F-DBED-1CA166F36E70}"/>
                </a:ext>
              </a:extLst>
            </p:cNvPr>
            <p:cNvGrpSpPr/>
            <p:nvPr/>
          </p:nvGrpSpPr>
          <p:grpSpPr>
            <a:xfrm>
              <a:off x="838200" y="1540016"/>
              <a:ext cx="5097500" cy="5076435"/>
              <a:chOff x="838200" y="1540016"/>
              <a:chExt cx="5097500" cy="5076435"/>
            </a:xfrm>
          </p:grpSpPr>
          <p:sp>
            <p:nvSpPr>
              <p:cNvPr id="35" name="楕円 34">
                <a:extLst>
                  <a:ext uri="{FF2B5EF4-FFF2-40B4-BE49-F238E27FC236}">
                    <a16:creationId xmlns:a16="http://schemas.microsoft.com/office/drawing/2014/main" id="{00109491-A48C-F2F6-4299-E0860D6B0D00}"/>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D6D72482-B33F-8FC4-B8D0-06FAE13726CD}"/>
                  </a:ext>
                </a:extLst>
              </p:cNvPr>
              <p:cNvGrpSpPr/>
              <p:nvPr/>
            </p:nvGrpSpPr>
            <p:grpSpPr>
              <a:xfrm>
                <a:off x="3489071" y="1540016"/>
                <a:ext cx="1002055" cy="2685691"/>
                <a:chOff x="3535637" y="1540939"/>
                <a:chExt cx="1002055" cy="2685691"/>
              </a:xfrm>
            </p:grpSpPr>
            <p:sp>
              <p:nvSpPr>
                <p:cNvPr id="49" name="正方形/長方形 48">
                  <a:extLst>
                    <a:ext uri="{FF2B5EF4-FFF2-40B4-BE49-F238E27FC236}">
                      <a16:creationId xmlns:a16="http://schemas.microsoft.com/office/drawing/2014/main" id="{3ADD99EA-6AC4-1934-316C-FE04056E8AF8}"/>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0" name="部分円 49">
                  <a:extLst>
                    <a:ext uri="{FF2B5EF4-FFF2-40B4-BE49-F238E27FC236}">
                      <a16:creationId xmlns:a16="http://schemas.microsoft.com/office/drawing/2014/main" id="{840D8CC0-2A6B-6528-CD13-6872CDCBE648}"/>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1" name="部分円 50">
                  <a:extLst>
                    <a:ext uri="{FF2B5EF4-FFF2-40B4-BE49-F238E27FC236}">
                      <a16:creationId xmlns:a16="http://schemas.microsoft.com/office/drawing/2014/main" id="{E7D389B6-C44A-092C-9257-CED9EA3D61C3}"/>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7" name="グループ化 36">
                <a:extLst>
                  <a:ext uri="{FF2B5EF4-FFF2-40B4-BE49-F238E27FC236}">
                    <a16:creationId xmlns:a16="http://schemas.microsoft.com/office/drawing/2014/main" id="{3A981DC6-18F7-4F6E-16A1-B4EBE960D7C8}"/>
                  </a:ext>
                </a:extLst>
              </p:cNvPr>
              <p:cNvGrpSpPr/>
              <p:nvPr/>
            </p:nvGrpSpPr>
            <p:grpSpPr>
              <a:xfrm rot="16200000">
                <a:off x="1680018" y="2086154"/>
                <a:ext cx="1002055" cy="2685691"/>
                <a:chOff x="3535637" y="1540939"/>
                <a:chExt cx="1002055" cy="2685691"/>
              </a:xfrm>
            </p:grpSpPr>
            <p:sp>
              <p:nvSpPr>
                <p:cNvPr id="46" name="正方形/長方形 45">
                  <a:extLst>
                    <a:ext uri="{FF2B5EF4-FFF2-40B4-BE49-F238E27FC236}">
                      <a16:creationId xmlns:a16="http://schemas.microsoft.com/office/drawing/2014/main" id="{7D2411EB-5CEA-39DB-ECBA-5A2647B1F98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7" name="部分円 46">
                  <a:extLst>
                    <a:ext uri="{FF2B5EF4-FFF2-40B4-BE49-F238E27FC236}">
                      <a16:creationId xmlns:a16="http://schemas.microsoft.com/office/drawing/2014/main" id="{0C8C43EC-A6E8-BB6A-3356-7BB8FE246BED}"/>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8" name="部分円 47">
                  <a:extLst>
                    <a:ext uri="{FF2B5EF4-FFF2-40B4-BE49-F238E27FC236}">
                      <a16:creationId xmlns:a16="http://schemas.microsoft.com/office/drawing/2014/main" id="{39F45EFF-6535-1AA7-9E13-116C2E67BE87}"/>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8" name="グループ化 37">
                <a:extLst>
                  <a:ext uri="{FF2B5EF4-FFF2-40B4-BE49-F238E27FC236}">
                    <a16:creationId xmlns:a16="http://schemas.microsoft.com/office/drawing/2014/main" id="{AA2B04C7-7CC7-E12F-55D3-77D7D1D1C5A4}"/>
                  </a:ext>
                </a:extLst>
              </p:cNvPr>
              <p:cNvGrpSpPr/>
              <p:nvPr/>
            </p:nvGrpSpPr>
            <p:grpSpPr>
              <a:xfrm rot="10800000">
                <a:off x="2213555" y="3928276"/>
                <a:ext cx="1002055" cy="2685691"/>
                <a:chOff x="3535637" y="1540939"/>
                <a:chExt cx="1002055" cy="2685691"/>
              </a:xfrm>
            </p:grpSpPr>
            <p:sp>
              <p:nvSpPr>
                <p:cNvPr id="43" name="正方形/長方形 42">
                  <a:extLst>
                    <a:ext uri="{FF2B5EF4-FFF2-40B4-BE49-F238E27FC236}">
                      <a16:creationId xmlns:a16="http://schemas.microsoft.com/office/drawing/2014/main" id="{2F2962ED-82E1-7017-5431-7417E1B919AE}"/>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4" name="部分円 43">
                  <a:extLst>
                    <a:ext uri="{FF2B5EF4-FFF2-40B4-BE49-F238E27FC236}">
                      <a16:creationId xmlns:a16="http://schemas.microsoft.com/office/drawing/2014/main" id="{27344E3D-A42F-2D15-C2B1-02FEED8C431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5" name="部分円 44">
                  <a:extLst>
                    <a:ext uri="{FF2B5EF4-FFF2-40B4-BE49-F238E27FC236}">
                      <a16:creationId xmlns:a16="http://schemas.microsoft.com/office/drawing/2014/main" id="{EE2ACAE4-E6D6-52DF-8203-A2628CF66968}"/>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39" name="グループ化 38">
                <a:extLst>
                  <a:ext uri="{FF2B5EF4-FFF2-40B4-BE49-F238E27FC236}">
                    <a16:creationId xmlns:a16="http://schemas.microsoft.com/office/drawing/2014/main" id="{45004DE5-4E67-1F9D-6A32-79B230C6F6D1}"/>
                  </a:ext>
                </a:extLst>
              </p:cNvPr>
              <p:cNvGrpSpPr/>
              <p:nvPr/>
            </p:nvGrpSpPr>
            <p:grpSpPr>
              <a:xfrm rot="5400000">
                <a:off x="4091827" y="3437676"/>
                <a:ext cx="1002055" cy="2685691"/>
                <a:chOff x="3535637" y="1540939"/>
                <a:chExt cx="1002055" cy="2685691"/>
              </a:xfrm>
            </p:grpSpPr>
            <p:sp>
              <p:nvSpPr>
                <p:cNvPr id="40" name="正方形/長方形 39">
                  <a:extLst>
                    <a:ext uri="{FF2B5EF4-FFF2-40B4-BE49-F238E27FC236}">
                      <a16:creationId xmlns:a16="http://schemas.microsoft.com/office/drawing/2014/main" id="{545D943B-BA63-BC17-670A-78FF022D11D0}"/>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41" name="部分円 40">
                  <a:extLst>
                    <a:ext uri="{FF2B5EF4-FFF2-40B4-BE49-F238E27FC236}">
                      <a16:creationId xmlns:a16="http://schemas.microsoft.com/office/drawing/2014/main" id="{97E040BF-9683-D848-E1C4-2E858EEF23D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079E889-BD59-FCDB-1E15-1C3863E1DF4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34" name="楕円 33">
              <a:extLst>
                <a:ext uri="{FF2B5EF4-FFF2-40B4-BE49-F238E27FC236}">
                  <a16:creationId xmlns:a16="http://schemas.microsoft.com/office/drawing/2014/main" id="{110B9EFF-56B6-25EC-13CF-009DA2CF0135}"/>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2" name="楕円 51">
            <a:extLst>
              <a:ext uri="{FF2B5EF4-FFF2-40B4-BE49-F238E27FC236}">
                <a16:creationId xmlns:a16="http://schemas.microsoft.com/office/drawing/2014/main" id="{AE94B771-ABAD-06B3-9DF5-5A8A65B3F1C5}"/>
              </a:ext>
            </a:extLst>
          </p:cNvPr>
          <p:cNvSpPr/>
          <p:nvPr/>
        </p:nvSpPr>
        <p:spPr>
          <a:xfrm>
            <a:off x="2976330" y="2481951"/>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2F918738-AA1F-F62E-E35D-93ED88C600DA}"/>
              </a:ext>
            </a:extLst>
          </p:cNvPr>
          <p:cNvSpPr/>
          <p:nvPr/>
        </p:nvSpPr>
        <p:spPr>
          <a:xfrm>
            <a:off x="4579776" y="367902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AF7323C0-E1DB-F33F-F8CB-D30895AE8720}"/>
              </a:ext>
            </a:extLst>
          </p:cNvPr>
          <p:cNvSpPr/>
          <p:nvPr/>
        </p:nvSpPr>
        <p:spPr>
          <a:xfrm>
            <a:off x="3220765" y="5218076"/>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FD7167EF-3EB9-F35D-DC1F-68DB732892D1}"/>
              </a:ext>
            </a:extLst>
          </p:cNvPr>
          <p:cNvSpPr/>
          <p:nvPr/>
        </p:nvSpPr>
        <p:spPr>
          <a:xfrm>
            <a:off x="1732531" y="400010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56" name="グループ化 55">
            <a:extLst>
              <a:ext uri="{FF2B5EF4-FFF2-40B4-BE49-F238E27FC236}">
                <a16:creationId xmlns:a16="http://schemas.microsoft.com/office/drawing/2014/main" id="{71745B20-093B-F3B3-EC3F-779DFD3238F9}"/>
              </a:ext>
            </a:extLst>
          </p:cNvPr>
          <p:cNvGrpSpPr/>
          <p:nvPr/>
        </p:nvGrpSpPr>
        <p:grpSpPr>
          <a:xfrm rot="-4620000">
            <a:off x="820638" y="1509437"/>
            <a:ext cx="5097500" cy="5076435"/>
            <a:chOff x="838200" y="1540016"/>
            <a:chExt cx="5097500" cy="5076435"/>
          </a:xfrm>
        </p:grpSpPr>
        <p:grpSp>
          <p:nvGrpSpPr>
            <p:cNvPr id="57" name="グループ化 56">
              <a:extLst>
                <a:ext uri="{FF2B5EF4-FFF2-40B4-BE49-F238E27FC236}">
                  <a16:creationId xmlns:a16="http://schemas.microsoft.com/office/drawing/2014/main" id="{62B56922-A982-53B6-A5B9-6C715E72ED1F}"/>
                </a:ext>
              </a:extLst>
            </p:cNvPr>
            <p:cNvGrpSpPr/>
            <p:nvPr/>
          </p:nvGrpSpPr>
          <p:grpSpPr>
            <a:xfrm>
              <a:off x="838200" y="1540016"/>
              <a:ext cx="5097500" cy="5076435"/>
              <a:chOff x="838200" y="1540016"/>
              <a:chExt cx="5097500" cy="5076435"/>
            </a:xfrm>
          </p:grpSpPr>
          <p:sp>
            <p:nvSpPr>
              <p:cNvPr id="59" name="楕円 58">
                <a:extLst>
                  <a:ext uri="{FF2B5EF4-FFF2-40B4-BE49-F238E27FC236}">
                    <a16:creationId xmlns:a16="http://schemas.microsoft.com/office/drawing/2014/main" id="{266B22F6-33FB-67FE-FDE2-3BA406A0B934}"/>
                  </a:ext>
                </a:extLst>
              </p:cNvPr>
              <p:cNvSpPr/>
              <p:nvPr/>
            </p:nvSpPr>
            <p:spPr>
              <a:xfrm>
                <a:off x="838200" y="1576451"/>
                <a:ext cx="5040000" cy="504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9DA081AF-AF4D-2CD7-930B-2FADDDA3BE41}"/>
                  </a:ext>
                </a:extLst>
              </p:cNvPr>
              <p:cNvGrpSpPr/>
              <p:nvPr/>
            </p:nvGrpSpPr>
            <p:grpSpPr>
              <a:xfrm>
                <a:off x="3489071" y="1540016"/>
                <a:ext cx="1002055" cy="2685691"/>
                <a:chOff x="3535637" y="1540939"/>
                <a:chExt cx="1002055" cy="2685691"/>
              </a:xfrm>
            </p:grpSpPr>
            <p:sp>
              <p:nvSpPr>
                <p:cNvPr id="73" name="正方形/長方形 72">
                  <a:extLst>
                    <a:ext uri="{FF2B5EF4-FFF2-40B4-BE49-F238E27FC236}">
                      <a16:creationId xmlns:a16="http://schemas.microsoft.com/office/drawing/2014/main" id="{12AC745A-12CA-BC2F-AE28-C5C0A99AE549}"/>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4" name="部分円 73">
                  <a:extLst>
                    <a:ext uri="{FF2B5EF4-FFF2-40B4-BE49-F238E27FC236}">
                      <a16:creationId xmlns:a16="http://schemas.microsoft.com/office/drawing/2014/main" id="{09F8D967-2A2E-9843-65F1-BC4EDE783F2E}"/>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5" name="部分円 74">
                  <a:extLst>
                    <a:ext uri="{FF2B5EF4-FFF2-40B4-BE49-F238E27FC236}">
                      <a16:creationId xmlns:a16="http://schemas.microsoft.com/office/drawing/2014/main" id="{75ADF35D-4F29-F68F-D61F-B13F76304A9C}"/>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1" name="グループ化 60">
                <a:extLst>
                  <a:ext uri="{FF2B5EF4-FFF2-40B4-BE49-F238E27FC236}">
                    <a16:creationId xmlns:a16="http://schemas.microsoft.com/office/drawing/2014/main" id="{AFD373E4-0265-7C04-A4CE-33DB66CE4FE0}"/>
                  </a:ext>
                </a:extLst>
              </p:cNvPr>
              <p:cNvGrpSpPr/>
              <p:nvPr/>
            </p:nvGrpSpPr>
            <p:grpSpPr>
              <a:xfrm rot="16200000">
                <a:off x="1680018" y="2086154"/>
                <a:ext cx="1002055" cy="2685691"/>
                <a:chOff x="3535637" y="1540939"/>
                <a:chExt cx="1002055" cy="2685691"/>
              </a:xfrm>
            </p:grpSpPr>
            <p:sp>
              <p:nvSpPr>
                <p:cNvPr id="70" name="正方形/長方形 69">
                  <a:extLst>
                    <a:ext uri="{FF2B5EF4-FFF2-40B4-BE49-F238E27FC236}">
                      <a16:creationId xmlns:a16="http://schemas.microsoft.com/office/drawing/2014/main" id="{FE6AF37B-5B5C-E3A2-0549-5B41F62199A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71" name="部分円 70">
                  <a:extLst>
                    <a:ext uri="{FF2B5EF4-FFF2-40B4-BE49-F238E27FC236}">
                      <a16:creationId xmlns:a16="http://schemas.microsoft.com/office/drawing/2014/main" id="{48814870-6563-7239-F08A-4415C254FAA3}"/>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72" name="部分円 71">
                  <a:extLst>
                    <a:ext uri="{FF2B5EF4-FFF2-40B4-BE49-F238E27FC236}">
                      <a16:creationId xmlns:a16="http://schemas.microsoft.com/office/drawing/2014/main" id="{052E038C-4105-3C98-55F7-561C4E9D855D}"/>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2" name="グループ化 61">
                <a:extLst>
                  <a:ext uri="{FF2B5EF4-FFF2-40B4-BE49-F238E27FC236}">
                    <a16:creationId xmlns:a16="http://schemas.microsoft.com/office/drawing/2014/main" id="{95851401-47A6-3FD8-019E-5DDB12948E59}"/>
                  </a:ext>
                </a:extLst>
              </p:cNvPr>
              <p:cNvGrpSpPr/>
              <p:nvPr/>
            </p:nvGrpSpPr>
            <p:grpSpPr>
              <a:xfrm rot="10800000">
                <a:off x="2213555" y="3928276"/>
                <a:ext cx="1002055" cy="2685691"/>
                <a:chOff x="3535637" y="1540939"/>
                <a:chExt cx="1002055" cy="2685691"/>
              </a:xfrm>
            </p:grpSpPr>
            <p:sp>
              <p:nvSpPr>
                <p:cNvPr id="67" name="正方形/長方形 66">
                  <a:extLst>
                    <a:ext uri="{FF2B5EF4-FFF2-40B4-BE49-F238E27FC236}">
                      <a16:creationId xmlns:a16="http://schemas.microsoft.com/office/drawing/2014/main" id="{68FF04E0-C5F8-3A00-431A-10A099E7C55F}"/>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8" name="部分円 67">
                  <a:extLst>
                    <a:ext uri="{FF2B5EF4-FFF2-40B4-BE49-F238E27FC236}">
                      <a16:creationId xmlns:a16="http://schemas.microsoft.com/office/drawing/2014/main" id="{03F2BD57-78B7-6D37-1307-C1B7576CCC2A}"/>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9" name="部分円 68">
                  <a:extLst>
                    <a:ext uri="{FF2B5EF4-FFF2-40B4-BE49-F238E27FC236}">
                      <a16:creationId xmlns:a16="http://schemas.microsoft.com/office/drawing/2014/main" id="{1FA8AB78-54E8-F126-356D-4BC4F5172584}"/>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63" name="グループ化 62">
                <a:extLst>
                  <a:ext uri="{FF2B5EF4-FFF2-40B4-BE49-F238E27FC236}">
                    <a16:creationId xmlns:a16="http://schemas.microsoft.com/office/drawing/2014/main" id="{816AF453-B13A-48AC-1404-F386CC406493}"/>
                  </a:ext>
                </a:extLst>
              </p:cNvPr>
              <p:cNvGrpSpPr/>
              <p:nvPr/>
            </p:nvGrpSpPr>
            <p:grpSpPr>
              <a:xfrm rot="5400000">
                <a:off x="4091827" y="3437676"/>
                <a:ext cx="1002055" cy="2685691"/>
                <a:chOff x="3535637" y="1540939"/>
                <a:chExt cx="1002055" cy="2685691"/>
              </a:xfrm>
            </p:grpSpPr>
            <p:sp>
              <p:nvSpPr>
                <p:cNvPr id="64" name="正方形/長方形 63">
                  <a:extLst>
                    <a:ext uri="{FF2B5EF4-FFF2-40B4-BE49-F238E27FC236}">
                      <a16:creationId xmlns:a16="http://schemas.microsoft.com/office/drawing/2014/main" id="{0B963F79-EBC4-0399-D974-44C0E789B75D}"/>
                    </a:ext>
                  </a:extLst>
                </p:cNvPr>
                <p:cNvSpPr/>
                <p:nvPr/>
              </p:nvSpPr>
              <p:spPr>
                <a:xfrm rot="4019103">
                  <a:off x="2375354" y="2701222"/>
                  <a:ext cx="2685691" cy="365125"/>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5" name="部分円 64">
                  <a:extLst>
                    <a:ext uri="{FF2B5EF4-FFF2-40B4-BE49-F238E27FC236}">
                      <a16:creationId xmlns:a16="http://schemas.microsoft.com/office/drawing/2014/main" id="{AEA1BA3D-74EF-7E8E-8F0A-F9AE174BC505}"/>
                    </a:ext>
                  </a:extLst>
                </p:cNvPr>
                <p:cNvSpPr/>
                <p:nvPr/>
              </p:nvSpPr>
              <p:spPr>
                <a:xfrm rot="9222214">
                  <a:off x="3576109" y="262387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66" name="部分円 65">
                  <a:extLst>
                    <a:ext uri="{FF2B5EF4-FFF2-40B4-BE49-F238E27FC236}">
                      <a16:creationId xmlns:a16="http://schemas.microsoft.com/office/drawing/2014/main" id="{604D63DC-0ABF-ABB9-E405-4F0D38C86CCF}"/>
                    </a:ext>
                  </a:extLst>
                </p:cNvPr>
                <p:cNvSpPr/>
                <p:nvPr/>
              </p:nvSpPr>
              <p:spPr>
                <a:xfrm rot="9423190">
                  <a:off x="4054612" y="3665105"/>
                  <a:ext cx="483080" cy="362310"/>
                </a:xfrm>
                <a:prstGeom prst="pie">
                  <a:avLst>
                    <a:gd name="adj1" fmla="val 5336345"/>
                    <a:gd name="adj2" fmla="val 16200000"/>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sp>
          <p:nvSpPr>
            <p:cNvPr id="58" name="楕円 57">
              <a:extLst>
                <a:ext uri="{FF2B5EF4-FFF2-40B4-BE49-F238E27FC236}">
                  <a16:creationId xmlns:a16="http://schemas.microsoft.com/office/drawing/2014/main" id="{8268732E-8203-7E1C-6D92-C7207E536B9B}"/>
                </a:ext>
              </a:extLst>
            </p:cNvPr>
            <p:cNvSpPr/>
            <p:nvPr/>
          </p:nvSpPr>
          <p:spPr>
            <a:xfrm>
              <a:off x="2998200" y="3736450"/>
              <a:ext cx="720000" cy="720000"/>
            </a:xfrm>
            <a:prstGeom prst="ellipse">
              <a:avLst/>
            </a:prstGeom>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6" name="楕円 75">
            <a:extLst>
              <a:ext uri="{FF2B5EF4-FFF2-40B4-BE49-F238E27FC236}">
                <a16:creationId xmlns:a16="http://schemas.microsoft.com/office/drawing/2014/main" id="{93328C44-35F8-33FF-42F3-2742AFDD9637}"/>
              </a:ext>
            </a:extLst>
          </p:cNvPr>
          <p:cNvSpPr/>
          <p:nvPr/>
        </p:nvSpPr>
        <p:spPr>
          <a:xfrm>
            <a:off x="4155080" y="3819160"/>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5B5E47C3-A674-5E87-30A4-B583B3DCC576}"/>
              </a:ext>
            </a:extLst>
          </p:cNvPr>
          <p:cNvSpPr/>
          <p:nvPr/>
        </p:nvSpPr>
        <p:spPr>
          <a:xfrm>
            <a:off x="3116357" y="2865408"/>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567C7C95-A540-9A2B-C18F-30D3AD4D6CFF}"/>
              </a:ext>
            </a:extLst>
          </p:cNvPr>
          <p:cNvSpPr/>
          <p:nvPr/>
        </p:nvSpPr>
        <p:spPr>
          <a:xfrm>
            <a:off x="3173678" y="487655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C48085AC-A62D-852C-7FB2-B1467FFF9079}"/>
              </a:ext>
            </a:extLst>
          </p:cNvPr>
          <p:cNvSpPr/>
          <p:nvPr/>
        </p:nvSpPr>
        <p:spPr>
          <a:xfrm>
            <a:off x="2117389" y="3859469"/>
            <a:ext cx="432000" cy="4320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8C97F492-1FD1-DF52-BE05-A8A7AE9AEBB9}"/>
              </a:ext>
            </a:extLst>
          </p:cNvPr>
          <p:cNvSpPr/>
          <p:nvPr/>
        </p:nvSpPr>
        <p:spPr>
          <a:xfrm rot="15578895">
            <a:off x="8957257" y="3853021"/>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02E00EED-0FE3-44EF-F1A3-3ABD3F4F103E}"/>
              </a:ext>
            </a:extLst>
          </p:cNvPr>
          <p:cNvSpPr/>
          <p:nvPr/>
        </p:nvSpPr>
        <p:spPr>
          <a:xfrm>
            <a:off x="7195124" y="3743603"/>
            <a:ext cx="3807397" cy="755112"/>
          </a:xfrm>
          <a:prstGeom prst="ellipse">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808CE508-A9ED-DCFA-98ED-BB0A059F3BFD}"/>
              </a:ext>
            </a:extLst>
          </p:cNvPr>
          <p:cNvSpPr/>
          <p:nvPr/>
        </p:nvSpPr>
        <p:spPr>
          <a:xfrm rot="20978895">
            <a:off x="7350890" y="3955892"/>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FFC6C7BF-7052-76C0-817D-2C12467787A8}"/>
              </a:ext>
            </a:extLst>
          </p:cNvPr>
          <p:cNvSpPr/>
          <p:nvPr/>
        </p:nvSpPr>
        <p:spPr>
          <a:xfrm rot="10178895">
            <a:off x="9549805" y="4150940"/>
            <a:ext cx="1335395" cy="14184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F897C91-6C1B-9EF9-E5A1-FF4FA7A52870}"/>
              </a:ext>
            </a:extLst>
          </p:cNvPr>
          <p:cNvSpPr/>
          <p:nvPr/>
        </p:nvSpPr>
        <p:spPr>
          <a:xfrm rot="4778895">
            <a:off x="8863022" y="4237672"/>
            <a:ext cx="369188" cy="130477"/>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5" name="円柱 84">
            <a:extLst>
              <a:ext uri="{FF2B5EF4-FFF2-40B4-BE49-F238E27FC236}">
                <a16:creationId xmlns:a16="http://schemas.microsoft.com/office/drawing/2014/main" id="{4B92321B-CAC1-7CE2-FB90-D3B8079FB238}"/>
              </a:ext>
            </a:extLst>
          </p:cNvPr>
          <p:cNvSpPr/>
          <p:nvPr/>
        </p:nvSpPr>
        <p:spPr>
          <a:xfrm>
            <a:off x="8761561" y="2220851"/>
            <a:ext cx="565886" cy="18854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円柱 87">
            <a:extLst>
              <a:ext uri="{FF2B5EF4-FFF2-40B4-BE49-F238E27FC236}">
                <a16:creationId xmlns:a16="http://schemas.microsoft.com/office/drawing/2014/main" id="{3C48BF6A-EE8D-A960-BB88-08FE8D6E008B}"/>
              </a:ext>
            </a:extLst>
          </p:cNvPr>
          <p:cNvSpPr/>
          <p:nvPr/>
        </p:nvSpPr>
        <p:spPr>
          <a:xfrm>
            <a:off x="7459796" y="29915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97" name="矢印: 右カーブ 96">
            <a:extLst>
              <a:ext uri="{FF2B5EF4-FFF2-40B4-BE49-F238E27FC236}">
                <a16:creationId xmlns:a16="http://schemas.microsoft.com/office/drawing/2014/main" id="{C688AE0C-E6DD-C203-4AB7-3A44E4806521}"/>
              </a:ext>
            </a:extLst>
          </p:cNvPr>
          <p:cNvSpPr/>
          <p:nvPr/>
        </p:nvSpPr>
        <p:spPr>
          <a:xfrm flipH="1">
            <a:off x="9105242" y="3052103"/>
            <a:ext cx="885371" cy="892711"/>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8" name="矢印: 右カーブ 127">
            <a:extLst>
              <a:ext uri="{FF2B5EF4-FFF2-40B4-BE49-F238E27FC236}">
                <a16:creationId xmlns:a16="http://schemas.microsoft.com/office/drawing/2014/main" id="{F8D26C1D-C82E-A4E5-9177-577B5B32CC78}"/>
              </a:ext>
            </a:extLst>
          </p:cNvPr>
          <p:cNvSpPr/>
          <p:nvPr/>
        </p:nvSpPr>
        <p:spPr>
          <a:xfrm>
            <a:off x="7981995" y="3016250"/>
            <a:ext cx="870249" cy="949438"/>
          </a:xfrm>
          <a:prstGeom prst="curvedRightArrow">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8" name="四角形: 角を丸くする 117">
            <a:extLst>
              <a:ext uri="{FF2B5EF4-FFF2-40B4-BE49-F238E27FC236}">
                <a16:creationId xmlns:a16="http://schemas.microsoft.com/office/drawing/2014/main" id="{0EC68934-C513-76C3-A958-B6CA977D35A5}"/>
              </a:ext>
            </a:extLst>
          </p:cNvPr>
          <p:cNvSpPr/>
          <p:nvPr/>
        </p:nvSpPr>
        <p:spPr>
          <a:xfrm>
            <a:off x="9367361" y="795754"/>
            <a:ext cx="2743200" cy="9748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ばねが戻ろうとする力がたまる</a:t>
            </a:r>
          </a:p>
        </p:txBody>
      </p:sp>
      <p:sp>
        <p:nvSpPr>
          <p:cNvPr id="127" name="四角形: 角を丸くする 126">
            <a:extLst>
              <a:ext uri="{FF2B5EF4-FFF2-40B4-BE49-F238E27FC236}">
                <a16:creationId xmlns:a16="http://schemas.microsoft.com/office/drawing/2014/main" id="{700DB7A4-0C0C-EB21-AB86-D64980BE038D}"/>
              </a:ext>
            </a:extLst>
          </p:cNvPr>
          <p:cNvSpPr/>
          <p:nvPr/>
        </p:nvSpPr>
        <p:spPr>
          <a:xfrm>
            <a:off x="5912476" y="791578"/>
            <a:ext cx="2763762" cy="974864"/>
          </a:xfrm>
          <a:prstGeom prst="round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800" dirty="0"/>
              <a:t>ばねの力で戻る</a:t>
            </a:r>
          </a:p>
        </p:txBody>
      </p:sp>
      <p:sp>
        <p:nvSpPr>
          <p:cNvPr id="101" name="円柱 100">
            <a:extLst>
              <a:ext uri="{FF2B5EF4-FFF2-40B4-BE49-F238E27FC236}">
                <a16:creationId xmlns:a16="http://schemas.microsoft.com/office/drawing/2014/main" id="{830A3926-5171-1750-1651-E27E14394DDE}"/>
              </a:ext>
            </a:extLst>
          </p:cNvPr>
          <p:cNvSpPr/>
          <p:nvPr/>
        </p:nvSpPr>
        <p:spPr>
          <a:xfrm>
            <a:off x="8766660" y="1047775"/>
            <a:ext cx="565886" cy="2284694"/>
          </a:xfrm>
          <a:prstGeom prst="can">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15" name="図 114" descr="屋内, 金属, 座る, テーブル が含まれている画像&#10;&#10;AI 生成コンテンツは誤りを含む可能性があります。">
            <a:extLst>
              <a:ext uri="{FF2B5EF4-FFF2-40B4-BE49-F238E27FC236}">
                <a16:creationId xmlns:a16="http://schemas.microsoft.com/office/drawing/2014/main" id="{09F2F211-8200-035E-1DF1-C938D6D7A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7111595" y="1622138"/>
            <a:ext cx="4183190" cy="1520100"/>
          </a:xfrm>
          <a:prstGeom prst="rect">
            <a:avLst/>
          </a:prstGeom>
        </p:spPr>
      </p:pic>
      <p:sp>
        <p:nvSpPr>
          <p:cNvPr id="116" name="円柱 115">
            <a:extLst>
              <a:ext uri="{FF2B5EF4-FFF2-40B4-BE49-F238E27FC236}">
                <a16:creationId xmlns:a16="http://schemas.microsoft.com/office/drawing/2014/main" id="{40C6A7FD-96D1-1B94-433B-70212B2E99E1}"/>
              </a:ext>
            </a:extLst>
          </p:cNvPr>
          <p:cNvSpPr/>
          <p:nvPr/>
        </p:nvSpPr>
        <p:spPr>
          <a:xfrm>
            <a:off x="8760422" y="1047775"/>
            <a:ext cx="565886" cy="1285825"/>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柱 130">
            <a:extLst>
              <a:ext uri="{FF2B5EF4-FFF2-40B4-BE49-F238E27FC236}">
                <a16:creationId xmlns:a16="http://schemas.microsoft.com/office/drawing/2014/main" id="{22D87141-E5F8-3E1C-E39A-59CC1F510E91}"/>
              </a:ext>
            </a:extLst>
          </p:cNvPr>
          <p:cNvSpPr/>
          <p:nvPr/>
        </p:nvSpPr>
        <p:spPr>
          <a:xfrm>
            <a:off x="10552090" y="3027631"/>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3" name="円柱 132">
            <a:extLst>
              <a:ext uri="{FF2B5EF4-FFF2-40B4-BE49-F238E27FC236}">
                <a16:creationId xmlns:a16="http://schemas.microsoft.com/office/drawing/2014/main" id="{47173B4E-F66C-FFC8-0EA3-910422441912}"/>
              </a:ext>
            </a:extLst>
          </p:cNvPr>
          <p:cNvSpPr/>
          <p:nvPr/>
        </p:nvSpPr>
        <p:spPr>
          <a:xfrm>
            <a:off x="8996892" y="3232257"/>
            <a:ext cx="181217" cy="120241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3C18E135-FC46-55DF-E0A6-85D0D0F41C6B}"/>
              </a:ext>
            </a:extLst>
          </p:cNvPr>
          <p:cNvSpPr/>
          <p:nvPr/>
        </p:nvSpPr>
        <p:spPr>
          <a:xfrm>
            <a:off x="8983415" y="4489106"/>
            <a:ext cx="194694" cy="157515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135" name="テキスト ボックス 134">
            <a:extLst>
              <a:ext uri="{FF2B5EF4-FFF2-40B4-BE49-F238E27FC236}">
                <a16:creationId xmlns:a16="http://schemas.microsoft.com/office/drawing/2014/main" id="{5BD514B5-60F8-D2C1-B089-D9299BB7B8BB}"/>
              </a:ext>
            </a:extLst>
          </p:cNvPr>
          <p:cNvSpPr txBox="1"/>
          <p:nvPr/>
        </p:nvSpPr>
        <p:spPr>
          <a:xfrm>
            <a:off x="160442" y="6321729"/>
            <a:ext cx="2432193" cy="523220"/>
          </a:xfrm>
          <a:prstGeom prst="rect">
            <a:avLst/>
          </a:prstGeom>
          <a:noFill/>
        </p:spPr>
        <p:txBody>
          <a:bodyPr wrap="square" rtlCol="0">
            <a:spAutoFit/>
          </a:bodyPr>
          <a:lstStyle/>
          <a:p>
            <a:r>
              <a:rPr kumimoji="1" lang="ja-JP" altLang="en-US" sz="2800" dirty="0"/>
              <a:t>上から見た図</a:t>
            </a:r>
          </a:p>
        </p:txBody>
      </p:sp>
      <p:sp>
        <p:nvSpPr>
          <p:cNvPr id="137" name="テキスト ボックス 136">
            <a:extLst>
              <a:ext uri="{FF2B5EF4-FFF2-40B4-BE49-F238E27FC236}">
                <a16:creationId xmlns:a16="http://schemas.microsoft.com/office/drawing/2014/main" id="{30A8FA0A-A352-7E71-68AE-B167E2C23F86}"/>
              </a:ext>
            </a:extLst>
          </p:cNvPr>
          <p:cNvSpPr txBox="1"/>
          <p:nvPr/>
        </p:nvSpPr>
        <p:spPr>
          <a:xfrm>
            <a:off x="7933356" y="6244779"/>
            <a:ext cx="2432193" cy="523220"/>
          </a:xfrm>
          <a:prstGeom prst="rect">
            <a:avLst/>
          </a:prstGeom>
          <a:noFill/>
        </p:spPr>
        <p:txBody>
          <a:bodyPr wrap="square" rtlCol="0">
            <a:spAutoFit/>
          </a:bodyPr>
          <a:lstStyle/>
          <a:p>
            <a:r>
              <a:rPr lang="ja-JP" altLang="en-US" sz="2800" dirty="0"/>
              <a:t>横</a:t>
            </a:r>
            <a:r>
              <a:rPr kumimoji="1" lang="ja-JP" altLang="en-US" sz="2800" dirty="0"/>
              <a:t>から見た図</a:t>
            </a:r>
          </a:p>
        </p:txBody>
      </p:sp>
    </p:spTree>
    <p:extLst>
      <p:ext uri="{BB962C8B-B14F-4D97-AF65-F5344CB8AC3E}">
        <p14:creationId xmlns:p14="http://schemas.microsoft.com/office/powerpoint/2010/main" val="31220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1.875E-6 7.40741E-7 L -0.00299 0.15486 " pathEditMode="relative" rAng="0" ptsTypes="AA">
                                      <p:cBhvr>
                                        <p:cTn id="6" dur="1000" fill="hold"/>
                                        <p:tgtEl>
                                          <p:spTgt spid="13"/>
                                        </p:tgtEl>
                                        <p:attrNameLst>
                                          <p:attrName>ppt_x</p:attrName>
                                          <p:attrName>ppt_y</p:attrName>
                                        </p:attrNameLst>
                                      </p:cBhvr>
                                      <p:rCtr x="-156" y="7731"/>
                                    </p:animMotion>
                                  </p:childTnLst>
                                </p:cTn>
                              </p:par>
                              <p:par>
                                <p:cTn id="7" presetID="42" presetClass="path" presetSubtype="0" fill="hold" grpId="0" nodeType="withEffect">
                                  <p:stCondLst>
                                    <p:cond delay="0"/>
                                  </p:stCondLst>
                                  <p:childTnLst>
                                    <p:animMotion origin="layout" path="M 1.25E-6 7.40741E-7 L -0.08242 -0.00949 " pathEditMode="relative" rAng="0" ptsTypes="AA">
                                      <p:cBhvr>
                                        <p:cTn id="8" dur="1000" fill="hold"/>
                                        <p:tgtEl>
                                          <p:spTgt spid="29"/>
                                        </p:tgtEl>
                                        <p:attrNameLst>
                                          <p:attrName>ppt_x</p:attrName>
                                          <p:attrName>ppt_y</p:attrName>
                                        </p:attrNameLst>
                                      </p:cBhvr>
                                      <p:rCtr x="-4128" y="-486"/>
                                    </p:animMotion>
                                  </p:childTnLst>
                                </p:cTn>
                              </p:par>
                              <p:par>
                                <p:cTn id="9" presetID="42" presetClass="path" presetSubtype="0" fill="hold" grpId="0" nodeType="withEffect">
                                  <p:stCondLst>
                                    <p:cond delay="0"/>
                                  </p:stCondLst>
                                  <p:childTnLst>
                                    <p:animMotion origin="layout" path="M -2.08333E-7 1.85185E-6 L -2.08333E-7 -0.15718 " pathEditMode="relative" rAng="0" ptsTypes="AA">
                                      <p:cBhvr>
                                        <p:cTn id="10" dur="1000" fill="hold"/>
                                        <p:tgtEl>
                                          <p:spTgt spid="30"/>
                                        </p:tgtEl>
                                        <p:attrNameLst>
                                          <p:attrName>ppt_x</p:attrName>
                                          <p:attrName>ppt_y</p:attrName>
                                        </p:attrNameLst>
                                      </p:cBhvr>
                                      <p:rCtr x="0" y="-7870"/>
                                    </p:animMotion>
                                  </p:childTnLst>
                                </p:cTn>
                              </p:par>
                              <p:par>
                                <p:cTn id="11" presetID="42" presetClass="path" presetSubtype="0" fill="hold" grpId="0" nodeType="withEffect">
                                  <p:stCondLst>
                                    <p:cond delay="0"/>
                                  </p:stCondLst>
                                  <p:childTnLst>
                                    <p:animMotion origin="layout" path="M 2.08333E-6 -3.7037E-7 L 0.08724 0.00787 " pathEditMode="relative" rAng="0" ptsTypes="AA">
                                      <p:cBhvr>
                                        <p:cTn id="12" dur="1000" fill="hold"/>
                                        <p:tgtEl>
                                          <p:spTgt spid="31"/>
                                        </p:tgtEl>
                                        <p:attrNameLst>
                                          <p:attrName>ppt_x</p:attrName>
                                          <p:attrName>ppt_y</p:attrName>
                                        </p:attrNameLst>
                                      </p:cBhvr>
                                      <p:rCtr x="4362" y="394"/>
                                    </p:animMotion>
                                  </p:childTnLst>
                                </p:cTn>
                              </p:par>
                              <p:par>
                                <p:cTn id="13" presetID="8" presetClass="emph" presetSubtype="0" fill="hold" nodeType="withEffect">
                                  <p:stCondLst>
                                    <p:cond delay="200"/>
                                  </p:stCondLst>
                                  <p:childTnLst>
                                    <p:animRot by="-1620000">
                                      <p:cBhvr>
                                        <p:cTn id="14" dur="1000" fill="hold"/>
                                        <p:tgtEl>
                                          <p:spTgt spid="28"/>
                                        </p:tgtEl>
                                        <p:attrNameLst>
                                          <p:attrName>r</p:attrName>
                                        </p:attrNameLst>
                                      </p:cBhvr>
                                    </p:animRot>
                                  </p:childTnLst>
                                </p:cTn>
                              </p:par>
                            </p:childTnLst>
                          </p:cTn>
                        </p:par>
                        <p:par>
                          <p:cTn id="15" fill="hold">
                            <p:stCondLst>
                              <p:cond delay="1200"/>
                            </p:stCondLst>
                            <p:childTnLst>
                              <p:par>
                                <p:cTn id="16" presetID="42" presetClass="path" presetSubtype="0" fill="hold" grpId="1" nodeType="afterEffect">
                                  <p:stCondLst>
                                    <p:cond delay="100"/>
                                  </p:stCondLst>
                                  <p:childTnLst>
                                    <p:animMotion origin="layout" path="M -0.00299 0.15486 L -0.00299 0.12477 " pathEditMode="relative" rAng="0" ptsTypes="AA">
                                      <p:cBhvr>
                                        <p:cTn id="17" dur="500" fill="hold"/>
                                        <p:tgtEl>
                                          <p:spTgt spid="13"/>
                                        </p:tgtEl>
                                        <p:attrNameLst>
                                          <p:attrName>ppt_x</p:attrName>
                                          <p:attrName>ppt_y</p:attrName>
                                        </p:attrNameLst>
                                      </p:cBhvr>
                                      <p:rCtr x="0" y="-1505"/>
                                    </p:animMotion>
                                  </p:childTnLst>
                                </p:cTn>
                              </p:par>
                              <p:par>
                                <p:cTn id="18" presetID="42" presetClass="path" presetSubtype="0" fill="hold" grpId="1" nodeType="withEffect">
                                  <p:stCondLst>
                                    <p:cond delay="100"/>
                                  </p:stCondLst>
                                  <p:childTnLst>
                                    <p:animMotion origin="layout" path="M -0.08242 -0.00949 L -0.05964 -0.00278 " pathEditMode="relative" rAng="0" ptsTypes="AA">
                                      <p:cBhvr>
                                        <p:cTn id="19" dur="500" fill="hold"/>
                                        <p:tgtEl>
                                          <p:spTgt spid="29"/>
                                        </p:tgtEl>
                                        <p:attrNameLst>
                                          <p:attrName>ppt_x</p:attrName>
                                          <p:attrName>ppt_y</p:attrName>
                                        </p:attrNameLst>
                                      </p:cBhvr>
                                      <p:rCtr x="1133" y="324"/>
                                    </p:animMotion>
                                  </p:childTnLst>
                                </p:cTn>
                              </p:par>
                              <p:par>
                                <p:cTn id="20" presetID="42" presetClass="path" presetSubtype="0" decel="10000" fill="hold" grpId="1" nodeType="withEffect">
                                  <p:stCondLst>
                                    <p:cond delay="100"/>
                                  </p:stCondLst>
                                  <p:childTnLst>
                                    <p:animMotion origin="layout" path="M -2.08333E-7 -0.15718 L 0.00365 -0.1294 " pathEditMode="relative" rAng="0" ptsTypes="AA">
                                      <p:cBhvr>
                                        <p:cTn id="21" dur="500" fill="hold"/>
                                        <p:tgtEl>
                                          <p:spTgt spid="30"/>
                                        </p:tgtEl>
                                        <p:attrNameLst>
                                          <p:attrName>ppt_x</p:attrName>
                                          <p:attrName>ppt_y</p:attrName>
                                        </p:attrNameLst>
                                      </p:cBhvr>
                                      <p:rCtr x="182" y="1389"/>
                                    </p:animMotion>
                                  </p:childTnLst>
                                </p:cTn>
                              </p:par>
                              <p:par>
                                <p:cTn id="22" presetID="42" presetClass="path" presetSubtype="0" fill="hold" grpId="1" nodeType="withEffect">
                                  <p:stCondLst>
                                    <p:cond delay="100"/>
                                  </p:stCondLst>
                                  <p:childTnLst>
                                    <p:animMotion origin="layout" path="M 0.08724 0.00787 L 0.07005 0.00787 " pathEditMode="relative" rAng="0" ptsTypes="AA">
                                      <p:cBhvr>
                                        <p:cTn id="23" dur="500" fill="hold"/>
                                        <p:tgtEl>
                                          <p:spTgt spid="31"/>
                                        </p:tgtEl>
                                        <p:attrNameLst>
                                          <p:attrName>ppt_x</p:attrName>
                                          <p:attrName>ppt_y</p:attrName>
                                        </p:attrNameLst>
                                      </p:cBhvr>
                                      <p:rCtr x="-859" y="0"/>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42" presetClass="path" presetSubtype="0" accel="50000" decel="50000" fill="hold" grpId="0" nodeType="withEffect">
                                  <p:stCondLst>
                                    <p:cond delay="0"/>
                                  </p:stCondLst>
                                  <p:childTnLst>
                                    <p:animMotion origin="layout" path="M 0.04636 -0.00555 L -8.33333E-7 0.00023 " pathEditMode="relative" rAng="0" ptsTypes="AA">
                                      <p:cBhvr>
                                        <p:cTn id="30" dur="1800" spd="-100000" fill="hold"/>
                                        <p:tgtEl>
                                          <p:spTgt spid="88"/>
                                        </p:tgtEl>
                                        <p:attrNameLst>
                                          <p:attrName>ppt_x</p:attrName>
                                          <p:attrName>ppt_y</p:attrName>
                                        </p:attrNameLst>
                                      </p:cBhvr>
                                      <p:rCtr x="-2318" y="278"/>
                                    </p:animMotion>
                                  </p:childTnLst>
                                </p:cTn>
                              </p:par>
                              <p:par>
                                <p:cTn id="31" presetID="42" presetClass="path" presetSubtype="0" accel="50000" decel="50000" fill="hold" grpId="0" nodeType="withEffect">
                                  <p:stCondLst>
                                    <p:cond delay="0"/>
                                  </p:stCondLst>
                                  <p:childTnLst>
                                    <p:animMotion origin="layout" path="M -6.25E-7 4.44444E-6 L 0.04518 -0.01806 " pathEditMode="relative" rAng="0" ptsTypes="AA">
                                      <p:cBhvr>
                                        <p:cTn id="32" dur="1800" fill="hold"/>
                                        <p:tgtEl>
                                          <p:spTgt spid="89"/>
                                        </p:tgtEl>
                                        <p:attrNameLst>
                                          <p:attrName>ppt_x</p:attrName>
                                          <p:attrName>ppt_y</p:attrName>
                                        </p:attrNameLst>
                                      </p:cBhvr>
                                      <p:rCtr x="2253" y="-903"/>
                                    </p:animMotion>
                                  </p:childTnLst>
                                </p:cTn>
                              </p:par>
                              <p:par>
                                <p:cTn id="33" presetID="8" presetClass="emph" presetSubtype="0" fill="hold" grpId="0" nodeType="withEffect">
                                  <p:stCondLst>
                                    <p:cond delay="0"/>
                                  </p:stCondLst>
                                  <p:childTnLst>
                                    <p:animRot by="-900000">
                                      <p:cBhvr>
                                        <p:cTn id="34" dur="1800" fill="hold"/>
                                        <p:tgtEl>
                                          <p:spTgt spid="81"/>
                                        </p:tgtEl>
                                        <p:attrNameLst>
                                          <p:attrName>r</p:attrName>
                                        </p:attrNameLst>
                                      </p:cBhvr>
                                    </p:animRot>
                                  </p:childTnLst>
                                </p:cTn>
                              </p:par>
                              <p:par>
                                <p:cTn id="35" presetID="42" presetClass="path" presetSubtype="0" accel="50000" decel="50000" fill="hold" grpId="1" nodeType="withEffect">
                                  <p:stCondLst>
                                    <p:cond delay="0"/>
                                  </p:stCondLst>
                                  <p:childTnLst>
                                    <p:animMotion origin="layout" path="M -2.29167E-6 2.96296E-6 L 0.01849 0.00092 " pathEditMode="relative" rAng="0" ptsTypes="AA">
                                      <p:cBhvr>
                                        <p:cTn id="36" dur="1800" fill="hold"/>
                                        <p:tgtEl>
                                          <p:spTgt spid="81"/>
                                        </p:tgtEl>
                                        <p:attrNameLst>
                                          <p:attrName>ppt_x</p:attrName>
                                          <p:attrName>ppt_y</p:attrName>
                                        </p:attrNameLst>
                                      </p:cBhvr>
                                      <p:rCtr x="924" y="46"/>
                                    </p:animMotion>
                                  </p:childTnLst>
                                </p:cTn>
                              </p:par>
                              <p:par>
                                <p:cTn id="37" presetID="8" presetClass="emph" presetSubtype="0" fill="hold" grpId="0" nodeType="withEffect">
                                  <p:stCondLst>
                                    <p:cond delay="0"/>
                                  </p:stCondLst>
                                  <p:childTnLst>
                                    <p:animRot by="-600000">
                                      <p:cBhvr>
                                        <p:cTn id="38" dur="1800" fill="hold"/>
                                        <p:tgtEl>
                                          <p:spTgt spid="83"/>
                                        </p:tgtEl>
                                        <p:attrNameLst>
                                          <p:attrName>r</p:attrName>
                                        </p:attrNameLst>
                                      </p:cBhvr>
                                    </p:animRot>
                                  </p:childTnLst>
                                </p:cTn>
                              </p:par>
                              <p:par>
                                <p:cTn id="39" presetID="8" presetClass="emph" presetSubtype="0" fill="hold" grpId="0" nodeType="withEffect">
                                  <p:stCondLst>
                                    <p:cond delay="0"/>
                                  </p:stCondLst>
                                  <p:childTnLst>
                                    <p:animRot by="-900000">
                                      <p:cBhvr>
                                        <p:cTn id="40" dur="1800" fill="hold"/>
                                        <p:tgtEl>
                                          <p:spTgt spid="82"/>
                                        </p:tgtEl>
                                        <p:attrNameLst>
                                          <p:attrName>r</p:attrName>
                                        </p:attrNameLst>
                                      </p:cBhvr>
                                    </p:animRot>
                                  </p:childTnLst>
                                </p:cTn>
                              </p:par>
                              <p:par>
                                <p:cTn id="41" presetID="42" presetClass="path" presetSubtype="0" accel="50000" decel="50000" fill="hold" grpId="1" nodeType="withEffect">
                                  <p:stCondLst>
                                    <p:cond delay="0"/>
                                  </p:stCondLst>
                                  <p:childTnLst>
                                    <p:animMotion origin="layout" path="M -0.01862 -0.00602 L -8.33333E-7 0.00023 " pathEditMode="relative" rAng="0" ptsTypes="AA">
                                      <p:cBhvr>
                                        <p:cTn id="42" dur="1800" spd="-100000" fill="hold"/>
                                        <p:tgtEl>
                                          <p:spTgt spid="82"/>
                                        </p:tgtEl>
                                        <p:attrNameLst>
                                          <p:attrName>ppt_x</p:attrName>
                                          <p:attrName>ppt_y</p:attrName>
                                        </p:attrNameLst>
                                      </p:cBhvr>
                                      <p:rCtr x="924" y="301"/>
                                    </p:animMotion>
                                  </p:childTnLst>
                                </p:cTn>
                              </p:par>
                              <p:par>
                                <p:cTn id="43" presetID="10" presetClass="entr" presetSubtype="0" fill="hold" grpId="0" nodeType="withEffect">
                                  <p:stCondLst>
                                    <p:cond delay="0"/>
                                  </p:stCondLst>
                                  <p:childTnLst>
                                    <p:set>
                                      <p:cBhvr>
                                        <p:cTn id="44" dur="1" fill="hold">
                                          <p:stCondLst>
                                            <p:cond delay="0"/>
                                          </p:stCondLst>
                                        </p:cTn>
                                        <p:tgtEl>
                                          <p:spTgt spid="118"/>
                                        </p:tgtEl>
                                        <p:attrNameLst>
                                          <p:attrName>style.visibility</p:attrName>
                                        </p:attrNameLst>
                                      </p:cBhvr>
                                      <p:to>
                                        <p:strVal val="visible"/>
                                      </p:to>
                                    </p:set>
                                    <p:animEffect transition="in" filter="fade">
                                      <p:cBhvr>
                                        <p:cTn id="45" dur="500"/>
                                        <p:tgtEl>
                                          <p:spTgt spid="118"/>
                                        </p:tgtEl>
                                      </p:cBhvr>
                                    </p:animEffect>
                                  </p:childTnLst>
                                </p:cTn>
                              </p:par>
                              <p:par>
                                <p:cTn id="46" presetID="42" presetClass="path" presetSubtype="0" accel="50000" decel="50000" fill="hold" grpId="0" nodeType="withEffect">
                                  <p:stCondLst>
                                    <p:cond delay="0"/>
                                  </p:stCondLst>
                                  <p:childTnLst>
                                    <p:animMotion origin="layout" path="M 3.33333E-6 3.33333E-6 L -0.03555 -0.00348 " pathEditMode="relative" rAng="0" ptsTypes="AA">
                                      <p:cBhvr>
                                        <p:cTn id="47" dur="1800" fill="hold"/>
                                        <p:tgtEl>
                                          <p:spTgt spid="131"/>
                                        </p:tgtEl>
                                        <p:attrNameLst>
                                          <p:attrName>ppt_x</p:attrName>
                                          <p:attrName>ppt_y</p:attrName>
                                        </p:attrNameLst>
                                      </p:cBhvr>
                                      <p:rCtr x="-1784" y="-185"/>
                                    </p:animMotion>
                                  </p:childTnLst>
                                </p:cTn>
                              </p:par>
                              <p:par>
                                <p:cTn id="48" presetID="42" presetClass="path" presetSubtype="0" accel="50000" decel="50000" fill="hold" grpId="0" nodeType="withEffect">
                                  <p:stCondLst>
                                    <p:cond delay="0"/>
                                  </p:stCondLst>
                                  <p:childTnLst>
                                    <p:animMotion origin="layout" path="M -4.79167E-6 2.22222E-6 L -0.03554 -0.00347 " pathEditMode="relative" rAng="0" ptsTypes="AA">
                                      <p:cBhvr>
                                        <p:cTn id="49" dur="1800" fill="hold"/>
                                        <p:tgtEl>
                                          <p:spTgt spid="132"/>
                                        </p:tgtEl>
                                        <p:attrNameLst>
                                          <p:attrName>ppt_x</p:attrName>
                                          <p:attrName>ppt_y</p:attrName>
                                        </p:attrNameLst>
                                      </p:cBhvr>
                                      <p:rCtr x="-1784" y="-185"/>
                                    </p:animMotion>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97"/>
                                        </p:tgtEl>
                                      </p:cBhvr>
                                    </p:animEffect>
                                    <p:set>
                                      <p:cBhvr>
                                        <p:cTn id="54" dur="1" fill="hold">
                                          <p:stCondLst>
                                            <p:cond delay="499"/>
                                          </p:stCondLst>
                                        </p:cTn>
                                        <p:tgtEl>
                                          <p:spTgt spid="97"/>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18"/>
                                        </p:tgtEl>
                                      </p:cBhvr>
                                    </p:animEffect>
                                    <p:set>
                                      <p:cBhvr>
                                        <p:cTn id="57" dur="1" fill="hold">
                                          <p:stCondLst>
                                            <p:cond delay="499"/>
                                          </p:stCondLst>
                                        </p:cTn>
                                        <p:tgtEl>
                                          <p:spTgt spid="11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2" nodeType="clickEffect">
                                  <p:stCondLst>
                                    <p:cond delay="0"/>
                                  </p:stCondLst>
                                  <p:childTnLst>
                                    <p:set>
                                      <p:cBhvr>
                                        <p:cTn id="61" dur="1" fill="hold">
                                          <p:stCondLst>
                                            <p:cond delay="0"/>
                                          </p:stCondLst>
                                        </p:cTn>
                                        <p:tgtEl>
                                          <p:spTgt spid="52"/>
                                        </p:tgtEl>
                                        <p:attrNameLst>
                                          <p:attrName>style.visibility</p:attrName>
                                        </p:attrNameLst>
                                      </p:cBhvr>
                                      <p:to>
                                        <p:strVal val="visible"/>
                                      </p:to>
                                    </p:set>
                                  </p:childTnLst>
                                </p:cTn>
                              </p:par>
                              <p:par>
                                <p:cTn id="62" presetID="1" presetClass="entr" presetSubtype="0" fill="hold" grpId="2" nodeType="withEffect">
                                  <p:stCondLst>
                                    <p:cond delay="0"/>
                                  </p:stCondLst>
                                  <p:childTnLst>
                                    <p:set>
                                      <p:cBhvr>
                                        <p:cTn id="63" dur="1" fill="hold">
                                          <p:stCondLst>
                                            <p:cond delay="0"/>
                                          </p:stCondLst>
                                        </p:cTn>
                                        <p:tgtEl>
                                          <p:spTgt spid="53"/>
                                        </p:tgtEl>
                                        <p:attrNameLst>
                                          <p:attrName>style.visibility</p:attrName>
                                        </p:attrNameLst>
                                      </p:cBhvr>
                                      <p:to>
                                        <p:strVal val="visible"/>
                                      </p:to>
                                    </p:set>
                                  </p:childTnLst>
                                </p:cTn>
                              </p:par>
                              <p:par>
                                <p:cTn id="64" presetID="1" presetClass="entr" presetSubtype="0" fill="hold" grpId="2" nodeType="withEffect">
                                  <p:stCondLst>
                                    <p:cond delay="0"/>
                                  </p:stCondLst>
                                  <p:childTnLst>
                                    <p:set>
                                      <p:cBhvr>
                                        <p:cTn id="65" dur="1" fill="hold">
                                          <p:stCondLst>
                                            <p:cond delay="0"/>
                                          </p:stCondLst>
                                        </p:cTn>
                                        <p:tgtEl>
                                          <p:spTgt spid="54"/>
                                        </p:tgtEl>
                                        <p:attrNameLst>
                                          <p:attrName>style.visibility</p:attrName>
                                        </p:attrNameLst>
                                      </p:cBhvr>
                                      <p:to>
                                        <p:strVal val="visible"/>
                                      </p:to>
                                    </p:set>
                                  </p:childTnLst>
                                </p:cTn>
                              </p:par>
                              <p:par>
                                <p:cTn id="66" presetID="1" presetClass="entr" presetSubtype="0" fill="hold" grpId="2" nodeType="withEffect">
                                  <p:stCondLst>
                                    <p:cond delay="0"/>
                                  </p:stCondLst>
                                  <p:childTnLst>
                                    <p:set>
                                      <p:cBhvr>
                                        <p:cTn id="67" dur="1" fill="hold">
                                          <p:stCondLst>
                                            <p:cond delay="0"/>
                                          </p:stCondLst>
                                        </p:cTn>
                                        <p:tgtEl>
                                          <p:spTgt spid="55"/>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32"/>
                                        </p:tgtEl>
                                        <p:attrNameLst>
                                          <p:attrName>style.visibility</p:attrName>
                                        </p:attrNameLst>
                                      </p:cBhvr>
                                      <p:to>
                                        <p:strVal val="visible"/>
                                      </p:to>
                                    </p:set>
                                  </p:childTnLst>
                                </p:cTn>
                              </p:par>
                            </p:childTnLst>
                          </p:cTn>
                        </p:par>
                        <p:par>
                          <p:cTn id="70" fill="hold">
                            <p:stCondLst>
                              <p:cond delay="0"/>
                            </p:stCondLst>
                            <p:childTnLst>
                              <p:par>
                                <p:cTn id="71" presetID="42" presetClass="path" presetSubtype="0" fill="hold" grpId="0" nodeType="afterEffect">
                                  <p:stCondLst>
                                    <p:cond delay="0"/>
                                  </p:stCondLst>
                                  <p:childTnLst>
                                    <p:animMotion origin="layout" path="M 1.04167E-6 2.96296E-6 L 0.01211 0.10694 " pathEditMode="relative" rAng="0" ptsTypes="AA">
                                      <p:cBhvr>
                                        <p:cTn id="72" dur="1000" fill="hold"/>
                                        <p:tgtEl>
                                          <p:spTgt spid="52"/>
                                        </p:tgtEl>
                                        <p:attrNameLst>
                                          <p:attrName>ppt_x</p:attrName>
                                          <p:attrName>ppt_y</p:attrName>
                                        </p:attrNameLst>
                                      </p:cBhvr>
                                      <p:rCtr x="599" y="5347"/>
                                    </p:animMotion>
                                  </p:childTnLst>
                                </p:cTn>
                              </p:par>
                              <p:par>
                                <p:cTn id="73" presetID="42" presetClass="path" presetSubtype="0" fill="hold" grpId="0" nodeType="withEffect">
                                  <p:stCondLst>
                                    <p:cond delay="0"/>
                                  </p:stCondLst>
                                  <p:childTnLst>
                                    <p:animMotion origin="layout" path="M 6.25E-7 -4.07407E-6 L -0.0556 0.025 " pathEditMode="relative" rAng="0" ptsTypes="AA">
                                      <p:cBhvr>
                                        <p:cTn id="74" dur="1000" fill="hold"/>
                                        <p:tgtEl>
                                          <p:spTgt spid="53"/>
                                        </p:tgtEl>
                                        <p:attrNameLst>
                                          <p:attrName>ppt_x</p:attrName>
                                          <p:attrName>ppt_y</p:attrName>
                                        </p:attrNameLst>
                                      </p:cBhvr>
                                      <p:rCtr x="-2786" y="1250"/>
                                    </p:animMotion>
                                  </p:childTnLst>
                                </p:cTn>
                              </p:par>
                              <p:par>
                                <p:cTn id="75" presetID="42" presetClass="path" presetSubtype="0" fill="hold" grpId="0" nodeType="withEffect">
                                  <p:stCondLst>
                                    <p:cond delay="0"/>
                                  </p:stCondLst>
                                  <p:childTnLst>
                                    <p:animMotion origin="layout" path="M -1.04167E-6 -1.11111E-6 L -0.01549 -0.10393 " pathEditMode="relative" rAng="0" ptsTypes="AA">
                                      <p:cBhvr>
                                        <p:cTn id="76" dur="1000" fill="hold"/>
                                        <p:tgtEl>
                                          <p:spTgt spid="54"/>
                                        </p:tgtEl>
                                        <p:attrNameLst>
                                          <p:attrName>ppt_x</p:attrName>
                                          <p:attrName>ppt_y</p:attrName>
                                        </p:attrNameLst>
                                      </p:cBhvr>
                                      <p:rCtr x="-781" y="-5208"/>
                                    </p:animMotion>
                                  </p:childTnLst>
                                </p:cTn>
                              </p:par>
                              <p:par>
                                <p:cTn id="77" presetID="42" presetClass="path" presetSubtype="0" fill="hold" grpId="0" nodeType="withEffect">
                                  <p:stCondLst>
                                    <p:cond delay="0"/>
                                  </p:stCondLst>
                                  <p:childTnLst>
                                    <p:animMotion origin="layout" path="M 4.375E-6 -4.81481E-6 L 0.06041 -0.03148 " pathEditMode="relative" rAng="0" ptsTypes="AA">
                                      <p:cBhvr>
                                        <p:cTn id="78" dur="1000" fill="hold"/>
                                        <p:tgtEl>
                                          <p:spTgt spid="55"/>
                                        </p:tgtEl>
                                        <p:attrNameLst>
                                          <p:attrName>ppt_x</p:attrName>
                                          <p:attrName>ppt_y</p:attrName>
                                        </p:attrNameLst>
                                      </p:cBhvr>
                                      <p:rCtr x="3021" y="-1574"/>
                                    </p:animMotion>
                                  </p:childTnLst>
                                </p:cTn>
                              </p:par>
                              <p:par>
                                <p:cTn id="79" presetID="8" presetClass="emph" presetSubtype="0" fill="hold" nodeType="withEffect">
                                  <p:stCondLst>
                                    <p:cond delay="200"/>
                                  </p:stCondLst>
                                  <p:childTnLst>
                                    <p:animRot by="-3000000">
                                      <p:cBhvr>
                                        <p:cTn id="80" dur="1000" fill="hold"/>
                                        <p:tgtEl>
                                          <p:spTgt spid="32"/>
                                        </p:tgtEl>
                                        <p:attrNameLst>
                                          <p:attrName>r</p:attrName>
                                        </p:attrNameLst>
                                      </p:cBhvr>
                                    </p:animRot>
                                  </p:childTnLst>
                                </p:cTn>
                              </p:par>
                            </p:childTnLst>
                          </p:cTn>
                        </p:par>
                        <p:par>
                          <p:cTn id="81" fill="hold">
                            <p:stCondLst>
                              <p:cond delay="1200"/>
                            </p:stCondLst>
                            <p:childTnLst>
                              <p:par>
                                <p:cTn id="82" presetID="42" presetClass="path" presetSubtype="0" fill="hold" grpId="1" nodeType="afterEffect">
                                  <p:stCondLst>
                                    <p:cond delay="100"/>
                                  </p:stCondLst>
                                  <p:childTnLst>
                                    <p:animMotion origin="layout" path="M 0.01211 0.10694 L 0.01211 0.05185 " pathEditMode="relative" rAng="0" ptsTypes="AA">
                                      <p:cBhvr>
                                        <p:cTn id="83" dur="500" fill="hold"/>
                                        <p:tgtEl>
                                          <p:spTgt spid="52"/>
                                        </p:tgtEl>
                                        <p:attrNameLst>
                                          <p:attrName>ppt_x</p:attrName>
                                          <p:attrName>ppt_y</p:attrName>
                                        </p:attrNameLst>
                                      </p:cBhvr>
                                      <p:rCtr x="0" y="-2755"/>
                                    </p:animMotion>
                                  </p:childTnLst>
                                </p:cTn>
                              </p:par>
                              <p:par>
                                <p:cTn id="84" presetID="42" presetClass="path" presetSubtype="0" fill="hold" grpId="1" nodeType="withEffect">
                                  <p:stCondLst>
                                    <p:cond delay="100"/>
                                  </p:stCondLst>
                                  <p:childTnLst>
                                    <p:animMotion origin="layout" path="M -0.0556 0.025 L -0.02982 0.02963 " pathEditMode="relative" rAng="0" ptsTypes="AA">
                                      <p:cBhvr>
                                        <p:cTn id="85" dur="500" fill="hold"/>
                                        <p:tgtEl>
                                          <p:spTgt spid="53"/>
                                        </p:tgtEl>
                                        <p:attrNameLst>
                                          <p:attrName>ppt_x</p:attrName>
                                          <p:attrName>ppt_y</p:attrName>
                                        </p:attrNameLst>
                                      </p:cBhvr>
                                      <p:rCtr x="1289" y="231"/>
                                    </p:animMotion>
                                  </p:childTnLst>
                                </p:cTn>
                              </p:par>
                              <p:par>
                                <p:cTn id="86" presetID="42" presetClass="path" presetSubtype="0" fill="hold" grpId="1" nodeType="withEffect">
                                  <p:stCondLst>
                                    <p:cond delay="100"/>
                                  </p:stCondLst>
                                  <p:childTnLst>
                                    <p:animMotion origin="layout" path="M -0.01549 -0.10393 L -0.01549 -0.05532 " pathEditMode="relative" rAng="0" ptsTypes="AA">
                                      <p:cBhvr>
                                        <p:cTn id="87" dur="500" fill="hold"/>
                                        <p:tgtEl>
                                          <p:spTgt spid="54"/>
                                        </p:tgtEl>
                                        <p:attrNameLst>
                                          <p:attrName>ppt_x</p:attrName>
                                          <p:attrName>ppt_y</p:attrName>
                                        </p:attrNameLst>
                                      </p:cBhvr>
                                      <p:rCtr x="0" y="2431"/>
                                    </p:animMotion>
                                  </p:childTnLst>
                                </p:cTn>
                              </p:par>
                              <p:par>
                                <p:cTn id="88" presetID="42" presetClass="path" presetSubtype="0" fill="hold" grpId="1" nodeType="withEffect">
                                  <p:stCondLst>
                                    <p:cond delay="100"/>
                                  </p:stCondLst>
                                  <p:childTnLst>
                                    <p:animMotion origin="layout" path="M 0.06041 -0.03148 L 0.0263 -0.03148 " pathEditMode="relative" rAng="0" ptsTypes="AA">
                                      <p:cBhvr>
                                        <p:cTn id="89" dur="500" fill="hold"/>
                                        <p:tgtEl>
                                          <p:spTgt spid="55"/>
                                        </p:tgtEl>
                                        <p:attrNameLst>
                                          <p:attrName>ppt_x</p:attrName>
                                          <p:attrName>ppt_y</p:attrName>
                                        </p:attrNameLst>
                                      </p:cBhvr>
                                      <p:rCtr x="-1706" y="0"/>
                                    </p:animMotion>
                                  </p:childTnLst>
                                </p:cTn>
                              </p:par>
                            </p:childTnLst>
                          </p:cTn>
                        </p:par>
                      </p:childTnLst>
                    </p:cTn>
                  </p:par>
                  <p:par>
                    <p:cTn id="90" fill="hold">
                      <p:stCondLst>
                        <p:cond delay="indefinite"/>
                      </p:stCondLst>
                      <p:childTnLst>
                        <p:par>
                          <p:cTn id="91" fill="hold">
                            <p:stCondLst>
                              <p:cond delay="0"/>
                            </p:stCondLst>
                            <p:childTnLst>
                              <p:par>
                                <p:cTn id="92" presetID="42" presetClass="path" presetSubtype="0" accel="50000" decel="50000" fill="hold" grpId="1" nodeType="clickEffect">
                                  <p:stCondLst>
                                    <p:cond delay="0"/>
                                  </p:stCondLst>
                                  <p:childTnLst>
                                    <p:animMotion origin="layout" path="M 0.04453 -0.01111 L 0.08125 -0.01921 " pathEditMode="relative" rAng="0" ptsTypes="AA">
                                      <p:cBhvr>
                                        <p:cTn id="93" dur="2000" fill="hold"/>
                                        <p:tgtEl>
                                          <p:spTgt spid="88"/>
                                        </p:tgtEl>
                                        <p:attrNameLst>
                                          <p:attrName>ppt_x</p:attrName>
                                          <p:attrName>ppt_y</p:attrName>
                                        </p:attrNameLst>
                                      </p:cBhvr>
                                      <p:rCtr x="1836" y="-417"/>
                                    </p:animMotion>
                                  </p:childTnLst>
                                </p:cTn>
                              </p:par>
                              <p:par>
                                <p:cTn id="94" presetID="42" presetClass="path" presetSubtype="0" accel="50000" decel="50000" fill="hold" grpId="1" nodeType="withEffect">
                                  <p:stCondLst>
                                    <p:cond delay="0"/>
                                  </p:stCondLst>
                                  <p:childTnLst>
                                    <p:animMotion origin="layout" path="M 0.04518 -0.01806 L 0.08464 -0.02732 " pathEditMode="relative" rAng="0" ptsTypes="AA">
                                      <p:cBhvr>
                                        <p:cTn id="95" dur="2000" fill="hold"/>
                                        <p:tgtEl>
                                          <p:spTgt spid="89"/>
                                        </p:tgtEl>
                                        <p:attrNameLst>
                                          <p:attrName>ppt_x</p:attrName>
                                          <p:attrName>ppt_y</p:attrName>
                                        </p:attrNameLst>
                                      </p:cBhvr>
                                      <p:rCtr x="1966" y="-463"/>
                                    </p:animMotion>
                                  </p:childTnLst>
                                </p:cTn>
                              </p:par>
                              <p:par>
                                <p:cTn id="96" presetID="42" presetClass="path" presetSubtype="0" accel="50000" decel="50000" fill="hold" grpId="2" nodeType="withEffect">
                                  <p:stCondLst>
                                    <p:cond delay="0"/>
                                  </p:stCondLst>
                                  <p:childTnLst>
                                    <p:animMotion origin="layout" path="M 0.01849 0.00092 L 0.028 0.00092 " pathEditMode="relative" rAng="0" ptsTypes="AA">
                                      <p:cBhvr>
                                        <p:cTn id="97" dur="2000" fill="hold"/>
                                        <p:tgtEl>
                                          <p:spTgt spid="81"/>
                                        </p:tgtEl>
                                        <p:attrNameLst>
                                          <p:attrName>ppt_x</p:attrName>
                                          <p:attrName>ppt_y</p:attrName>
                                        </p:attrNameLst>
                                      </p:cBhvr>
                                      <p:rCtr x="469" y="0"/>
                                    </p:animMotion>
                                  </p:childTnLst>
                                </p:cTn>
                              </p:par>
                              <p:par>
                                <p:cTn id="98" presetID="8" presetClass="emph" presetSubtype="0" fill="hold" grpId="3" nodeType="withEffect">
                                  <p:stCondLst>
                                    <p:cond delay="0"/>
                                  </p:stCondLst>
                                  <p:childTnLst>
                                    <p:animRot by="-900000">
                                      <p:cBhvr>
                                        <p:cTn id="99" dur="2000" fill="hold"/>
                                        <p:tgtEl>
                                          <p:spTgt spid="81"/>
                                        </p:tgtEl>
                                        <p:attrNameLst>
                                          <p:attrName>r</p:attrName>
                                        </p:attrNameLst>
                                      </p:cBhvr>
                                    </p:animRot>
                                  </p:childTnLst>
                                </p:cTn>
                              </p:par>
                              <p:par>
                                <p:cTn id="100" presetID="8" presetClass="emph" presetSubtype="0" fill="hold" grpId="1" nodeType="withEffect">
                                  <p:stCondLst>
                                    <p:cond delay="0"/>
                                  </p:stCondLst>
                                  <p:childTnLst>
                                    <p:animRot by="-600000">
                                      <p:cBhvr>
                                        <p:cTn id="101" dur="2000" fill="hold"/>
                                        <p:tgtEl>
                                          <p:spTgt spid="83"/>
                                        </p:tgtEl>
                                        <p:attrNameLst>
                                          <p:attrName>r</p:attrName>
                                        </p:attrNameLst>
                                      </p:cBhvr>
                                    </p:animRot>
                                  </p:childTnLst>
                                </p:cTn>
                              </p:par>
                              <p:par>
                                <p:cTn id="102" presetID="42" presetClass="path" presetSubtype="0" accel="50000" decel="50000" fill="hold" grpId="2" nodeType="withEffect">
                                  <p:stCondLst>
                                    <p:cond delay="0"/>
                                  </p:stCondLst>
                                  <p:childTnLst>
                                    <p:animMotion origin="layout" path="M -0.01862 -0.00602 L -0.03177 -0.01667 " pathEditMode="relative" rAng="0" ptsTypes="AA">
                                      <p:cBhvr>
                                        <p:cTn id="103" dur="2000" fill="hold"/>
                                        <p:tgtEl>
                                          <p:spTgt spid="82"/>
                                        </p:tgtEl>
                                        <p:attrNameLst>
                                          <p:attrName>ppt_x</p:attrName>
                                          <p:attrName>ppt_y</p:attrName>
                                        </p:attrNameLst>
                                      </p:cBhvr>
                                      <p:rCtr x="-664" y="-532"/>
                                    </p:animMotion>
                                  </p:childTnLst>
                                </p:cTn>
                              </p:par>
                              <p:par>
                                <p:cTn id="104" presetID="8" presetClass="emph" presetSubtype="0" fill="hold" grpId="3" nodeType="withEffect">
                                  <p:stCondLst>
                                    <p:cond delay="0"/>
                                  </p:stCondLst>
                                  <p:childTnLst>
                                    <p:animRot by="-900000">
                                      <p:cBhvr>
                                        <p:cTn id="105" dur="2000" fill="hold"/>
                                        <p:tgtEl>
                                          <p:spTgt spid="82"/>
                                        </p:tgtEl>
                                        <p:attrNameLst>
                                          <p:attrName>r</p:attrName>
                                        </p:attrNameLst>
                                      </p:cBhvr>
                                    </p:animRot>
                                  </p:childTnLst>
                                </p:cTn>
                              </p:par>
                              <p:par>
                                <p:cTn id="106" presetID="10" presetClass="entr" presetSubtype="0" fill="hold" grpId="2" nodeType="withEffect">
                                  <p:stCondLst>
                                    <p:cond delay="0"/>
                                  </p:stCondLst>
                                  <p:childTnLst>
                                    <p:set>
                                      <p:cBhvr>
                                        <p:cTn id="107" dur="1" fill="hold">
                                          <p:stCondLst>
                                            <p:cond delay="0"/>
                                          </p:stCondLst>
                                        </p:cTn>
                                        <p:tgtEl>
                                          <p:spTgt spid="97"/>
                                        </p:tgtEl>
                                        <p:attrNameLst>
                                          <p:attrName>style.visibility</p:attrName>
                                        </p:attrNameLst>
                                      </p:cBhvr>
                                      <p:to>
                                        <p:strVal val="visible"/>
                                      </p:to>
                                    </p:set>
                                    <p:animEffect transition="in" filter="fade">
                                      <p:cBhvr>
                                        <p:cTn id="108" dur="500"/>
                                        <p:tgtEl>
                                          <p:spTgt spid="97"/>
                                        </p:tgtEl>
                                      </p:cBhvr>
                                    </p:animEffect>
                                  </p:childTnLst>
                                </p:cTn>
                              </p:par>
                              <p:par>
                                <p:cTn id="109" presetID="10" presetClass="entr" presetSubtype="0" fill="hold" grpId="2" nodeType="withEffect">
                                  <p:stCondLst>
                                    <p:cond delay="0"/>
                                  </p:stCondLst>
                                  <p:childTnLst>
                                    <p:set>
                                      <p:cBhvr>
                                        <p:cTn id="110" dur="1" fill="hold">
                                          <p:stCondLst>
                                            <p:cond delay="0"/>
                                          </p:stCondLst>
                                        </p:cTn>
                                        <p:tgtEl>
                                          <p:spTgt spid="118"/>
                                        </p:tgtEl>
                                        <p:attrNameLst>
                                          <p:attrName>style.visibility</p:attrName>
                                        </p:attrNameLst>
                                      </p:cBhvr>
                                      <p:to>
                                        <p:strVal val="visible"/>
                                      </p:to>
                                    </p:set>
                                    <p:animEffect transition="in" filter="fade">
                                      <p:cBhvr>
                                        <p:cTn id="111" dur="500"/>
                                        <p:tgtEl>
                                          <p:spTgt spid="118"/>
                                        </p:tgtEl>
                                      </p:cBhvr>
                                    </p:animEffect>
                                  </p:childTnLst>
                                </p:cTn>
                              </p:par>
                              <p:par>
                                <p:cTn id="112" presetID="42" presetClass="path" presetSubtype="0" accel="50000" decel="50000" fill="hold" grpId="1" nodeType="withEffect">
                                  <p:stCondLst>
                                    <p:cond delay="0"/>
                                  </p:stCondLst>
                                  <p:childTnLst>
                                    <p:animMotion origin="layout" path="M -0.03555 -0.00348 L -0.07917 -0.00695 " pathEditMode="relative" rAng="0" ptsTypes="AA">
                                      <p:cBhvr>
                                        <p:cTn id="113" dur="2000" fill="hold"/>
                                        <p:tgtEl>
                                          <p:spTgt spid="131"/>
                                        </p:tgtEl>
                                        <p:attrNameLst>
                                          <p:attrName>ppt_x</p:attrName>
                                          <p:attrName>ppt_y</p:attrName>
                                        </p:attrNameLst>
                                      </p:cBhvr>
                                      <p:rCtr x="-2187" y="-185"/>
                                    </p:animMotion>
                                  </p:childTnLst>
                                </p:cTn>
                              </p:par>
                              <p:par>
                                <p:cTn id="114" presetID="42" presetClass="path" presetSubtype="0" accel="50000" decel="50000" fill="hold" grpId="1" nodeType="withEffect">
                                  <p:stCondLst>
                                    <p:cond delay="0"/>
                                  </p:stCondLst>
                                  <p:childTnLst>
                                    <p:animMotion origin="layout" path="M -0.03554 -0.00347 L -0.07916 -0.00695 " pathEditMode="relative" rAng="0" ptsTypes="AA">
                                      <p:cBhvr>
                                        <p:cTn id="115" dur="2000" fill="hold"/>
                                        <p:tgtEl>
                                          <p:spTgt spid="132"/>
                                        </p:tgtEl>
                                        <p:attrNameLst>
                                          <p:attrName>ppt_x</p:attrName>
                                          <p:attrName>ppt_y</p:attrName>
                                        </p:attrNameLst>
                                      </p:cBhvr>
                                      <p:rCtr x="-2187" y="-185"/>
                                    </p:animMotion>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3" nodeType="clickEffect">
                                  <p:stCondLst>
                                    <p:cond delay="0"/>
                                  </p:stCondLst>
                                  <p:childTnLst>
                                    <p:animEffect transition="out" filter="fade">
                                      <p:cBhvr>
                                        <p:cTn id="119" dur="500"/>
                                        <p:tgtEl>
                                          <p:spTgt spid="97"/>
                                        </p:tgtEl>
                                      </p:cBhvr>
                                    </p:animEffect>
                                    <p:set>
                                      <p:cBhvr>
                                        <p:cTn id="120" dur="1" fill="hold">
                                          <p:stCondLst>
                                            <p:cond delay="499"/>
                                          </p:stCondLst>
                                        </p:cTn>
                                        <p:tgtEl>
                                          <p:spTgt spid="97"/>
                                        </p:tgtEl>
                                        <p:attrNameLst>
                                          <p:attrName>style.visibility</p:attrName>
                                        </p:attrNameLst>
                                      </p:cBhvr>
                                      <p:to>
                                        <p:strVal val="hidden"/>
                                      </p:to>
                                    </p:set>
                                  </p:childTnLst>
                                </p:cTn>
                              </p:par>
                              <p:par>
                                <p:cTn id="121" presetID="10" presetClass="exit" presetSubtype="0" fill="hold" grpId="3" nodeType="withEffect">
                                  <p:stCondLst>
                                    <p:cond delay="0"/>
                                  </p:stCondLst>
                                  <p:childTnLst>
                                    <p:animEffect transition="out" filter="fade">
                                      <p:cBhvr>
                                        <p:cTn id="122" dur="500"/>
                                        <p:tgtEl>
                                          <p:spTgt spid="118"/>
                                        </p:tgtEl>
                                      </p:cBhvr>
                                    </p:animEffect>
                                    <p:set>
                                      <p:cBhvr>
                                        <p:cTn id="123" dur="1" fill="hold">
                                          <p:stCondLst>
                                            <p:cond delay="499"/>
                                          </p:stCondLst>
                                        </p:cTn>
                                        <p:tgtEl>
                                          <p:spTgt spid="118"/>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2" nodeType="clickEffect">
                                  <p:stCondLst>
                                    <p:cond delay="0"/>
                                  </p:stCondLst>
                                  <p:childTnLst>
                                    <p:set>
                                      <p:cBhvr>
                                        <p:cTn id="127" dur="1" fill="hold">
                                          <p:stCondLst>
                                            <p:cond delay="0"/>
                                          </p:stCondLst>
                                        </p:cTn>
                                        <p:tgtEl>
                                          <p:spTgt spid="76"/>
                                        </p:tgtEl>
                                        <p:attrNameLst>
                                          <p:attrName>style.visibility</p:attrName>
                                        </p:attrNameLst>
                                      </p:cBhvr>
                                      <p:to>
                                        <p:strVal val="visible"/>
                                      </p:to>
                                    </p:set>
                                  </p:childTnLst>
                                </p:cTn>
                              </p:par>
                              <p:par>
                                <p:cTn id="128" presetID="1" presetClass="entr" presetSubtype="0" fill="hold" grpId="2" nodeType="withEffect">
                                  <p:stCondLst>
                                    <p:cond delay="0"/>
                                  </p:stCondLst>
                                  <p:childTnLst>
                                    <p:set>
                                      <p:cBhvr>
                                        <p:cTn id="129" dur="1" fill="hold">
                                          <p:stCondLst>
                                            <p:cond delay="0"/>
                                          </p:stCondLst>
                                        </p:cTn>
                                        <p:tgtEl>
                                          <p:spTgt spid="77"/>
                                        </p:tgtEl>
                                        <p:attrNameLst>
                                          <p:attrName>style.visibility</p:attrName>
                                        </p:attrNameLst>
                                      </p:cBhvr>
                                      <p:to>
                                        <p:strVal val="visible"/>
                                      </p:to>
                                    </p:set>
                                  </p:childTnLst>
                                </p:cTn>
                              </p:par>
                              <p:par>
                                <p:cTn id="130" presetID="1" presetClass="entr" presetSubtype="0" fill="hold" grpId="2" nodeType="withEffect">
                                  <p:stCondLst>
                                    <p:cond delay="0"/>
                                  </p:stCondLst>
                                  <p:childTnLst>
                                    <p:set>
                                      <p:cBhvr>
                                        <p:cTn id="131" dur="1" fill="hold">
                                          <p:stCondLst>
                                            <p:cond delay="0"/>
                                          </p:stCondLst>
                                        </p:cTn>
                                        <p:tgtEl>
                                          <p:spTgt spid="78"/>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79"/>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56"/>
                                        </p:tgtEl>
                                        <p:attrNameLst>
                                          <p:attrName>style.visibility</p:attrName>
                                        </p:attrNameLst>
                                      </p:cBhvr>
                                      <p:to>
                                        <p:strVal val="visible"/>
                                      </p:to>
                                    </p:set>
                                  </p:childTnLst>
                                </p:cTn>
                              </p:par>
                              <p:par>
                                <p:cTn id="136" presetID="42" presetClass="path" presetSubtype="0" fill="hold" grpId="1" nodeType="withEffect">
                                  <p:stCondLst>
                                    <p:cond delay="0"/>
                                  </p:stCondLst>
                                  <p:childTnLst>
                                    <p:animMotion origin="layout" path="M -3.54167E-6 4.07407E-6 L -0.0177 0.02199 " pathEditMode="relative" rAng="0" ptsTypes="AA">
                                      <p:cBhvr>
                                        <p:cTn id="137" dur="500" fill="hold"/>
                                        <p:tgtEl>
                                          <p:spTgt spid="76"/>
                                        </p:tgtEl>
                                        <p:attrNameLst>
                                          <p:attrName>ppt_x</p:attrName>
                                          <p:attrName>ppt_y</p:attrName>
                                        </p:attrNameLst>
                                      </p:cBhvr>
                                      <p:rCtr x="-885" y="1088"/>
                                    </p:animMotion>
                                  </p:childTnLst>
                                </p:cTn>
                              </p:par>
                              <p:par>
                                <p:cTn id="138" presetID="42" presetClass="path" presetSubtype="0" fill="hold" grpId="1" nodeType="withEffect">
                                  <p:stCondLst>
                                    <p:cond delay="0"/>
                                  </p:stCondLst>
                                  <p:childTnLst>
                                    <p:animMotion origin="layout" path="M 2.70833E-6 4.44444E-6 L 0.00651 0.04652 " pathEditMode="relative" rAng="0" ptsTypes="AA">
                                      <p:cBhvr>
                                        <p:cTn id="139" dur="500" fill="hold"/>
                                        <p:tgtEl>
                                          <p:spTgt spid="77"/>
                                        </p:tgtEl>
                                        <p:attrNameLst>
                                          <p:attrName>ppt_x</p:attrName>
                                          <p:attrName>ppt_y</p:attrName>
                                        </p:attrNameLst>
                                      </p:cBhvr>
                                      <p:rCtr x="326" y="2315"/>
                                    </p:animMotion>
                                  </p:childTnLst>
                                </p:cTn>
                              </p:par>
                              <p:par>
                                <p:cTn id="140" presetID="42" presetClass="path" presetSubtype="0" fill="hold" grpId="1" nodeType="withEffect">
                                  <p:stCondLst>
                                    <p:cond delay="0"/>
                                  </p:stCondLst>
                                  <p:childTnLst>
                                    <p:animMotion origin="layout" path="M -4.79167E-6 -2.59259E-6 L -0.01497 -0.03842 " pathEditMode="relative" rAng="0" ptsTypes="AA">
                                      <p:cBhvr>
                                        <p:cTn id="141" dur="500" fill="hold"/>
                                        <p:tgtEl>
                                          <p:spTgt spid="78"/>
                                        </p:tgtEl>
                                        <p:attrNameLst>
                                          <p:attrName>ppt_x</p:attrName>
                                          <p:attrName>ppt_y</p:attrName>
                                        </p:attrNameLst>
                                      </p:cBhvr>
                                      <p:rCtr x="-755" y="-1921"/>
                                    </p:animMotion>
                                  </p:childTnLst>
                                </p:cTn>
                              </p:par>
                              <p:par>
                                <p:cTn id="142" presetID="42" presetClass="path" presetSubtype="0" fill="hold" grpId="1" nodeType="withEffect">
                                  <p:stCondLst>
                                    <p:cond delay="0"/>
                                  </p:stCondLst>
                                  <p:childTnLst>
                                    <p:animMotion origin="layout" path="M 3.75E-6 -2.96296E-6 L 0.02109 -0.02037 " pathEditMode="relative" rAng="0" ptsTypes="AA">
                                      <p:cBhvr>
                                        <p:cTn id="143" dur="500" fill="hold"/>
                                        <p:tgtEl>
                                          <p:spTgt spid="79"/>
                                        </p:tgtEl>
                                        <p:attrNameLst>
                                          <p:attrName>ppt_x</p:attrName>
                                          <p:attrName>ppt_y</p:attrName>
                                        </p:attrNameLst>
                                      </p:cBhvr>
                                      <p:rCtr x="1055" y="-1019"/>
                                    </p:animMotion>
                                  </p:childTnLst>
                                </p:cTn>
                              </p:par>
                            </p:childTnLst>
                          </p:cTn>
                        </p:par>
                        <p:par>
                          <p:cTn id="144" fill="hold">
                            <p:stCondLst>
                              <p:cond delay="500"/>
                            </p:stCondLst>
                            <p:childTnLst>
                              <p:par>
                                <p:cTn id="145" presetID="8" presetClass="emph" presetSubtype="0" fill="hold" nodeType="afterEffect">
                                  <p:stCondLst>
                                    <p:cond delay="0"/>
                                  </p:stCondLst>
                                  <p:childTnLst>
                                    <p:animRot by="4620000">
                                      <p:cBhvr>
                                        <p:cTn id="146" dur="1500" fill="hold"/>
                                        <p:tgtEl>
                                          <p:spTgt spid="56"/>
                                        </p:tgtEl>
                                        <p:attrNameLst>
                                          <p:attrName>r</p:attrName>
                                        </p:attrNameLst>
                                      </p:cBhvr>
                                    </p:animRot>
                                  </p:childTnLst>
                                </p:cTn>
                              </p:par>
                              <p:par>
                                <p:cTn id="147" presetID="42" presetClass="path" presetSubtype="0" fill="hold" grpId="0" nodeType="withEffect">
                                  <p:stCondLst>
                                    <p:cond delay="0"/>
                                  </p:stCondLst>
                                  <p:childTnLst>
                                    <p:animMotion origin="layout" path="M -0.0177 0.02199 L 0.03399 -0.0875 " pathEditMode="relative" rAng="0" ptsTypes="AA">
                                      <p:cBhvr>
                                        <p:cTn id="148" dur="750" fill="hold"/>
                                        <p:tgtEl>
                                          <p:spTgt spid="76"/>
                                        </p:tgtEl>
                                        <p:attrNameLst>
                                          <p:attrName>ppt_x</p:attrName>
                                          <p:attrName>ppt_y</p:attrName>
                                        </p:attrNameLst>
                                      </p:cBhvr>
                                      <p:rCtr x="2578" y="-5486"/>
                                    </p:animMotion>
                                  </p:childTnLst>
                                </p:cTn>
                              </p:par>
                              <p:par>
                                <p:cTn id="149" presetID="42" presetClass="path" presetSubtype="0" fill="hold" grpId="0" nodeType="withEffect">
                                  <p:stCondLst>
                                    <p:cond delay="0"/>
                                  </p:stCondLst>
                                  <p:childTnLst>
                                    <p:animMotion origin="layout" path="M 0.00651 0.04652 L -0.05456 -0.06181 " pathEditMode="relative" rAng="0" ptsTypes="AA">
                                      <p:cBhvr>
                                        <p:cTn id="150" dur="750" fill="hold"/>
                                        <p:tgtEl>
                                          <p:spTgt spid="77"/>
                                        </p:tgtEl>
                                        <p:attrNameLst>
                                          <p:attrName>ppt_x</p:attrName>
                                          <p:attrName>ppt_y</p:attrName>
                                        </p:attrNameLst>
                                      </p:cBhvr>
                                      <p:rCtr x="-3060" y="-5417"/>
                                    </p:animMotion>
                                  </p:childTnLst>
                                </p:cTn>
                              </p:par>
                              <p:par>
                                <p:cTn id="151" presetID="42" presetClass="path" presetSubtype="0" fill="hold" grpId="0" nodeType="withEffect">
                                  <p:stCondLst>
                                    <p:cond delay="0"/>
                                  </p:stCondLst>
                                  <p:childTnLst>
                                    <p:animMotion origin="layout" path="M -0.01497 -0.03842 L 0.05196 0.05533 " pathEditMode="relative" rAng="0" ptsTypes="AA">
                                      <p:cBhvr>
                                        <p:cTn id="152" dur="750" fill="hold"/>
                                        <p:tgtEl>
                                          <p:spTgt spid="78"/>
                                        </p:tgtEl>
                                        <p:attrNameLst>
                                          <p:attrName>ppt_x</p:attrName>
                                          <p:attrName>ppt_y</p:attrName>
                                        </p:attrNameLst>
                                      </p:cBhvr>
                                      <p:rCtr x="3346" y="4676"/>
                                    </p:animMotion>
                                  </p:childTnLst>
                                </p:cTn>
                              </p:par>
                              <p:par>
                                <p:cTn id="153" presetID="42" presetClass="path" presetSubtype="0" fill="hold" grpId="0" nodeType="withEffect">
                                  <p:stCondLst>
                                    <p:cond delay="0"/>
                                  </p:stCondLst>
                                  <p:childTnLst>
                                    <p:animMotion origin="layout" path="M 0.02109 -0.02037 L -0.02526 0.10023 " pathEditMode="relative" rAng="0" ptsTypes="AA">
                                      <p:cBhvr>
                                        <p:cTn id="154" dur="750" fill="hold"/>
                                        <p:tgtEl>
                                          <p:spTgt spid="79"/>
                                        </p:tgtEl>
                                        <p:attrNameLst>
                                          <p:attrName>ppt_x</p:attrName>
                                          <p:attrName>ppt_y</p:attrName>
                                        </p:attrNameLst>
                                      </p:cBhvr>
                                      <p:rCtr x="-2318" y="6019"/>
                                    </p:animMotion>
                                  </p:childTnLst>
                                </p:cTn>
                              </p:par>
                              <p:par>
                                <p:cTn id="155" presetID="42" presetClass="path" presetSubtype="0" fill="hold" grpId="3" nodeType="withEffect">
                                  <p:stCondLst>
                                    <p:cond delay="750"/>
                                  </p:stCondLst>
                                  <p:childTnLst>
                                    <p:animMotion origin="layout" path="M 0.03399 -0.0875 L 0.09701 -0.0051 " pathEditMode="relative" rAng="0" ptsTypes="AA">
                                      <p:cBhvr>
                                        <p:cTn id="156" dur="750" fill="hold"/>
                                        <p:tgtEl>
                                          <p:spTgt spid="76"/>
                                        </p:tgtEl>
                                        <p:attrNameLst>
                                          <p:attrName>ppt_x</p:attrName>
                                          <p:attrName>ppt_y</p:attrName>
                                        </p:attrNameLst>
                                      </p:cBhvr>
                                      <p:rCtr x="3151" y="4120"/>
                                    </p:animMotion>
                                  </p:childTnLst>
                                </p:cTn>
                              </p:par>
                              <p:par>
                                <p:cTn id="157" presetID="42" presetClass="path" presetSubtype="0" fill="hold" grpId="3" nodeType="withEffect">
                                  <p:stCondLst>
                                    <p:cond delay="750"/>
                                  </p:stCondLst>
                                  <p:childTnLst>
                                    <p:animMotion origin="layout" path="M -0.05456 -0.06181 L -0.01927 -0.18797 " pathEditMode="relative" rAng="0" ptsTypes="AA">
                                      <p:cBhvr>
                                        <p:cTn id="158" dur="750" fill="hold"/>
                                        <p:tgtEl>
                                          <p:spTgt spid="77"/>
                                        </p:tgtEl>
                                        <p:attrNameLst>
                                          <p:attrName>ppt_x</p:attrName>
                                          <p:attrName>ppt_y</p:attrName>
                                        </p:attrNameLst>
                                      </p:cBhvr>
                                      <p:rCtr x="1758" y="-6319"/>
                                    </p:animMotion>
                                  </p:childTnLst>
                                </p:cTn>
                              </p:par>
                              <p:par>
                                <p:cTn id="159" presetID="42" presetClass="path" presetSubtype="0" fill="hold" grpId="3" nodeType="withEffect">
                                  <p:stCondLst>
                                    <p:cond delay="750"/>
                                  </p:stCondLst>
                                  <p:childTnLst>
                                    <p:animMotion origin="layout" path="M 0.05196 0.05533 L 0.01915 0.1757 " pathEditMode="relative" rAng="0" ptsTypes="AA">
                                      <p:cBhvr>
                                        <p:cTn id="160" dur="750" fill="hold"/>
                                        <p:tgtEl>
                                          <p:spTgt spid="78"/>
                                        </p:tgtEl>
                                        <p:attrNameLst>
                                          <p:attrName>ppt_x</p:attrName>
                                          <p:attrName>ppt_y</p:attrName>
                                        </p:attrNameLst>
                                      </p:cBhvr>
                                      <p:rCtr x="-1641" y="6019"/>
                                    </p:animMotion>
                                  </p:childTnLst>
                                </p:cTn>
                              </p:par>
                              <p:par>
                                <p:cTn id="161" presetID="42" presetClass="path" presetSubtype="0" fill="hold" grpId="3" nodeType="withEffect">
                                  <p:stCondLst>
                                    <p:cond delay="750"/>
                                  </p:stCondLst>
                                  <p:childTnLst>
                                    <p:animMotion origin="layout" path="M -0.02526 0.10023 L -0.09805 0.04491 " pathEditMode="relative" rAng="0" ptsTypes="AA">
                                      <p:cBhvr>
                                        <p:cTn id="162" dur="750" fill="hold"/>
                                        <p:tgtEl>
                                          <p:spTgt spid="79"/>
                                        </p:tgtEl>
                                        <p:attrNameLst>
                                          <p:attrName>ppt_x</p:attrName>
                                          <p:attrName>ppt_y</p:attrName>
                                        </p:attrNameLst>
                                      </p:cBhvr>
                                      <p:rCtr x="-3646" y="-2778"/>
                                    </p:animMotion>
                                  </p:childTnLst>
                                </p:cTn>
                              </p:par>
                            </p:childTnLst>
                          </p:cTn>
                        </p:par>
                      </p:childTnLst>
                    </p:cTn>
                  </p:par>
                  <p:par>
                    <p:cTn id="163" fill="hold">
                      <p:stCondLst>
                        <p:cond delay="indefinite"/>
                      </p:stCondLst>
                      <p:childTnLst>
                        <p:par>
                          <p:cTn id="164" fill="hold">
                            <p:stCondLst>
                              <p:cond delay="0"/>
                            </p:stCondLst>
                            <p:childTnLst>
                              <p:par>
                                <p:cTn id="165" presetID="42" presetClass="path" presetSubtype="0" accel="50000" decel="50000" fill="hold" grpId="2" nodeType="clickEffect">
                                  <p:stCondLst>
                                    <p:cond delay="0"/>
                                  </p:stCondLst>
                                  <p:childTnLst>
                                    <p:animMotion origin="layout" path="M 0.08125 -0.01921 L -8.33333E-7 -2.59259E-6 " pathEditMode="relative" rAng="0" ptsTypes="AA">
                                      <p:cBhvr>
                                        <p:cTn id="166" dur="2000" fill="hold"/>
                                        <p:tgtEl>
                                          <p:spTgt spid="88"/>
                                        </p:tgtEl>
                                        <p:attrNameLst>
                                          <p:attrName>ppt_x</p:attrName>
                                          <p:attrName>ppt_y</p:attrName>
                                        </p:attrNameLst>
                                      </p:cBhvr>
                                      <p:rCtr x="-4062" y="949"/>
                                    </p:animMotion>
                                  </p:childTnLst>
                                </p:cTn>
                              </p:par>
                              <p:par>
                                <p:cTn id="167" presetID="42" presetClass="path" presetSubtype="0" accel="50000" decel="50000" fill="hold" grpId="2" nodeType="withEffect">
                                  <p:stCondLst>
                                    <p:cond delay="0"/>
                                  </p:stCondLst>
                                  <p:childTnLst>
                                    <p:animMotion origin="layout" path="M 0.08464 -0.02732 L -6.25E-7 4.44444E-6 " pathEditMode="relative" rAng="0" ptsTypes="AA">
                                      <p:cBhvr>
                                        <p:cTn id="168" dur="2000" fill="hold"/>
                                        <p:tgtEl>
                                          <p:spTgt spid="89"/>
                                        </p:tgtEl>
                                        <p:attrNameLst>
                                          <p:attrName>ppt_x</p:attrName>
                                          <p:attrName>ppt_y</p:attrName>
                                        </p:attrNameLst>
                                      </p:cBhvr>
                                      <p:rCtr x="-4232" y="1366"/>
                                    </p:animMotion>
                                  </p:childTnLst>
                                </p:cTn>
                              </p:par>
                              <p:par>
                                <p:cTn id="169" presetID="42" presetClass="path" presetSubtype="0" accel="50000" decel="50000" fill="hold" grpId="4" nodeType="withEffect">
                                  <p:stCondLst>
                                    <p:cond delay="0"/>
                                  </p:stCondLst>
                                  <p:childTnLst>
                                    <p:animMotion origin="layout" path="M 0.028 0.00092 L -2.29167E-6 2.96296E-6 " pathEditMode="relative" rAng="0" ptsTypes="AA">
                                      <p:cBhvr>
                                        <p:cTn id="170" dur="2000" fill="hold"/>
                                        <p:tgtEl>
                                          <p:spTgt spid="81"/>
                                        </p:tgtEl>
                                        <p:attrNameLst>
                                          <p:attrName>ppt_x</p:attrName>
                                          <p:attrName>ppt_y</p:attrName>
                                        </p:attrNameLst>
                                      </p:cBhvr>
                                      <p:rCtr x="-1406" y="-46"/>
                                    </p:animMotion>
                                  </p:childTnLst>
                                </p:cTn>
                              </p:par>
                              <p:par>
                                <p:cTn id="171" presetID="8" presetClass="emph" presetSubtype="0" fill="hold" grpId="5" nodeType="withEffect">
                                  <p:stCondLst>
                                    <p:cond delay="0"/>
                                  </p:stCondLst>
                                  <p:childTnLst>
                                    <p:animRot by="1800000">
                                      <p:cBhvr>
                                        <p:cTn id="172" dur="2000" fill="hold"/>
                                        <p:tgtEl>
                                          <p:spTgt spid="81"/>
                                        </p:tgtEl>
                                        <p:attrNameLst>
                                          <p:attrName>r</p:attrName>
                                        </p:attrNameLst>
                                      </p:cBhvr>
                                    </p:animRot>
                                  </p:childTnLst>
                                </p:cTn>
                              </p:par>
                              <p:par>
                                <p:cTn id="173" presetID="8" presetClass="emph" presetSubtype="0" fill="hold" grpId="2" nodeType="withEffect">
                                  <p:stCondLst>
                                    <p:cond delay="0"/>
                                  </p:stCondLst>
                                  <p:childTnLst>
                                    <p:animRot by="1200000">
                                      <p:cBhvr>
                                        <p:cTn id="174" dur="2000" fill="hold"/>
                                        <p:tgtEl>
                                          <p:spTgt spid="83"/>
                                        </p:tgtEl>
                                        <p:attrNameLst>
                                          <p:attrName>r</p:attrName>
                                        </p:attrNameLst>
                                      </p:cBhvr>
                                    </p:animRot>
                                  </p:childTnLst>
                                </p:cTn>
                              </p:par>
                              <p:par>
                                <p:cTn id="175" presetID="42" presetClass="path" presetSubtype="0" accel="50000" decel="50000" fill="hold" grpId="4" nodeType="withEffect">
                                  <p:stCondLst>
                                    <p:cond delay="0"/>
                                  </p:stCondLst>
                                  <p:childTnLst>
                                    <p:animMotion origin="layout" path="M -0.03177 -0.01667 L -8.33333E-7 7.40741E-7 " pathEditMode="relative" rAng="0" ptsTypes="AA">
                                      <p:cBhvr>
                                        <p:cTn id="176" dur="2000" fill="hold"/>
                                        <p:tgtEl>
                                          <p:spTgt spid="82"/>
                                        </p:tgtEl>
                                        <p:attrNameLst>
                                          <p:attrName>ppt_x</p:attrName>
                                          <p:attrName>ppt_y</p:attrName>
                                        </p:attrNameLst>
                                      </p:cBhvr>
                                      <p:rCtr x="1589" y="833"/>
                                    </p:animMotion>
                                  </p:childTnLst>
                                </p:cTn>
                              </p:par>
                              <p:par>
                                <p:cTn id="177" presetID="8" presetClass="emph" presetSubtype="0" fill="hold" grpId="5" nodeType="withEffect">
                                  <p:stCondLst>
                                    <p:cond delay="0"/>
                                  </p:stCondLst>
                                  <p:childTnLst>
                                    <p:animRot by="1800000">
                                      <p:cBhvr>
                                        <p:cTn id="178" dur="2000" fill="hold"/>
                                        <p:tgtEl>
                                          <p:spTgt spid="82"/>
                                        </p:tgtEl>
                                        <p:attrNameLst>
                                          <p:attrName>r</p:attrName>
                                        </p:attrNameLst>
                                      </p:cBhvr>
                                    </p:animRot>
                                  </p:childTnLst>
                                </p:cTn>
                              </p:par>
                              <p:par>
                                <p:cTn id="179" presetID="10" presetClass="entr" presetSubtype="0" fill="hold" grpId="0" nodeType="withEffect">
                                  <p:stCondLst>
                                    <p:cond delay="0"/>
                                  </p:stCondLst>
                                  <p:childTnLst>
                                    <p:set>
                                      <p:cBhvr>
                                        <p:cTn id="180" dur="1" fill="hold">
                                          <p:stCondLst>
                                            <p:cond delay="0"/>
                                          </p:stCondLst>
                                        </p:cTn>
                                        <p:tgtEl>
                                          <p:spTgt spid="127"/>
                                        </p:tgtEl>
                                        <p:attrNameLst>
                                          <p:attrName>style.visibility</p:attrName>
                                        </p:attrNameLst>
                                      </p:cBhvr>
                                      <p:to>
                                        <p:strVal val="visible"/>
                                      </p:to>
                                    </p:set>
                                    <p:animEffect transition="in" filter="fade">
                                      <p:cBhvr>
                                        <p:cTn id="181" dur="500"/>
                                        <p:tgtEl>
                                          <p:spTgt spid="127"/>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28"/>
                                        </p:tgtEl>
                                        <p:attrNameLst>
                                          <p:attrName>style.visibility</p:attrName>
                                        </p:attrNameLst>
                                      </p:cBhvr>
                                      <p:to>
                                        <p:strVal val="visible"/>
                                      </p:to>
                                    </p:set>
                                    <p:animEffect transition="in" filter="fade">
                                      <p:cBhvr>
                                        <p:cTn id="184" dur="500"/>
                                        <p:tgtEl>
                                          <p:spTgt spid="128"/>
                                        </p:tgtEl>
                                      </p:cBhvr>
                                    </p:animEffect>
                                  </p:childTnLst>
                                </p:cTn>
                              </p:par>
                              <p:par>
                                <p:cTn id="185" presetID="42" presetClass="path" presetSubtype="0" accel="50000" decel="50000" fill="hold" grpId="2" nodeType="withEffect">
                                  <p:stCondLst>
                                    <p:cond delay="0"/>
                                  </p:stCondLst>
                                  <p:childTnLst>
                                    <p:animMotion origin="layout" path="M -0.07917 -0.00695 L 3.33333E-6 3.33333E-6 " pathEditMode="relative" rAng="0" ptsTypes="AA">
                                      <p:cBhvr>
                                        <p:cTn id="186" dur="2000" fill="hold"/>
                                        <p:tgtEl>
                                          <p:spTgt spid="131"/>
                                        </p:tgtEl>
                                        <p:attrNameLst>
                                          <p:attrName>ppt_x</p:attrName>
                                          <p:attrName>ppt_y</p:attrName>
                                        </p:attrNameLst>
                                      </p:cBhvr>
                                      <p:rCtr x="3958" y="347"/>
                                    </p:animMotion>
                                  </p:childTnLst>
                                </p:cTn>
                              </p:par>
                              <p:par>
                                <p:cTn id="187" presetID="42" presetClass="path" presetSubtype="0" accel="50000" decel="50000" fill="hold" grpId="2" nodeType="withEffect">
                                  <p:stCondLst>
                                    <p:cond delay="0"/>
                                  </p:stCondLst>
                                  <p:childTnLst>
                                    <p:animMotion origin="layout" path="M -0.07916 -0.00695 L -4.79167E-6 2.22222E-6 " pathEditMode="relative" rAng="0" ptsTypes="AA">
                                      <p:cBhvr>
                                        <p:cTn id="188" dur="2000" fill="hold"/>
                                        <p:tgtEl>
                                          <p:spTgt spid="132"/>
                                        </p:tgtEl>
                                        <p:attrNameLst>
                                          <p:attrName>ppt_x</p:attrName>
                                          <p:attrName>ppt_y</p:attrName>
                                        </p:attrNameLst>
                                      </p:cBhvr>
                                      <p:rCtr x="3958" y="34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animBg="1"/>
      <p:bldP spid="132" grpId="1" animBg="1"/>
      <p:bldP spid="132" grpId="2" animBg="1"/>
      <p:bldP spid="89" grpId="0" animBg="1"/>
      <p:bldP spid="89" grpId="1" animBg="1"/>
      <p:bldP spid="89" grpId="2" animBg="1"/>
      <p:bldP spid="13" grpId="0" animBg="1"/>
      <p:bldP spid="13" grpId="1" animBg="1"/>
      <p:bldP spid="29" grpId="0" animBg="1"/>
      <p:bldP spid="29" grpId="1" animBg="1"/>
      <p:bldP spid="30" grpId="0" animBg="1"/>
      <p:bldP spid="30" grpId="1" animBg="1"/>
      <p:bldP spid="31" grpId="0" animBg="1"/>
      <p:bldP spid="31" grpId="1" animBg="1"/>
      <p:bldP spid="52" grpId="0" animBg="1"/>
      <p:bldP spid="52" grpId="1" animBg="1"/>
      <p:bldP spid="52" grpId="2" animBg="1"/>
      <p:bldP spid="53" grpId="0" animBg="1"/>
      <p:bldP spid="53" grpId="1" animBg="1"/>
      <p:bldP spid="53" grpId="2" animBg="1"/>
      <p:bldP spid="54" grpId="0" animBg="1"/>
      <p:bldP spid="54" grpId="1" animBg="1"/>
      <p:bldP spid="54" grpId="2" animBg="1"/>
      <p:bldP spid="55" grpId="0" animBg="1"/>
      <p:bldP spid="55" grpId="1" animBg="1"/>
      <p:bldP spid="55" grpId="2" animBg="1"/>
      <p:bldP spid="76" grpId="0" animBg="1"/>
      <p:bldP spid="76" grpId="1" animBg="1"/>
      <p:bldP spid="76" grpId="2" animBg="1"/>
      <p:bldP spid="76" grpId="3" animBg="1"/>
      <p:bldP spid="77" grpId="0" animBg="1"/>
      <p:bldP spid="77" grpId="1" animBg="1"/>
      <p:bldP spid="77" grpId="2" animBg="1"/>
      <p:bldP spid="77" grpId="3" animBg="1"/>
      <p:bldP spid="78" grpId="0" animBg="1"/>
      <p:bldP spid="78" grpId="1" animBg="1"/>
      <p:bldP spid="78" grpId="2" animBg="1"/>
      <p:bldP spid="78" grpId="3" animBg="1"/>
      <p:bldP spid="79" grpId="0" animBg="1"/>
      <p:bldP spid="79" grpId="1" animBg="1"/>
      <p:bldP spid="79" grpId="2" animBg="1"/>
      <p:bldP spid="79" grpId="3" animBg="1"/>
      <p:bldP spid="81" grpId="0" animBg="1"/>
      <p:bldP spid="81" grpId="1" animBg="1"/>
      <p:bldP spid="81" grpId="2" animBg="1"/>
      <p:bldP spid="81" grpId="3" animBg="1"/>
      <p:bldP spid="81" grpId="4" animBg="1"/>
      <p:bldP spid="81" grpId="5" animBg="1"/>
      <p:bldP spid="82" grpId="0" animBg="1"/>
      <p:bldP spid="82" grpId="1" animBg="1"/>
      <p:bldP spid="82" grpId="2" animBg="1"/>
      <p:bldP spid="82" grpId="3" animBg="1"/>
      <p:bldP spid="82" grpId="4" animBg="1"/>
      <p:bldP spid="82" grpId="5" animBg="1"/>
      <p:bldP spid="83" grpId="0" animBg="1"/>
      <p:bldP spid="83" grpId="1" animBg="1"/>
      <p:bldP spid="83" grpId="2" animBg="1"/>
      <p:bldP spid="88" grpId="0" animBg="1"/>
      <p:bldP spid="88" grpId="1" animBg="1"/>
      <p:bldP spid="88" grpId="2" animBg="1"/>
      <p:bldP spid="97" grpId="0" animBg="1"/>
      <p:bldP spid="97" grpId="1" animBg="1"/>
      <p:bldP spid="97" grpId="2" animBg="1"/>
      <p:bldP spid="97" grpId="3" animBg="1"/>
      <p:bldP spid="128" grpId="0" animBg="1"/>
      <p:bldP spid="118" grpId="0" animBg="1"/>
      <p:bldP spid="118" grpId="1" animBg="1"/>
      <p:bldP spid="118" grpId="2" animBg="1"/>
      <p:bldP spid="118" grpId="3" animBg="1"/>
      <p:bldP spid="127" grpId="0" animBg="1"/>
      <p:bldP spid="131" grpId="0" animBg="1"/>
      <p:bldP spid="131" grpId="1" animBg="1"/>
      <p:bldP spid="131"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テキスト ボックス 22">
            <a:extLst>
              <a:ext uri="{FF2B5EF4-FFF2-40B4-BE49-F238E27FC236}">
                <a16:creationId xmlns:a16="http://schemas.microsoft.com/office/drawing/2014/main" id="{9A240D1D-78B5-3682-B636-6995E1151337}"/>
              </a:ext>
            </a:extLst>
          </p:cNvPr>
          <p:cNvSpPr txBox="1"/>
          <p:nvPr/>
        </p:nvSpPr>
        <p:spPr>
          <a:xfrm>
            <a:off x="4115247" y="2881125"/>
            <a:ext cx="902811" cy="1095749"/>
          </a:xfrm>
          <a:prstGeom prst="rect">
            <a:avLst/>
          </a:prstGeom>
          <a:noFill/>
        </p:spPr>
        <p:txBody>
          <a:bodyPr wrap="none" rtlCol="0">
            <a:spAutoFit/>
          </a:bodyPr>
          <a:lstStyle/>
          <a:p>
            <a:r>
              <a:rPr kumimoji="1" lang="ja-JP" altLang="en-US" sz="2800" dirty="0"/>
              <a:t>入力</a:t>
            </a:r>
            <a:endParaRPr kumimoji="1" lang="en-US" altLang="ja-JP" sz="2800" dirty="0"/>
          </a:p>
          <a:p>
            <a:pPr>
              <a:lnSpc>
                <a:spcPct val="150000"/>
              </a:lnSpc>
            </a:pPr>
            <a:r>
              <a:rPr lang="ja-JP" altLang="en-US" sz="2800" dirty="0"/>
              <a:t>太さ</a:t>
            </a:r>
            <a:endParaRPr kumimoji="1" lang="ja-JP" altLang="en-US" sz="2800" dirty="0"/>
          </a:p>
        </p:txBody>
      </p:sp>
      <p:sp>
        <p:nvSpPr>
          <p:cNvPr id="2" name="タイトル 1">
            <a:extLst>
              <a:ext uri="{FF2B5EF4-FFF2-40B4-BE49-F238E27FC236}">
                <a16:creationId xmlns:a16="http://schemas.microsoft.com/office/drawing/2014/main" id="{F790307A-2AC8-1441-90E8-7D2F0F0D4B65}"/>
              </a:ext>
            </a:extLst>
          </p:cNvPr>
          <p:cNvSpPr>
            <a:spLocks noGrp="1"/>
          </p:cNvSpPr>
          <p:nvPr>
            <p:ph type="title"/>
          </p:nvPr>
        </p:nvSpPr>
        <p:spPr/>
        <p:txBody>
          <a:bodyPr/>
          <a:lstStyle/>
          <a:p>
            <a:r>
              <a:rPr kumimoji="1" lang="ja-JP" altLang="en-US" dirty="0"/>
              <a:t>システム構成</a:t>
            </a:r>
          </a:p>
        </p:txBody>
      </p:sp>
      <p:sp>
        <p:nvSpPr>
          <p:cNvPr id="4" name="スライド番号プレースホルダー 3">
            <a:extLst>
              <a:ext uri="{FF2B5EF4-FFF2-40B4-BE49-F238E27FC236}">
                <a16:creationId xmlns:a16="http://schemas.microsoft.com/office/drawing/2014/main" id="{80E4990F-5481-5C8B-C407-B0E1A93C30A1}"/>
              </a:ext>
            </a:extLst>
          </p:cNvPr>
          <p:cNvSpPr>
            <a:spLocks noGrp="1"/>
          </p:cNvSpPr>
          <p:nvPr>
            <p:ph type="sldNum" sz="quarter" idx="12"/>
          </p:nvPr>
        </p:nvSpPr>
        <p:spPr/>
        <p:txBody>
          <a:bodyPr/>
          <a:lstStyle/>
          <a:p>
            <a:fld id="{5CCA2C14-EFCE-4A9A-BA37-949DC8255A36}" type="slidenum">
              <a:rPr kumimoji="1" lang="ja-JP" altLang="en-US" smtClean="0"/>
              <a:t>7</a:t>
            </a:fld>
            <a:endParaRPr kumimoji="1" lang="ja-JP" altLang="en-US"/>
          </a:p>
        </p:txBody>
      </p:sp>
      <p:sp>
        <p:nvSpPr>
          <p:cNvPr id="5" name="正方形/長方形 4">
            <a:extLst>
              <a:ext uri="{FF2B5EF4-FFF2-40B4-BE49-F238E27FC236}">
                <a16:creationId xmlns:a16="http://schemas.microsoft.com/office/drawing/2014/main" id="{A4749F56-3C36-DCDA-D2D8-071EB1EF52DD}"/>
              </a:ext>
            </a:extLst>
          </p:cNvPr>
          <p:cNvSpPr/>
          <p:nvPr/>
        </p:nvSpPr>
        <p:spPr>
          <a:xfrm>
            <a:off x="2859463" y="2938661"/>
            <a:ext cx="653913"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08484788-D448-1B6C-DD1B-4596EC8C4149}"/>
              </a:ext>
            </a:extLst>
          </p:cNvPr>
          <p:cNvSpPr/>
          <p:nvPr/>
        </p:nvSpPr>
        <p:spPr>
          <a:xfrm>
            <a:off x="2690159" y="4323655"/>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F140B-A9EF-88BE-4D7E-7228E286CD61}"/>
              </a:ext>
            </a:extLst>
          </p:cNvPr>
          <p:cNvSpPr/>
          <p:nvPr/>
        </p:nvSpPr>
        <p:spPr>
          <a:xfrm>
            <a:off x="2690159" y="2778660"/>
            <a:ext cx="989127" cy="138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B922510-B6BF-E21C-DCD8-6738B6353E4E}"/>
              </a:ext>
            </a:extLst>
          </p:cNvPr>
          <p:cNvSpPr txBox="1"/>
          <p:nvPr/>
        </p:nvSpPr>
        <p:spPr>
          <a:xfrm>
            <a:off x="1956374" y="4505861"/>
            <a:ext cx="2212465" cy="584775"/>
          </a:xfrm>
          <a:prstGeom prst="rect">
            <a:avLst/>
          </a:prstGeom>
          <a:noFill/>
        </p:spPr>
        <p:txBody>
          <a:bodyPr wrap="none" rtlCol="0">
            <a:spAutoFit/>
          </a:bodyPr>
          <a:lstStyle/>
          <a:p>
            <a:r>
              <a:rPr kumimoji="1" lang="ja-JP" altLang="en-US" sz="3200" dirty="0"/>
              <a:t>コントローラ</a:t>
            </a:r>
          </a:p>
        </p:txBody>
      </p:sp>
      <p:pic>
        <p:nvPicPr>
          <p:cNvPr id="12" name="図 11" descr="図形&#10;&#10;AI 生成コンテンツは誤りを含む可能性があります。">
            <a:extLst>
              <a:ext uri="{FF2B5EF4-FFF2-40B4-BE49-F238E27FC236}">
                <a16:creationId xmlns:a16="http://schemas.microsoft.com/office/drawing/2014/main" id="{79B53330-A7F9-9B04-02C9-5F349818F0D9}"/>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973243" y="2528888"/>
            <a:ext cx="1517290" cy="2002373"/>
          </a:xfrm>
          <a:prstGeom prst="rect">
            <a:avLst/>
          </a:prstGeom>
        </p:spPr>
      </p:pic>
      <p:sp>
        <p:nvSpPr>
          <p:cNvPr id="13" name="四角形: 角を丸くする 12">
            <a:extLst>
              <a:ext uri="{FF2B5EF4-FFF2-40B4-BE49-F238E27FC236}">
                <a16:creationId xmlns:a16="http://schemas.microsoft.com/office/drawing/2014/main" id="{DB693BB0-245A-A148-D24D-4AB0941688C2}"/>
              </a:ext>
            </a:extLst>
          </p:cNvPr>
          <p:cNvSpPr/>
          <p:nvPr/>
        </p:nvSpPr>
        <p:spPr>
          <a:xfrm>
            <a:off x="647700" y="1690688"/>
            <a:ext cx="3429000" cy="3454400"/>
          </a:xfrm>
          <a:prstGeom prst="roundRect">
            <a:avLst>
              <a:gd name="adj" fmla="val 8211"/>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t"/>
          <a:lstStyle/>
          <a:p>
            <a:r>
              <a:rPr kumimoji="1" lang="ja-JP" altLang="en-US" sz="3600" dirty="0">
                <a:solidFill>
                  <a:schemeClr val="tx1"/>
                </a:solidFill>
              </a:rPr>
              <a:t>現実</a:t>
            </a:r>
          </a:p>
        </p:txBody>
      </p:sp>
      <p:pic>
        <p:nvPicPr>
          <p:cNvPr id="15" name="図 14" descr="図形&#10;&#10;AI 生成コンテンツは誤りを含む可能性があります。">
            <a:extLst>
              <a:ext uri="{FF2B5EF4-FFF2-40B4-BE49-F238E27FC236}">
                <a16:creationId xmlns:a16="http://schemas.microsoft.com/office/drawing/2014/main" id="{08AE0E34-96C6-0B06-F909-84DF58F7FF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543" y="2712000"/>
            <a:ext cx="1411776" cy="1411776"/>
          </a:xfrm>
          <a:prstGeom prst="rect">
            <a:avLst/>
          </a:prstGeom>
        </p:spPr>
      </p:pic>
      <p:cxnSp>
        <p:nvCxnSpPr>
          <p:cNvPr id="19" name="直線矢印コネクタ 18">
            <a:extLst>
              <a:ext uri="{FF2B5EF4-FFF2-40B4-BE49-F238E27FC236}">
                <a16:creationId xmlns:a16="http://schemas.microsoft.com/office/drawing/2014/main" id="{5A16D5DD-ABD5-6EDA-897C-97141C6B8321}"/>
              </a:ext>
            </a:extLst>
          </p:cNvPr>
          <p:cNvCxnSpPr>
            <a:cxnSpLocks/>
            <a:stCxn id="13" idx="3"/>
            <a:endCxn id="15" idx="1"/>
          </p:cNvCxnSpPr>
          <p:nvPr/>
        </p:nvCxnSpPr>
        <p:spPr>
          <a:xfrm>
            <a:off x="4076700" y="3417888"/>
            <a:ext cx="1022843"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27" name="図 26" descr="図形&#10;&#10;AI 生成コンテンツは誤りを含む可能性があります。">
            <a:extLst>
              <a:ext uri="{FF2B5EF4-FFF2-40B4-BE49-F238E27FC236}">
                <a16:creationId xmlns:a16="http://schemas.microsoft.com/office/drawing/2014/main" id="{27050C4B-A3E1-4BD9-DC9D-B27F45658F6B}"/>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rcRect l="25521" r="25521" b="35390"/>
          <a:stretch>
            <a:fillRect/>
          </a:stretch>
        </p:blipFill>
        <p:spPr>
          <a:xfrm>
            <a:off x="7815247" y="2671238"/>
            <a:ext cx="1517290" cy="2002373"/>
          </a:xfrm>
          <a:prstGeom prst="rect">
            <a:avLst/>
          </a:prstGeom>
        </p:spPr>
      </p:pic>
      <p:pic>
        <p:nvPicPr>
          <p:cNvPr id="29" name="図 28">
            <a:extLst>
              <a:ext uri="{FF2B5EF4-FFF2-40B4-BE49-F238E27FC236}">
                <a16:creationId xmlns:a16="http://schemas.microsoft.com/office/drawing/2014/main" id="{D0BD0053-5023-8BDB-79D5-0BF8D38D5333}"/>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flipH="1">
            <a:off x="10386163" y="4439939"/>
            <a:ext cx="1539137" cy="1539137"/>
          </a:xfrm>
          <a:prstGeom prst="rect">
            <a:avLst/>
          </a:prstGeom>
        </p:spPr>
      </p:pic>
      <p:pic>
        <p:nvPicPr>
          <p:cNvPr id="31" name="図 30" descr="図形&#10;&#10;AI 生成コンテンツは誤りを含む可能性があります。">
            <a:extLst>
              <a:ext uri="{FF2B5EF4-FFF2-40B4-BE49-F238E27FC236}">
                <a16:creationId xmlns:a16="http://schemas.microsoft.com/office/drawing/2014/main" id="{FBC9F083-9522-9B3F-6538-F133DACE2A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63567" y="2938660"/>
            <a:ext cx="1460657" cy="1460657"/>
          </a:xfrm>
          <a:prstGeom prst="rect">
            <a:avLst/>
          </a:prstGeom>
        </p:spPr>
      </p:pic>
      <p:pic>
        <p:nvPicPr>
          <p:cNvPr id="33" name="図 32" descr="図形&#10;&#10;AI 生成コンテンツは誤りを含む可能性があります。">
            <a:extLst>
              <a:ext uri="{FF2B5EF4-FFF2-40B4-BE49-F238E27FC236}">
                <a16:creationId xmlns:a16="http://schemas.microsoft.com/office/drawing/2014/main" id="{14823F42-8ECE-0D04-0286-A1A237D2A9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10360518" y="1572359"/>
            <a:ext cx="1318825" cy="1434812"/>
          </a:xfrm>
          <a:prstGeom prst="rect">
            <a:avLst/>
          </a:prstGeom>
        </p:spPr>
      </p:pic>
      <p:sp>
        <p:nvSpPr>
          <p:cNvPr id="34" name="四角形: 角を丸くする 33">
            <a:extLst>
              <a:ext uri="{FF2B5EF4-FFF2-40B4-BE49-F238E27FC236}">
                <a16:creationId xmlns:a16="http://schemas.microsoft.com/office/drawing/2014/main" id="{570C89CA-A30A-DA97-0AAE-4325C5708DFB}"/>
              </a:ext>
            </a:extLst>
          </p:cNvPr>
          <p:cNvSpPr/>
          <p:nvPr/>
        </p:nvSpPr>
        <p:spPr>
          <a:xfrm>
            <a:off x="7747000" y="1358901"/>
            <a:ext cx="4178300" cy="4838700"/>
          </a:xfrm>
          <a:prstGeom prst="roundRect">
            <a:avLst>
              <a:gd name="adj" fmla="val 6333"/>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t"/>
          <a:lstStyle/>
          <a:p>
            <a:r>
              <a:rPr kumimoji="1" lang="en-US" altLang="ja-JP" sz="3600" dirty="0">
                <a:solidFill>
                  <a:schemeClr val="tx1"/>
                </a:solidFill>
              </a:rPr>
              <a:t>VR</a:t>
            </a:r>
            <a:endParaRPr kumimoji="1" lang="ja-JP" altLang="en-US" sz="3600" dirty="0">
              <a:solidFill>
                <a:schemeClr val="tx1"/>
              </a:solidFill>
            </a:endParaRPr>
          </a:p>
        </p:txBody>
      </p:sp>
      <p:cxnSp>
        <p:nvCxnSpPr>
          <p:cNvPr id="39" name="直線矢印コネクタ 38">
            <a:extLst>
              <a:ext uri="{FF2B5EF4-FFF2-40B4-BE49-F238E27FC236}">
                <a16:creationId xmlns:a16="http://schemas.microsoft.com/office/drawing/2014/main" id="{EE1D4D4F-A30F-DAFD-CE2D-1DEC54DD5899}"/>
              </a:ext>
            </a:extLst>
          </p:cNvPr>
          <p:cNvCxnSpPr>
            <a:cxnSpLocks/>
            <a:stCxn id="15" idx="3"/>
          </p:cNvCxnSpPr>
          <p:nvPr/>
        </p:nvCxnSpPr>
        <p:spPr>
          <a:xfrm>
            <a:off x="6511319" y="3417888"/>
            <a:ext cx="1235681" cy="0"/>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2" name="テキスト ボックス 41">
            <a:extLst>
              <a:ext uri="{FF2B5EF4-FFF2-40B4-BE49-F238E27FC236}">
                <a16:creationId xmlns:a16="http://schemas.microsoft.com/office/drawing/2014/main" id="{1E7DBB43-D1FD-81E5-AC99-88D2D4507270}"/>
              </a:ext>
            </a:extLst>
          </p:cNvPr>
          <p:cNvSpPr txBox="1"/>
          <p:nvPr/>
        </p:nvSpPr>
        <p:spPr>
          <a:xfrm>
            <a:off x="6603595" y="3467091"/>
            <a:ext cx="902811" cy="954107"/>
          </a:xfrm>
          <a:prstGeom prst="rect">
            <a:avLst/>
          </a:prstGeom>
          <a:noFill/>
        </p:spPr>
        <p:txBody>
          <a:bodyPr wrap="none" rtlCol="0">
            <a:spAutoFit/>
          </a:bodyPr>
          <a:lstStyle/>
          <a:p>
            <a:r>
              <a:rPr lang="ja-JP" altLang="en-US" sz="2800" dirty="0"/>
              <a:t>武器</a:t>
            </a:r>
            <a:br>
              <a:rPr lang="en-US" altLang="ja-JP" sz="2800" dirty="0"/>
            </a:br>
            <a:r>
              <a:rPr lang="ja-JP" altLang="en-US" sz="2800" dirty="0"/>
              <a:t>選択</a:t>
            </a:r>
            <a:endParaRPr kumimoji="1" lang="ja-JP" altLang="en-US" sz="2800" dirty="0"/>
          </a:p>
        </p:txBody>
      </p:sp>
      <p:cxnSp>
        <p:nvCxnSpPr>
          <p:cNvPr id="44" name="コネクタ: カギ線 43">
            <a:extLst>
              <a:ext uri="{FF2B5EF4-FFF2-40B4-BE49-F238E27FC236}">
                <a16:creationId xmlns:a16="http://schemas.microsoft.com/office/drawing/2014/main" id="{D9063E54-58B7-E02A-8CD6-6B2C96377E7D}"/>
              </a:ext>
            </a:extLst>
          </p:cNvPr>
          <p:cNvCxnSpPr>
            <a:cxnSpLocks/>
            <a:stCxn id="27" idx="3"/>
            <a:endCxn id="33" idx="3"/>
          </p:cNvCxnSpPr>
          <p:nvPr/>
        </p:nvCxnSpPr>
        <p:spPr>
          <a:xfrm flipV="1">
            <a:off x="9332537" y="2289765"/>
            <a:ext cx="1027981" cy="1382660"/>
          </a:xfrm>
          <a:prstGeom prst="bentConnector3">
            <a:avLst/>
          </a:prstGeom>
          <a:ln w="76200"/>
        </p:spPr>
        <p:style>
          <a:lnRef idx="2">
            <a:schemeClr val="dk1"/>
          </a:lnRef>
          <a:fillRef idx="0">
            <a:schemeClr val="dk1"/>
          </a:fillRef>
          <a:effectRef idx="1">
            <a:schemeClr val="dk1"/>
          </a:effectRef>
          <a:fontRef idx="minor">
            <a:schemeClr val="tx1"/>
          </a:fontRef>
        </p:style>
      </p:cxnSp>
      <p:cxnSp>
        <p:nvCxnSpPr>
          <p:cNvPr id="47" name="直線コネクタ 46">
            <a:extLst>
              <a:ext uri="{FF2B5EF4-FFF2-40B4-BE49-F238E27FC236}">
                <a16:creationId xmlns:a16="http://schemas.microsoft.com/office/drawing/2014/main" id="{E70EAC4B-01F1-D9EA-148E-036AD7DCC81B}"/>
              </a:ext>
            </a:extLst>
          </p:cNvPr>
          <p:cNvCxnSpPr>
            <a:stCxn id="27" idx="3"/>
            <a:endCxn id="31" idx="1"/>
          </p:cNvCxnSpPr>
          <p:nvPr/>
        </p:nvCxnSpPr>
        <p:spPr>
          <a:xfrm flipV="1">
            <a:off x="9332537" y="3668989"/>
            <a:ext cx="931030" cy="3436"/>
          </a:xfrm>
          <a:prstGeom prst="line">
            <a:avLst/>
          </a:prstGeom>
          <a:ln w="76200"/>
        </p:spPr>
        <p:style>
          <a:lnRef idx="2">
            <a:schemeClr val="dk1"/>
          </a:lnRef>
          <a:fillRef idx="0">
            <a:schemeClr val="dk1"/>
          </a:fillRef>
          <a:effectRef idx="1">
            <a:schemeClr val="dk1"/>
          </a:effectRef>
          <a:fontRef idx="minor">
            <a:schemeClr val="tx1"/>
          </a:fontRef>
        </p:style>
      </p:cxnSp>
      <p:cxnSp>
        <p:nvCxnSpPr>
          <p:cNvPr id="51" name="コネクタ: カギ線 50">
            <a:extLst>
              <a:ext uri="{FF2B5EF4-FFF2-40B4-BE49-F238E27FC236}">
                <a16:creationId xmlns:a16="http://schemas.microsoft.com/office/drawing/2014/main" id="{ECCD31F5-D3CD-91FE-A764-ED72D1F408E9}"/>
              </a:ext>
            </a:extLst>
          </p:cNvPr>
          <p:cNvCxnSpPr>
            <a:cxnSpLocks/>
            <a:stCxn id="27" idx="3"/>
            <a:endCxn id="29" idx="3"/>
          </p:cNvCxnSpPr>
          <p:nvPr/>
        </p:nvCxnSpPr>
        <p:spPr>
          <a:xfrm>
            <a:off x="9332537" y="3672425"/>
            <a:ext cx="1053626" cy="1537083"/>
          </a:xfrm>
          <a:prstGeom prst="bentConnector3">
            <a:avLst>
              <a:gd name="adj1" fmla="val 48795"/>
            </a:avLst>
          </a:prstGeom>
          <a:ln w="76200"/>
        </p:spPr>
        <p:style>
          <a:lnRef idx="2">
            <a:schemeClr val="dk1"/>
          </a:lnRef>
          <a:fillRef idx="0">
            <a:schemeClr val="dk1"/>
          </a:fillRef>
          <a:effectRef idx="1">
            <a:schemeClr val="dk1"/>
          </a:effectRef>
          <a:fontRef idx="minor">
            <a:schemeClr val="tx1"/>
          </a:fontRef>
        </p:style>
      </p:cxnSp>
      <p:sp>
        <p:nvSpPr>
          <p:cNvPr id="62" name="正方形/長方形 61">
            <a:extLst>
              <a:ext uri="{FF2B5EF4-FFF2-40B4-BE49-F238E27FC236}">
                <a16:creationId xmlns:a16="http://schemas.microsoft.com/office/drawing/2014/main" id="{25AC2A70-9261-DD24-84EF-EDBD66EF2BCC}"/>
              </a:ext>
            </a:extLst>
          </p:cNvPr>
          <p:cNvSpPr/>
          <p:nvPr/>
        </p:nvSpPr>
        <p:spPr>
          <a:xfrm>
            <a:off x="2946508" y="2927843"/>
            <a:ext cx="451755"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393186E7-1965-2391-783B-C09447ACD2A3}"/>
              </a:ext>
            </a:extLst>
          </p:cNvPr>
          <p:cNvSpPr/>
          <p:nvPr/>
        </p:nvSpPr>
        <p:spPr>
          <a:xfrm>
            <a:off x="3010819" y="2916740"/>
            <a:ext cx="324392" cy="138499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4" name="テキスト ボックス 63">
            <a:extLst>
              <a:ext uri="{FF2B5EF4-FFF2-40B4-BE49-F238E27FC236}">
                <a16:creationId xmlns:a16="http://schemas.microsoft.com/office/drawing/2014/main" id="{D5B1F142-D4F4-6125-D920-BF5457796797}"/>
              </a:ext>
            </a:extLst>
          </p:cNvPr>
          <p:cNvSpPr txBox="1"/>
          <p:nvPr/>
        </p:nvSpPr>
        <p:spPr>
          <a:xfrm>
            <a:off x="6603595" y="2881125"/>
            <a:ext cx="902811" cy="523220"/>
          </a:xfrm>
          <a:prstGeom prst="rect">
            <a:avLst/>
          </a:prstGeom>
          <a:noFill/>
        </p:spPr>
        <p:txBody>
          <a:bodyPr wrap="none" rtlCol="0">
            <a:spAutoFit/>
          </a:bodyPr>
          <a:lstStyle/>
          <a:p>
            <a:r>
              <a:rPr kumimoji="1" lang="ja-JP" altLang="en-US" sz="2800" dirty="0"/>
              <a:t>出力</a:t>
            </a:r>
          </a:p>
        </p:txBody>
      </p:sp>
      <p:sp>
        <p:nvSpPr>
          <p:cNvPr id="65" name="テキスト ボックス 64">
            <a:extLst>
              <a:ext uri="{FF2B5EF4-FFF2-40B4-BE49-F238E27FC236}">
                <a16:creationId xmlns:a16="http://schemas.microsoft.com/office/drawing/2014/main" id="{71C339E5-C148-E5FA-D83F-F38FB696F727}"/>
              </a:ext>
            </a:extLst>
          </p:cNvPr>
          <p:cNvSpPr txBox="1"/>
          <p:nvPr/>
        </p:nvSpPr>
        <p:spPr>
          <a:xfrm>
            <a:off x="5556812" y="3846870"/>
            <a:ext cx="561372" cy="523220"/>
          </a:xfrm>
          <a:prstGeom prst="rect">
            <a:avLst/>
          </a:prstGeom>
          <a:noFill/>
        </p:spPr>
        <p:txBody>
          <a:bodyPr wrap="none" rtlCol="0">
            <a:spAutoFit/>
          </a:bodyPr>
          <a:lstStyle/>
          <a:p>
            <a:r>
              <a:rPr lang="en-US" altLang="ja-JP" sz="2800" dirty="0"/>
              <a:t>PC</a:t>
            </a:r>
            <a:endParaRPr kumimoji="1" lang="ja-JP" altLang="en-US" sz="2800" dirty="0"/>
          </a:p>
        </p:txBody>
      </p:sp>
      <p:pic>
        <p:nvPicPr>
          <p:cNvPr id="67" name="図 66" descr="図形&#10;&#10;AI 生成コンテンツは誤りを含む可能性があります。">
            <a:extLst>
              <a:ext uri="{FF2B5EF4-FFF2-40B4-BE49-F238E27FC236}">
                <a16:creationId xmlns:a16="http://schemas.microsoft.com/office/drawing/2014/main" id="{C59694C2-35F5-54F4-14B4-A4CC569F40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41079" y="2406858"/>
            <a:ext cx="781618" cy="520985"/>
          </a:xfrm>
          <a:prstGeom prst="rect">
            <a:avLst/>
          </a:prstGeom>
        </p:spPr>
      </p:pic>
      <p:sp>
        <p:nvSpPr>
          <p:cNvPr id="68" name="正方形/長方形 67">
            <a:extLst>
              <a:ext uri="{FF2B5EF4-FFF2-40B4-BE49-F238E27FC236}">
                <a16:creationId xmlns:a16="http://schemas.microsoft.com/office/drawing/2014/main" id="{C458777A-A6B6-E198-9A33-40C9802A5349}"/>
              </a:ext>
            </a:extLst>
          </p:cNvPr>
          <p:cNvSpPr/>
          <p:nvPr/>
        </p:nvSpPr>
        <p:spPr>
          <a:xfrm>
            <a:off x="2330206" y="1988162"/>
            <a:ext cx="1149454" cy="442436"/>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3200" dirty="0"/>
              <a:t>HMD</a:t>
            </a:r>
            <a:endParaRPr kumimoji="1" lang="ja-JP" altLang="en-US" sz="3200" dirty="0"/>
          </a:p>
        </p:txBody>
      </p:sp>
      <p:cxnSp>
        <p:nvCxnSpPr>
          <p:cNvPr id="70" name="直線コネクタ 69">
            <a:extLst>
              <a:ext uri="{FF2B5EF4-FFF2-40B4-BE49-F238E27FC236}">
                <a16:creationId xmlns:a16="http://schemas.microsoft.com/office/drawing/2014/main" id="{35D1A3F0-F183-FA9C-DF61-3321B57608DF}"/>
              </a:ext>
            </a:extLst>
          </p:cNvPr>
          <p:cNvCxnSpPr>
            <a:stCxn id="68" idx="1"/>
            <a:endCxn id="67" idx="0"/>
          </p:cNvCxnSpPr>
          <p:nvPr/>
        </p:nvCxnSpPr>
        <p:spPr>
          <a:xfrm flipH="1">
            <a:off x="1731888" y="2209380"/>
            <a:ext cx="598318" cy="197478"/>
          </a:xfrm>
          <a:prstGeom prst="line">
            <a:avLst/>
          </a:prstGeom>
          <a:ln w="28575"/>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329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par>
                                <p:cTn id="13" presetID="10" presetClass="exit" presetSubtype="0" fill="hold" nodeType="withEffect">
                                  <p:stCondLst>
                                    <p:cond delay="0"/>
                                  </p:stCondLst>
                                  <p:childTnLst>
                                    <p:animEffect transition="out" filter="fade">
                                      <p:cBhvr>
                                        <p:cTn id="14" dur="500"/>
                                        <p:tgtEl>
                                          <p:spTgt spid="51"/>
                                        </p:tgtEl>
                                      </p:cBhvr>
                                    </p:animEffect>
                                    <p:set>
                                      <p:cBhvr>
                                        <p:cTn id="15" dur="1" fill="hold">
                                          <p:stCondLst>
                                            <p:cond delay="499"/>
                                          </p:stCondLst>
                                        </p:cTn>
                                        <p:tgtEl>
                                          <p:spTgt spid="51"/>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62"/>
                                        </p:tgtEl>
                                      </p:cBhvr>
                                    </p:animEffect>
                                    <p:set>
                                      <p:cBhvr>
                                        <p:cTn id="26" dur="1" fill="hold">
                                          <p:stCondLst>
                                            <p:cond delay="499"/>
                                          </p:stCondLst>
                                        </p:cTn>
                                        <p:tgtEl>
                                          <p:spTgt spid="62"/>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47"/>
                                        </p:tgtEl>
                                      </p:cBhvr>
                                    </p:animEffect>
                                    <p:set>
                                      <p:cBhvr>
                                        <p:cTn id="29" dur="1" fill="hold">
                                          <p:stCondLst>
                                            <p:cond delay="499"/>
                                          </p:stCondLst>
                                        </p:cTn>
                                        <p:tgtEl>
                                          <p:spTgt spid="47"/>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63"/>
                                        </p:tgtEl>
                                        <p:attrNameLst>
                                          <p:attrName>style.visibility</p:attrName>
                                        </p:attrNameLst>
                                      </p:cBhvr>
                                      <p:to>
                                        <p:strVal val="visible"/>
                                      </p:to>
                                    </p:set>
                                    <p:animEffect transition="in" filter="fade">
                                      <p:cBhvr>
                                        <p:cTn id="32" dur="500"/>
                                        <p:tgtEl>
                                          <p:spTgt spid="63"/>
                                        </p:tgtEl>
                                      </p:cBhvr>
                                    </p:animEffect>
                                  </p:childTnLst>
                                </p:cTn>
                              </p:par>
                              <p:par>
                                <p:cTn id="33" presetID="10"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500"/>
                                        <p:tgtEl>
                                          <p:spTgt spid="4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63"/>
                                        </p:tgtEl>
                                        <p:attrNameLst>
                                          <p:attrName>style.visibility</p:attrName>
                                        </p:attrNameLst>
                                      </p:cBhvr>
                                      <p:to>
                                        <p:strVal val="hidden"/>
                                      </p:to>
                                    </p:set>
                                  </p:childTnLst>
                                </p:cTn>
                              </p:par>
                              <p:par>
                                <p:cTn id="40" presetID="1" presetClass="entr" presetSubtype="0" fill="hold" grpId="2" nodeType="withEffect">
                                  <p:stCondLst>
                                    <p:cond delay="0"/>
                                  </p:stCondLst>
                                  <p:childTnLst>
                                    <p:set>
                                      <p:cBhvr>
                                        <p:cTn id="41" dur="1" fill="hold">
                                          <p:stCondLst>
                                            <p:cond delay="0"/>
                                          </p:stCondLst>
                                        </p:cTn>
                                        <p:tgtEl>
                                          <p:spTgt spid="5"/>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P spid="5" grpId="2" animBg="1"/>
      <p:bldP spid="62" grpId="0" animBg="1"/>
      <p:bldP spid="62" grpId="1" animBg="1"/>
      <p:bldP spid="63" grpId="0" animBg="1"/>
      <p:bldP spid="6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6CBFD8-D72A-43B1-9174-E6383B22CC40}"/>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BFCE3766-EC76-3F80-463B-F16137791E06}"/>
              </a:ext>
            </a:extLst>
          </p:cNvPr>
          <p:cNvSpPr>
            <a:spLocks noGrp="1"/>
          </p:cNvSpPr>
          <p:nvPr>
            <p:ph idx="1"/>
          </p:nvPr>
        </p:nvSpPr>
        <p:spPr/>
        <p:txBody>
          <a:bodyPr/>
          <a:lstStyle/>
          <a:p>
            <a:endParaRPr kumimoji="1" lang="en-US" altLang="ja-JP" dirty="0"/>
          </a:p>
          <a:p>
            <a:r>
              <a:rPr lang="ja-JP" altLang="en-US" dirty="0"/>
              <a:t>太さで持つ武器を変えられる操作手法の提案</a:t>
            </a:r>
            <a:endParaRPr lang="en-US" altLang="ja-JP" dirty="0"/>
          </a:p>
          <a:p>
            <a:endParaRPr kumimoji="1" lang="en-US" altLang="ja-JP" dirty="0"/>
          </a:p>
          <a:p>
            <a:r>
              <a:rPr kumimoji="1" lang="ja-JP" altLang="en-US" dirty="0"/>
              <a:t>視覚と触覚の差を埋めるコントローラ</a:t>
            </a:r>
          </a:p>
        </p:txBody>
      </p:sp>
      <p:sp>
        <p:nvSpPr>
          <p:cNvPr id="4" name="スライド番号プレースホルダー 3">
            <a:extLst>
              <a:ext uri="{FF2B5EF4-FFF2-40B4-BE49-F238E27FC236}">
                <a16:creationId xmlns:a16="http://schemas.microsoft.com/office/drawing/2014/main" id="{851D7B42-2C24-E844-95E0-04117568CFF8}"/>
              </a:ext>
            </a:extLst>
          </p:cNvPr>
          <p:cNvSpPr>
            <a:spLocks noGrp="1"/>
          </p:cNvSpPr>
          <p:nvPr>
            <p:ph type="sldNum" sz="quarter" idx="12"/>
          </p:nvPr>
        </p:nvSpPr>
        <p:spPr/>
        <p:txBody>
          <a:bodyPr/>
          <a:lstStyle/>
          <a:p>
            <a:fld id="{5CCA2C14-EFCE-4A9A-BA37-949DC8255A36}" type="slidenum">
              <a:rPr kumimoji="1" lang="ja-JP" altLang="en-US" smtClean="0"/>
              <a:t>8</a:t>
            </a:fld>
            <a:endParaRPr kumimoji="1" lang="ja-JP" altLang="en-US"/>
          </a:p>
        </p:txBody>
      </p:sp>
    </p:spTree>
    <p:extLst>
      <p:ext uri="{BB962C8B-B14F-4D97-AF65-F5344CB8AC3E}">
        <p14:creationId xmlns:p14="http://schemas.microsoft.com/office/powerpoint/2010/main" val="216795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9" name="グループ化 88">
            <a:extLst>
              <a:ext uri="{FF2B5EF4-FFF2-40B4-BE49-F238E27FC236}">
                <a16:creationId xmlns:a16="http://schemas.microsoft.com/office/drawing/2014/main" id="{4D4868F0-63ED-937F-BD24-BC5DA437FF99}"/>
              </a:ext>
            </a:extLst>
          </p:cNvPr>
          <p:cNvGrpSpPr/>
          <p:nvPr/>
        </p:nvGrpSpPr>
        <p:grpSpPr>
          <a:xfrm>
            <a:off x="7026924" y="1601981"/>
            <a:ext cx="4522052" cy="5159385"/>
            <a:chOff x="7026924" y="1601981"/>
            <a:chExt cx="4522052" cy="5159385"/>
          </a:xfrm>
        </p:grpSpPr>
        <p:grpSp>
          <p:nvGrpSpPr>
            <p:cNvPr id="79" name="グループ化 78">
              <a:extLst>
                <a:ext uri="{FF2B5EF4-FFF2-40B4-BE49-F238E27FC236}">
                  <a16:creationId xmlns:a16="http://schemas.microsoft.com/office/drawing/2014/main" id="{202C9E43-8D90-CF5C-D6A1-EA115BD9548A}"/>
                </a:ext>
              </a:extLst>
            </p:cNvPr>
            <p:cNvGrpSpPr/>
            <p:nvPr/>
          </p:nvGrpSpPr>
          <p:grpSpPr>
            <a:xfrm>
              <a:off x="7026924" y="1601981"/>
              <a:ext cx="4522052" cy="5159385"/>
              <a:chOff x="7026923" y="1819826"/>
              <a:chExt cx="4522052" cy="5159385"/>
            </a:xfrm>
          </p:grpSpPr>
          <p:sp>
            <p:nvSpPr>
              <p:cNvPr id="73" name="正方形/長方形 72">
                <a:extLst>
                  <a:ext uri="{FF2B5EF4-FFF2-40B4-BE49-F238E27FC236}">
                    <a16:creationId xmlns:a16="http://schemas.microsoft.com/office/drawing/2014/main" id="{CB32B159-109B-2C15-4155-BC65834FEFE0}"/>
                  </a:ext>
                </a:extLst>
              </p:cNvPr>
              <p:cNvSpPr/>
              <p:nvPr/>
            </p:nvSpPr>
            <p:spPr>
              <a:xfrm>
                <a:off x="7180144" y="1819826"/>
                <a:ext cx="4368831" cy="24734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8" name="グループ化 77">
                <a:extLst>
                  <a:ext uri="{FF2B5EF4-FFF2-40B4-BE49-F238E27FC236}">
                    <a16:creationId xmlns:a16="http://schemas.microsoft.com/office/drawing/2014/main" id="{423B936C-6BF7-2801-73B1-F3A8F376CA3C}"/>
                  </a:ext>
                </a:extLst>
              </p:cNvPr>
              <p:cNvGrpSpPr/>
              <p:nvPr/>
            </p:nvGrpSpPr>
            <p:grpSpPr>
              <a:xfrm>
                <a:off x="7026923" y="1937498"/>
                <a:ext cx="4497679" cy="5041713"/>
                <a:chOff x="7026923" y="1937498"/>
                <a:chExt cx="4497679" cy="5041713"/>
              </a:xfrm>
            </p:grpSpPr>
            <p:grpSp>
              <p:nvGrpSpPr>
                <p:cNvPr id="77" name="グループ化 76">
                  <a:extLst>
                    <a:ext uri="{FF2B5EF4-FFF2-40B4-BE49-F238E27FC236}">
                      <a16:creationId xmlns:a16="http://schemas.microsoft.com/office/drawing/2014/main" id="{044FA861-EF1D-18E8-1F15-0311C91CCB70}"/>
                    </a:ext>
                  </a:extLst>
                </p:cNvPr>
                <p:cNvGrpSpPr/>
                <p:nvPr/>
              </p:nvGrpSpPr>
              <p:grpSpPr>
                <a:xfrm>
                  <a:off x="7181202" y="1937498"/>
                  <a:ext cx="4343400" cy="5041713"/>
                  <a:chOff x="7636355" y="2736632"/>
                  <a:chExt cx="3699516" cy="4130706"/>
                </a:xfrm>
              </p:grpSpPr>
              <p:grpSp>
                <p:nvGrpSpPr>
                  <p:cNvPr id="76" name="グループ化 75">
                    <a:extLst>
                      <a:ext uri="{FF2B5EF4-FFF2-40B4-BE49-F238E27FC236}">
                        <a16:creationId xmlns:a16="http://schemas.microsoft.com/office/drawing/2014/main" id="{A34C0E59-191A-F6BA-B514-C4664FCF3938}"/>
                      </a:ext>
                    </a:extLst>
                  </p:cNvPr>
                  <p:cNvGrpSpPr/>
                  <p:nvPr/>
                </p:nvGrpSpPr>
                <p:grpSpPr>
                  <a:xfrm>
                    <a:off x="7636355" y="4267487"/>
                    <a:ext cx="3699516" cy="870728"/>
                    <a:chOff x="7636355" y="4267487"/>
                    <a:chExt cx="3699516" cy="870728"/>
                  </a:xfrm>
                </p:grpSpPr>
                <p:sp>
                  <p:nvSpPr>
                    <p:cNvPr id="51" name="楕円 50">
                      <a:extLst>
                        <a:ext uri="{FF2B5EF4-FFF2-40B4-BE49-F238E27FC236}">
                          <a16:creationId xmlns:a16="http://schemas.microsoft.com/office/drawing/2014/main" id="{BD77D3B1-C1E9-611A-4CD8-A091D247A7A9}"/>
                        </a:ext>
                      </a:extLst>
                    </p:cNvPr>
                    <p:cNvSpPr/>
                    <p:nvPr/>
                  </p:nvSpPr>
                  <p:spPr>
                    <a:xfrm>
                      <a:off x="7636355" y="4267487"/>
                      <a:ext cx="3699516" cy="87072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2" name="アーチ 51">
                      <a:extLst>
                        <a:ext uri="{FF2B5EF4-FFF2-40B4-BE49-F238E27FC236}">
                          <a16:creationId xmlns:a16="http://schemas.microsoft.com/office/drawing/2014/main" id="{EDEB225A-427E-3FCE-A831-1D80DCD51413}"/>
                        </a:ext>
                      </a:extLst>
                    </p:cNvPr>
                    <p:cNvSpPr/>
                    <p:nvPr/>
                  </p:nvSpPr>
                  <p:spPr>
                    <a:xfrm rot="21274414">
                      <a:off x="7712771" y="4464048"/>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3" name="アーチ 52">
                      <a:extLst>
                        <a:ext uri="{FF2B5EF4-FFF2-40B4-BE49-F238E27FC236}">
                          <a16:creationId xmlns:a16="http://schemas.microsoft.com/office/drawing/2014/main" id="{C9F3734C-7BFB-7793-E5FA-9395552CEF39}"/>
                        </a:ext>
                      </a:extLst>
                    </p:cNvPr>
                    <p:cNvSpPr/>
                    <p:nvPr/>
                  </p:nvSpPr>
                  <p:spPr>
                    <a:xfrm rot="14748183">
                      <a:off x="9222332" y="4602062"/>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4" name="アーチ 53">
                      <a:extLst>
                        <a:ext uri="{FF2B5EF4-FFF2-40B4-BE49-F238E27FC236}">
                          <a16:creationId xmlns:a16="http://schemas.microsoft.com/office/drawing/2014/main" id="{8AE1C69C-A4B5-12FF-9C09-9C8F396884AD}"/>
                        </a:ext>
                      </a:extLst>
                    </p:cNvPr>
                    <p:cNvSpPr/>
                    <p:nvPr/>
                  </p:nvSpPr>
                  <p:spPr>
                    <a:xfrm rot="10602652">
                      <a:off x="9688388" y="4318380"/>
                      <a:ext cx="1479177" cy="580481"/>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55" name="アーチ 54">
                      <a:extLst>
                        <a:ext uri="{FF2B5EF4-FFF2-40B4-BE49-F238E27FC236}">
                          <a16:creationId xmlns:a16="http://schemas.microsoft.com/office/drawing/2014/main" id="{23BC9B8B-C214-35C3-7B09-D13894CB1397}"/>
                        </a:ext>
                      </a:extLst>
                    </p:cNvPr>
                    <p:cNvSpPr/>
                    <p:nvPr/>
                  </p:nvSpPr>
                  <p:spPr>
                    <a:xfrm rot="4187985">
                      <a:off x="9185067" y="4300507"/>
                      <a:ext cx="527559" cy="502787"/>
                    </a:xfrm>
                    <a:prstGeom prst="blockArc">
                      <a:avLst>
                        <a:gd name="adj1" fmla="val 10800000"/>
                        <a:gd name="adj2" fmla="val 21350958"/>
                        <a:gd name="adj3" fmla="val 26764"/>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56" name="円柱 55">
                    <a:extLst>
                      <a:ext uri="{FF2B5EF4-FFF2-40B4-BE49-F238E27FC236}">
                        <a16:creationId xmlns:a16="http://schemas.microsoft.com/office/drawing/2014/main" id="{F861149F-B3EE-FCFC-18BD-C3837E17094F}"/>
                      </a:ext>
                    </a:extLst>
                  </p:cNvPr>
                  <p:cNvSpPr/>
                  <p:nvPr/>
                </p:nvSpPr>
                <p:spPr>
                  <a:xfrm>
                    <a:off x="8277455" y="3851292"/>
                    <a:ext cx="173099" cy="787944"/>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57" name="円柱 56">
                    <a:extLst>
                      <a:ext uri="{FF2B5EF4-FFF2-40B4-BE49-F238E27FC236}">
                        <a16:creationId xmlns:a16="http://schemas.microsoft.com/office/drawing/2014/main" id="{6605F28C-658F-B479-1D6E-8ACD06F5479D}"/>
                      </a:ext>
                    </a:extLst>
                  </p:cNvPr>
                  <p:cNvSpPr/>
                  <p:nvPr/>
                </p:nvSpPr>
                <p:spPr>
                  <a:xfrm>
                    <a:off x="9268364" y="2736632"/>
                    <a:ext cx="374413" cy="1902603"/>
                  </a:xfrm>
                  <a:prstGeom prst="can">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51C2D887-A6F2-AC82-2412-DED22029532B}"/>
                      </a:ext>
                    </a:extLst>
                  </p:cNvPr>
                  <p:cNvSpPr/>
                  <p:nvPr/>
                </p:nvSpPr>
                <p:spPr>
                  <a:xfrm>
                    <a:off x="9264423" y="5119651"/>
                    <a:ext cx="368753" cy="173835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25308FE6-78A1-D3C5-DE94-E730DEFC9AA9}"/>
                      </a:ext>
                    </a:extLst>
                  </p:cNvPr>
                  <p:cNvSpPr/>
                  <p:nvPr/>
                </p:nvSpPr>
                <p:spPr>
                  <a:xfrm>
                    <a:off x="8273514" y="5032487"/>
                    <a:ext cx="173099" cy="183485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pic>
              <p:nvPicPr>
                <p:cNvPr id="75" name="図 74" descr="アイコン&#10;&#10;AI 生成コンテンツは誤りを含む可能性があります。">
                  <a:extLst>
                    <a:ext uri="{FF2B5EF4-FFF2-40B4-BE49-F238E27FC236}">
                      <a16:creationId xmlns:a16="http://schemas.microsoft.com/office/drawing/2014/main" id="{0FD0024A-C5C5-DA88-E1F7-17900011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242089" y="3138227"/>
                  <a:ext cx="746800" cy="1177131"/>
                </a:xfrm>
                <a:prstGeom prst="rect">
                  <a:avLst/>
                </a:prstGeom>
              </p:spPr>
            </p:pic>
          </p:grpSp>
        </p:grpSp>
        <p:sp>
          <p:nvSpPr>
            <p:cNvPr id="86" name="円柱 85">
              <a:extLst>
                <a:ext uri="{FF2B5EF4-FFF2-40B4-BE49-F238E27FC236}">
                  <a16:creationId xmlns:a16="http://schemas.microsoft.com/office/drawing/2014/main" id="{38EE99F4-64F0-D5D1-34A0-1F43B66EDF25}"/>
                </a:ext>
              </a:extLst>
            </p:cNvPr>
            <p:cNvSpPr/>
            <p:nvPr/>
          </p:nvSpPr>
          <p:spPr>
            <a:xfrm>
              <a:off x="10417520" y="3414141"/>
              <a:ext cx="203226" cy="961721"/>
            </a:xfrm>
            <a:prstGeom prst="ca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sp>
          <p:nvSpPr>
            <p:cNvPr id="88" name="正方形/長方形 87">
              <a:extLst>
                <a:ext uri="{FF2B5EF4-FFF2-40B4-BE49-F238E27FC236}">
                  <a16:creationId xmlns:a16="http://schemas.microsoft.com/office/drawing/2014/main" id="{B960E21C-F055-F04A-7BDA-B414A660C980}"/>
                </a:ext>
              </a:extLst>
            </p:cNvPr>
            <p:cNvSpPr/>
            <p:nvPr/>
          </p:nvSpPr>
          <p:spPr>
            <a:xfrm>
              <a:off x="10417520" y="4549852"/>
              <a:ext cx="203226" cy="221151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dirty="0"/>
            </a:p>
          </p:txBody>
        </p:sp>
      </p:grpSp>
      <p:sp>
        <p:nvSpPr>
          <p:cNvPr id="3" name="コンテンツ プレースホルダー 2">
            <a:extLst>
              <a:ext uri="{FF2B5EF4-FFF2-40B4-BE49-F238E27FC236}">
                <a16:creationId xmlns:a16="http://schemas.microsoft.com/office/drawing/2014/main" id="{9604D936-5518-98FC-4354-AD74AC06F9ED}"/>
              </a:ext>
            </a:extLst>
          </p:cNvPr>
          <p:cNvSpPr>
            <a:spLocks noGrp="1"/>
          </p:cNvSpPr>
          <p:nvPr>
            <p:ph idx="1"/>
          </p:nvPr>
        </p:nvSpPr>
        <p:spPr/>
        <p:txBody>
          <a:bodyPr/>
          <a:lstStyle/>
          <a:p>
            <a:pPr marL="0" indent="0">
              <a:buNone/>
            </a:pP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B74EDD3C-57C1-F164-2A2E-2AB4556FBB95}"/>
              </a:ext>
            </a:extLst>
          </p:cNvPr>
          <p:cNvSpPr>
            <a:spLocks noGrp="1"/>
          </p:cNvSpPr>
          <p:nvPr>
            <p:ph type="sldNum" sz="quarter" idx="12"/>
          </p:nvPr>
        </p:nvSpPr>
        <p:spPr/>
        <p:txBody>
          <a:bodyPr/>
          <a:lstStyle/>
          <a:p>
            <a:fld id="{5CCA2C14-EFCE-4A9A-BA37-949DC8255A36}" type="slidenum">
              <a:rPr kumimoji="1" lang="ja-JP" altLang="en-US" smtClean="0"/>
              <a:t>9</a:t>
            </a:fld>
            <a:endParaRPr kumimoji="1" lang="ja-JP" altLang="en-US"/>
          </a:p>
        </p:txBody>
      </p:sp>
      <p:sp>
        <p:nvSpPr>
          <p:cNvPr id="5" name="楕円 4">
            <a:extLst>
              <a:ext uri="{FF2B5EF4-FFF2-40B4-BE49-F238E27FC236}">
                <a16:creationId xmlns:a16="http://schemas.microsoft.com/office/drawing/2014/main" id="{8C0FAD55-3A32-C468-5A03-AF09E86B087B}"/>
              </a:ext>
            </a:extLst>
          </p:cNvPr>
          <p:cNvSpPr/>
          <p:nvPr/>
        </p:nvSpPr>
        <p:spPr>
          <a:xfrm>
            <a:off x="838200" y="2044700"/>
            <a:ext cx="4343400" cy="41322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5" name="グループ化 34">
            <a:extLst>
              <a:ext uri="{FF2B5EF4-FFF2-40B4-BE49-F238E27FC236}">
                <a16:creationId xmlns:a16="http://schemas.microsoft.com/office/drawing/2014/main" id="{79AF08B8-E125-7211-6382-3E31ABDE6BB3}"/>
              </a:ext>
            </a:extLst>
          </p:cNvPr>
          <p:cNvGrpSpPr/>
          <p:nvPr/>
        </p:nvGrpSpPr>
        <p:grpSpPr>
          <a:xfrm>
            <a:off x="2127622" y="2090174"/>
            <a:ext cx="1918265" cy="1918238"/>
            <a:chOff x="2105635" y="2090440"/>
            <a:chExt cx="1918265" cy="1918238"/>
          </a:xfrm>
        </p:grpSpPr>
        <p:sp>
          <p:nvSpPr>
            <p:cNvPr id="13" name="アーチ 12">
              <a:extLst>
                <a:ext uri="{FF2B5EF4-FFF2-40B4-BE49-F238E27FC236}">
                  <a16:creationId xmlns:a16="http://schemas.microsoft.com/office/drawing/2014/main" id="{E0F88F44-649B-438F-F4AD-D3FF3AA97F10}"/>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4" name="部分円 13">
              <a:extLst>
                <a:ext uri="{FF2B5EF4-FFF2-40B4-BE49-F238E27FC236}">
                  <a16:creationId xmlns:a16="http://schemas.microsoft.com/office/drawing/2014/main" id="{35A46345-E351-BBB7-23E5-9266AE7C6D4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15" name="部分円 14">
              <a:extLst>
                <a:ext uri="{FF2B5EF4-FFF2-40B4-BE49-F238E27FC236}">
                  <a16:creationId xmlns:a16="http://schemas.microsoft.com/office/drawing/2014/main" id="{CF3AF0C8-5473-0629-3E1A-CEDD5B98616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29" name="楕円 28">
            <a:extLst>
              <a:ext uri="{FF2B5EF4-FFF2-40B4-BE49-F238E27FC236}">
                <a16:creationId xmlns:a16="http://schemas.microsoft.com/office/drawing/2014/main" id="{CAD37FA3-2239-493E-4B05-F42A40E4B73D}"/>
              </a:ext>
            </a:extLst>
          </p:cNvPr>
          <p:cNvSpPr/>
          <p:nvPr/>
        </p:nvSpPr>
        <p:spPr>
          <a:xfrm>
            <a:off x="2825019" y="3732777"/>
            <a:ext cx="601170" cy="58744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089D69C0-76E1-6EC7-AA93-F80352FEAC11}"/>
              </a:ext>
            </a:extLst>
          </p:cNvPr>
          <p:cNvSpPr/>
          <p:nvPr/>
        </p:nvSpPr>
        <p:spPr>
          <a:xfrm>
            <a:off x="2600335" y="219886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grpSp>
        <p:nvGrpSpPr>
          <p:cNvPr id="36" name="グループ化 35">
            <a:extLst>
              <a:ext uri="{FF2B5EF4-FFF2-40B4-BE49-F238E27FC236}">
                <a16:creationId xmlns:a16="http://schemas.microsoft.com/office/drawing/2014/main" id="{B5F89550-1ABE-E088-5B1C-6D737C76AB0B}"/>
              </a:ext>
            </a:extLst>
          </p:cNvPr>
          <p:cNvGrpSpPr/>
          <p:nvPr/>
        </p:nvGrpSpPr>
        <p:grpSpPr>
          <a:xfrm rot="6530848">
            <a:off x="3172829" y="3307723"/>
            <a:ext cx="1918265" cy="1918238"/>
            <a:chOff x="2105635" y="2090440"/>
            <a:chExt cx="1918265" cy="1918238"/>
          </a:xfrm>
        </p:grpSpPr>
        <p:sp>
          <p:nvSpPr>
            <p:cNvPr id="37" name="アーチ 36">
              <a:extLst>
                <a:ext uri="{FF2B5EF4-FFF2-40B4-BE49-F238E27FC236}">
                  <a16:creationId xmlns:a16="http://schemas.microsoft.com/office/drawing/2014/main" id="{9D6FD66A-80A9-E0BF-466E-061CBCE21BD8}"/>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8" name="部分円 37">
              <a:extLst>
                <a:ext uri="{FF2B5EF4-FFF2-40B4-BE49-F238E27FC236}">
                  <a16:creationId xmlns:a16="http://schemas.microsoft.com/office/drawing/2014/main" id="{F66860D6-7704-CC8E-04EC-E088C99E343A}"/>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39" name="部分円 38">
              <a:extLst>
                <a:ext uri="{FF2B5EF4-FFF2-40B4-BE49-F238E27FC236}">
                  <a16:creationId xmlns:a16="http://schemas.microsoft.com/office/drawing/2014/main" id="{159695B5-E22E-BAD8-4687-FDD75B9EBE1A}"/>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0" name="グループ化 39">
            <a:extLst>
              <a:ext uri="{FF2B5EF4-FFF2-40B4-BE49-F238E27FC236}">
                <a16:creationId xmlns:a16="http://schemas.microsoft.com/office/drawing/2014/main" id="{7EA18901-6C1C-8AB8-764E-751FBD79E811}"/>
              </a:ext>
            </a:extLst>
          </p:cNvPr>
          <p:cNvGrpSpPr/>
          <p:nvPr/>
        </p:nvGrpSpPr>
        <p:grpSpPr>
          <a:xfrm rot="11368879">
            <a:off x="2050768" y="4171391"/>
            <a:ext cx="1918265" cy="1918238"/>
            <a:chOff x="2105635" y="2090440"/>
            <a:chExt cx="1918265" cy="1918238"/>
          </a:xfrm>
        </p:grpSpPr>
        <p:sp>
          <p:nvSpPr>
            <p:cNvPr id="41" name="アーチ 40">
              <a:extLst>
                <a:ext uri="{FF2B5EF4-FFF2-40B4-BE49-F238E27FC236}">
                  <a16:creationId xmlns:a16="http://schemas.microsoft.com/office/drawing/2014/main" id="{E7B9E8E6-6065-EF72-8388-33B5E5C89965}"/>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2" name="部分円 41">
              <a:extLst>
                <a:ext uri="{FF2B5EF4-FFF2-40B4-BE49-F238E27FC236}">
                  <a16:creationId xmlns:a16="http://schemas.microsoft.com/office/drawing/2014/main" id="{CB97F3EC-19A9-9A97-568F-244FCFAA7C25}"/>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3" name="部分円 42">
              <a:extLst>
                <a:ext uri="{FF2B5EF4-FFF2-40B4-BE49-F238E27FC236}">
                  <a16:creationId xmlns:a16="http://schemas.microsoft.com/office/drawing/2014/main" id="{D1A1EFE7-BCFD-DC9B-F463-A95FA9342DBF}"/>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grpSp>
        <p:nvGrpSpPr>
          <p:cNvPr id="44" name="グループ化 43">
            <a:extLst>
              <a:ext uri="{FF2B5EF4-FFF2-40B4-BE49-F238E27FC236}">
                <a16:creationId xmlns:a16="http://schemas.microsoft.com/office/drawing/2014/main" id="{346B2BE8-4BCE-2AD0-E7DF-7256D863E7E7}"/>
              </a:ext>
            </a:extLst>
          </p:cNvPr>
          <p:cNvGrpSpPr/>
          <p:nvPr/>
        </p:nvGrpSpPr>
        <p:grpSpPr>
          <a:xfrm rot="17266573">
            <a:off x="941760" y="3134878"/>
            <a:ext cx="1918265" cy="1918238"/>
            <a:chOff x="2105635" y="2090440"/>
            <a:chExt cx="1918265" cy="1918238"/>
          </a:xfrm>
        </p:grpSpPr>
        <p:sp>
          <p:nvSpPr>
            <p:cNvPr id="45" name="アーチ 44">
              <a:extLst>
                <a:ext uri="{FF2B5EF4-FFF2-40B4-BE49-F238E27FC236}">
                  <a16:creationId xmlns:a16="http://schemas.microsoft.com/office/drawing/2014/main" id="{9CEE52A2-301F-B91F-A31B-380ED72182DE}"/>
                </a:ext>
              </a:extLst>
            </p:cNvPr>
            <p:cNvSpPr/>
            <p:nvPr/>
          </p:nvSpPr>
          <p:spPr>
            <a:xfrm rot="2808925">
              <a:off x="1951790" y="2244285"/>
              <a:ext cx="1918238" cy="1610548"/>
            </a:xfrm>
            <a:prstGeom prst="blockArc">
              <a:avLst>
                <a:gd name="adj1" fmla="val 11486841"/>
                <a:gd name="adj2" fmla="val 21277933"/>
                <a:gd name="adj3" fmla="val 33625"/>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6" name="部分円 45">
              <a:extLst>
                <a:ext uri="{FF2B5EF4-FFF2-40B4-BE49-F238E27FC236}">
                  <a16:creationId xmlns:a16="http://schemas.microsoft.com/office/drawing/2014/main" id="{8BB503C8-7A47-7531-B3F0-2693E38D8EA0}"/>
                </a:ext>
              </a:extLst>
            </p:cNvPr>
            <p:cNvSpPr/>
            <p:nvPr/>
          </p:nvSpPr>
          <p:spPr>
            <a:xfrm rot="8658223">
              <a:off x="3185374" y="2279721"/>
              <a:ext cx="555840" cy="549363"/>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sp>
          <p:nvSpPr>
            <p:cNvPr id="47" name="部分円 46">
              <a:extLst>
                <a:ext uri="{FF2B5EF4-FFF2-40B4-BE49-F238E27FC236}">
                  <a16:creationId xmlns:a16="http://schemas.microsoft.com/office/drawing/2014/main" id="{ECC8689E-7371-0C51-795B-13BF799CACAC}"/>
                </a:ext>
              </a:extLst>
            </p:cNvPr>
            <p:cNvSpPr/>
            <p:nvPr/>
          </p:nvSpPr>
          <p:spPr>
            <a:xfrm rot="11702630">
              <a:off x="3373757" y="3075326"/>
              <a:ext cx="650143" cy="585540"/>
            </a:xfrm>
            <a:prstGeom prst="pie">
              <a:avLst>
                <a:gd name="adj1" fmla="val 5360025"/>
                <a:gd name="adj2" fmla="val 16200000"/>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tx1"/>
                </a:solidFill>
              </a:endParaRPr>
            </a:p>
          </p:txBody>
        </p:sp>
      </p:grpSp>
      <p:sp>
        <p:nvSpPr>
          <p:cNvPr id="48" name="楕円 47">
            <a:extLst>
              <a:ext uri="{FF2B5EF4-FFF2-40B4-BE49-F238E27FC236}">
                <a16:creationId xmlns:a16="http://schemas.microsoft.com/office/drawing/2014/main" id="{7DAE7682-4427-1D18-7701-CFA6587F3717}"/>
              </a:ext>
            </a:extLst>
          </p:cNvPr>
          <p:cNvSpPr/>
          <p:nvPr/>
        </p:nvSpPr>
        <p:spPr>
          <a:xfrm>
            <a:off x="1009002" y="3886283"/>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602D867D-9142-E6AF-8CBC-4353A9A1B027}"/>
              </a:ext>
            </a:extLst>
          </p:cNvPr>
          <p:cNvSpPr/>
          <p:nvPr/>
        </p:nvSpPr>
        <p:spPr>
          <a:xfrm>
            <a:off x="4583760" y="3988455"/>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8698CC32-88BF-3A6D-16F3-B84F92B33DAC}"/>
              </a:ext>
            </a:extLst>
          </p:cNvPr>
          <p:cNvSpPr/>
          <p:nvPr/>
        </p:nvSpPr>
        <p:spPr>
          <a:xfrm>
            <a:off x="2919553" y="5592048"/>
            <a:ext cx="482600" cy="46990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sp>
        <p:nvSpPr>
          <p:cNvPr id="65" name="タイトル 64">
            <a:extLst>
              <a:ext uri="{FF2B5EF4-FFF2-40B4-BE49-F238E27FC236}">
                <a16:creationId xmlns:a16="http://schemas.microsoft.com/office/drawing/2014/main" id="{3A7E09D6-B3EE-DDCE-B443-AF9ACD12AF20}"/>
              </a:ext>
            </a:extLst>
          </p:cNvPr>
          <p:cNvSpPr>
            <a:spLocks noGrp="1"/>
          </p:cNvSpPr>
          <p:nvPr>
            <p:ph type="title"/>
          </p:nvPr>
        </p:nvSpPr>
        <p:spPr/>
        <p:txBody>
          <a:bodyPr/>
          <a:lstStyle/>
          <a:p>
            <a:r>
              <a:rPr lang="ja-JP" altLang="en-US" dirty="0"/>
              <a:t>システム概要</a:t>
            </a:r>
          </a:p>
        </p:txBody>
      </p:sp>
      <p:pic>
        <p:nvPicPr>
          <p:cNvPr id="85" name="図 84" descr="屋内, 金属, 座る, テーブル が含まれている画像&#10;&#10;AI 生成コンテンツは誤りを含む可能性があります。">
            <a:extLst>
              <a:ext uri="{FF2B5EF4-FFF2-40B4-BE49-F238E27FC236}">
                <a16:creationId xmlns:a16="http://schemas.microsoft.com/office/drawing/2014/main" id="{D3868F8C-9FF5-8BEE-5D2A-96EA998C2E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502106" y="1838077"/>
            <a:ext cx="3893387" cy="1259186"/>
          </a:xfrm>
          <a:prstGeom prst="rect">
            <a:avLst/>
          </a:prstGeom>
        </p:spPr>
      </p:pic>
      <p:pic>
        <p:nvPicPr>
          <p:cNvPr id="90" name="図 89" descr="アイコン&#10;&#10;AI 生成コンテンツは誤りを含む可能性があります。">
            <a:extLst>
              <a:ext uri="{FF2B5EF4-FFF2-40B4-BE49-F238E27FC236}">
                <a16:creationId xmlns:a16="http://schemas.microsoft.com/office/drawing/2014/main" id="{CB38F67F-1B39-BB27-17E6-2B34BC5057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613670" y="2832069"/>
            <a:ext cx="754040" cy="1360999"/>
          </a:xfrm>
          <a:prstGeom prst="rect">
            <a:avLst/>
          </a:prstGeom>
        </p:spPr>
      </p:pic>
    </p:spTree>
    <p:extLst>
      <p:ext uri="{BB962C8B-B14F-4D97-AF65-F5344CB8AC3E}">
        <p14:creationId xmlns:p14="http://schemas.microsoft.com/office/powerpoint/2010/main" val="12608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078 -0.00671 L -0.00078 -0.00671 C 0.00261 -0.00625 0.00625 -0.00717 0.00951 -0.00486 C 0.01055 -0.0044 0.00964 -0.00046 0.01055 0.0007 C 0.0125 0.00255 0.01472 0.00185 0.0168 0.00255 C 0.01862 0.0044 0.02058 0.00556 0.02201 0.0081 C 0.03034 0.0206 0.01641 0.00671 0.02826 0.01736 C 0.02982 0.02523 0.0306 0.03171 0.03555 0.03773 L 0.03867 0.04144 C 0.04089 0.05093 0.04102 0.05208 0.04388 0.06181 C 0.04492 0.06482 0.0461 0.06783 0.04701 0.07107 C 0.04857 0.07593 0.05117 0.08588 0.05117 0.08588 C 0.06042 0.06111 0.05326 0.08241 0.05326 0.01181 " pathEditMode="relative" ptsTypes="AAAAAAAAAAAAA">
                                      <p:cBhvr>
                                        <p:cTn id="6" dur="2000" fill="hold"/>
                                        <p:tgtEl>
                                          <p:spTgt spid="31"/>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00052 -0.00093 L -0.00052 -0.00093 C 0.00157 -0.00533 0.00378 -0.00926 0.00573 -0.01389 C 0.01003 -0.02524 0.00248 -0.01459 0.0099 -0.02315 C 0.01433 -0.03912 0.00912 -0.02385 0.01511 -0.03426 C 0.0198 -0.04283 0.0142 -0.0382 0.02032 -0.04167 C 0.02344 -0.04746 0.02396 -0.04931 0.02865 -0.05278 C 0.02995 -0.05394 0.03138 -0.05394 0.03282 -0.05463 C 0.04336 -0.06042 0.03477 -0.05695 0.04428 -0.06019 C 0.04349 -0.06204 0.04297 -0.06436 0.04219 -0.06574 C 0.04063 -0.06852 0.03646 -0.07176 0.0349 -0.07315 C 0.03451 -0.075 0.03438 -0.07709 0.03386 -0.07871 C 0.03295 -0.08102 0.03164 -0.08241 0.03073 -0.08426 C 0.02956 -0.08681 0.02865 -0.08936 0.02761 -0.09167 C 0.02618 -0.10139 0.02735 -0.09699 0.02448 -0.10463 " pathEditMode="relative" ptsTypes="AAAAAAAAAAAAAAA">
                                      <p:cBhvr>
                                        <p:cTn id="8" dur="2000" fill="hold"/>
                                        <p:tgtEl>
                                          <p:spTgt spid="48"/>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00091 -0.00278 L -0.00091 -0.00278 C -0.00169 0.00324 -0.00208 0.00972 -0.00299 0.01574 C -0.00338 0.01782 -0.00455 0.01921 -0.00507 0.0213 C -0.00755 0.02894 -0.00716 0.03102 -0.01132 0.03796 C -0.01432 0.04236 -0.01927 0.0456 -0.02278 0.04722 C -0.02422 0.04769 -0.02565 0.04815 -0.02695 0.04907 C -0.02812 0.04954 -0.02916 0.05 -0.03007 0.05093 C -0.03125 0.05185 -0.03203 0.05394 -0.0332 0.05463 C -0.03567 0.05579 -0.03815 0.05579 -0.04049 0.05648 C -0.03971 0.06088 -0.03945 0.06389 -0.03737 0.06759 C -0.03659 0.06898 -0.03528 0.06991 -0.03424 0.0713 C -0.03398 0.07315 -0.03372 0.075 -0.0332 0.07685 C -0.03138 0.08357 -0.03047 0.08218 -0.02799 0.08982 C -0.02435 0.10139 -0.02812 0.09699 -0.02382 0.10093 " pathEditMode="relative" ptsTypes="AAAAAAAAAAAAAAA">
                                      <p:cBhvr>
                                        <p:cTn id="10" dur="2000" fill="hold"/>
                                        <p:tgtEl>
                                          <p:spTgt spid="4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00118 -0.00347 L 0.00118 -0.00347 C -0.00195 -0.00486 -0.00533 -0.00533 -0.0082 -0.00718 C -0.01223 -0.00996 -0.01236 -0.01435 -0.01549 -0.01829 C -0.01783 -0.0213 -0.02044 -0.02338 -0.02278 -0.0257 C -0.02356 -0.02755 -0.02408 -0.02963 -0.02486 -0.03125 C -0.02721 -0.03588 -0.03033 -0.03935 -0.03216 -0.04421 C -0.03945 -0.06366 -0.0371 -0.05486 -0.04049 -0.07014 C -0.04257 -0.06783 -0.04505 -0.06597 -0.04674 -0.06273 C -0.04856 -0.05972 -0.0496 -0.05533 -0.05091 -0.05162 C -0.05169 -0.04977 -0.05247 -0.04815 -0.05299 -0.04607 C -0.05403 -0.04306 -0.05494 -0.03982 -0.05611 -0.03681 C -0.05638 -0.03634 -0.0569 -0.03681 -0.05716 -0.03681 " pathEditMode="relative" ptsTypes="AAAAAAAAAAAAA">
                                      <p:cBhvr>
                                        <p:cTn id="12" dur="2000" fill="hold"/>
                                        <p:tgtEl>
                                          <p:spTgt spid="50"/>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5443 0.01366 L 0.05443 0.01366 C 0.05261 0.01852 0.05183 0.02477 0.04922 0.02847 C 0.04727 0.03102 0.04427 0.0294 0.04193 0.03033 C 0.04089 0.03056 0.03985 0.03148 0.03881 0.03218 C 0.03802 0.03449 0.03633 0.03681 0.03672 0.03958 C 0.03711 0.04259 0.04375 0.0537 0.04506 0.05625 C 0.04753 0.06945 0.04401 0.05347 0.04922 0.06736 C 0.04974 0.06898 0.04974 0.07107 0.05026 0.07292 C 0.05248 0.08056 0.05625 0.0882 0.05756 0.09699 C 0.06081 0.12014 0.05664 0.0912 0.05964 0.10995 C 0.06003 0.11227 0.06042 0.11482 0.06068 0.11736 C 0.06107 0.12083 0.05977 0.12662 0.06172 0.12847 C 0.06537 0.13195 0.07006 0.1294 0.07422 0.13033 C 0.08164 0.13171 0.07982 0.12917 0.08256 0.13403 " pathEditMode="relative" ptsTypes="AAAAAAAAAAAAAAA">
                                      <p:cBhvr>
                                        <p:cTn id="16" dur="2000" fill="hold"/>
                                        <p:tgtEl>
                                          <p:spTgt spid="31"/>
                                        </p:tgtEl>
                                        <p:attrNameLst>
                                          <p:attrName>ppt_x</p:attrName>
                                          <p:attrName>ppt_y</p:attrName>
                                        </p:attrNameLst>
                                      </p:cBhvr>
                                    </p:animMotion>
                                  </p:childTnLst>
                                </p:cTn>
                              </p:par>
                              <p:par>
                                <p:cTn id="17" presetID="0" presetClass="path" presetSubtype="0" accel="50000" decel="50000" fill="hold" grpId="1" nodeType="withEffect">
                                  <p:stCondLst>
                                    <p:cond delay="0"/>
                                  </p:stCondLst>
                                  <p:childTnLst>
                                    <p:animMotion origin="layout" path="M 0.0224 -0.10278 L 0.0224 -0.10278 C 0.0237 -0.09723 0.02526 -0.0919 0.02657 -0.08612 C 0.02696 -0.0838 0.02696 -0.08125 0.02761 -0.07871 C 0.02839 -0.07547 0.02969 -0.07269 0.03073 -0.06945 C 0.03099 -0.06713 0.03125 -0.06459 0.03178 -0.06204 C 0.0323 -0.05834 0.03386 -0.05093 0.03386 -0.05093 C 0.03724 -0.05278 0.04076 -0.0544 0.04428 -0.05649 C 0.04727 -0.05857 0.04844 -0.06135 0.05157 -0.06204 C 0.05495 -0.0632 0.05847 -0.0632 0.06198 -0.06389 C 0.06433 -0.06459 0.0668 -0.06528 0.06928 -0.06574 C 0.07448 -0.06528 0.07969 -0.06621 0.0849 -0.06389 C 0.08607 -0.06343 0.08568 -0.05811 0.08698 -0.05834 C 0.08907 -0.05903 0.0905 -0.06297 0.09219 -0.06574 C 0.09297 -0.06737 0.09336 -0.06968 0.09428 -0.0713 C 0.09545 -0.07408 0.09701 -0.07616 0.09844 -0.07871 C 0.10235 -0.08681 0.10183 -0.08542 0.10365 -0.09167 " pathEditMode="relative" ptsTypes="AAAAAAAAAAAAAAAAA">
                                      <p:cBhvr>
                                        <p:cTn id="18" dur="2000" fill="hold"/>
                                        <p:tgtEl>
                                          <p:spTgt spid="48"/>
                                        </p:tgtEl>
                                        <p:attrNameLst>
                                          <p:attrName>ppt_x</p:attrName>
                                          <p:attrName>ppt_y</p:attrName>
                                        </p:attrNameLst>
                                      </p:cBhvr>
                                    </p:animMotion>
                                  </p:childTnLst>
                                </p:cTn>
                              </p:par>
                              <p:par>
                                <p:cTn id="19" presetID="0" presetClass="path" presetSubtype="0" accel="50000" decel="50000" fill="hold" grpId="1" nodeType="withEffect">
                                  <p:stCondLst>
                                    <p:cond delay="0"/>
                                  </p:stCondLst>
                                  <p:childTnLst>
                                    <p:animMotion origin="layout" path="M -0.02487 0.10463 L -0.02487 0.10463 C -0.02695 0.09954 -0.02942 0.09491 -0.03112 0.08982 C -0.03216 0.08681 -0.03268 0.08357 -0.0332 0.08056 C -0.03619 0.06574 -0.0358 0.06759 -0.03737 0.05648 C -0.04257 0.05695 -0.04791 0.05718 -0.05299 0.05833 C -0.05416 0.05857 -0.05507 0.05972 -0.05612 0.06019 C -0.05794 0.06088 -0.05963 0.06134 -0.06132 0.06204 C -0.06692 0.06134 -0.07252 0.06111 -0.07799 0.06019 C -0.08203 0.05949 -0.08476 0.0581 -0.08841 0.05648 C -0.09023 0.05463 -0.09166 0.05023 -0.09362 0.05093 C -0.09518 0.05116 -0.09492 0.05602 -0.0957 0.05833 C -0.09661 0.06042 -0.09778 0.06204 -0.09882 0.06389 C -0.09961 0.06759 -0.10052 0.07107 -0.10091 0.075 C -0.1013 0.07801 -0.1013 0.08125 -0.10195 0.08426 C -0.10208 0.08472 -0.10273 0.08426 -0.10299 0.08426 " pathEditMode="relative" ptsTypes="AAAAAAAAAAAAAAAA">
                                      <p:cBhvr>
                                        <p:cTn id="20" dur="2000" fill="hold"/>
                                        <p:tgtEl>
                                          <p:spTgt spid="49"/>
                                        </p:tgtEl>
                                        <p:attrNameLst>
                                          <p:attrName>ppt_x</p:attrName>
                                          <p:attrName>ppt_y</p:attrName>
                                        </p:attrNameLst>
                                      </p:cBhvr>
                                    </p:animMotion>
                                  </p:childTnLst>
                                </p:cTn>
                              </p:par>
                              <p:par>
                                <p:cTn id="21" presetID="0" presetClass="path" presetSubtype="0" accel="50000" decel="50000" fill="hold" grpId="1" nodeType="withEffect">
                                  <p:stCondLst>
                                    <p:cond delay="0"/>
                                  </p:stCondLst>
                                  <p:childTnLst>
                                    <p:animMotion origin="layout" path="M -0.0582 -0.03681 L -0.0582 -0.03681 C -0.05507 -0.0375 -0.05195 -0.03796 -0.04882 -0.03866 C -0.04713 -0.03912 -0.04531 -0.03912 -0.04361 -0.04051 C -0.04166 -0.04236 -0.03971 -0.04861 -0.03841 -0.05162 C -0.04101 -0.06991 -0.03736 -0.04769 -0.04257 -0.06644 C -0.04361 -0.07014 -0.04361 -0.07431 -0.04466 -0.07755 L -0.04778 -0.08681 C -0.04817 -0.09746 -0.04882 -0.10787 -0.04882 -0.11829 C -0.04882 -0.13009 -0.04609 -0.14236 -0.04778 -0.15347 C -0.04856 -0.15787 -0.05273 -0.15625 -0.05507 -0.15718 C -0.05729 -0.15833 -0.0651 -0.16019 -0.06653 -0.16273 L -0.06757 -0.16458 " pathEditMode="relative" ptsTypes="AAAAAAAAAAAAA">
                                      <p:cBhvr>
                                        <p:cTn id="22" dur="2000" fill="hold"/>
                                        <p:tgtEl>
                                          <p:spTgt spid="5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2" nodeType="clickEffect">
                                  <p:stCondLst>
                                    <p:cond delay="0"/>
                                  </p:stCondLst>
                                  <p:childTnLst>
                                    <p:animMotion origin="layout" path="M 0.08464 0.13565 L 0.08464 0.13565 C 0.07735 0.13449 0.06328 0.14491 0.06276 0.13195 C 0.06237 0.12454 0.06211 0.11713 0.06172 0.10972 C 0.06133 0.10463 0.05964 0.09769 0.0586 0.09306 C 0.05795 0.09051 0.05703 0.0882 0.05651 0.08565 C 0.05599 0.08333 0.05586 0.08079 0.05547 0.07824 C 0.05482 0.07523 0.05391 0.07222 0.05339 0.06898 C 0.05261 0.06551 0.05313 0.06019 0.05131 0.05787 L 0.04818 0.05417 C 0.0474 0.05232 0.04688 0.05023 0.0461 0.04861 C 0.04519 0.04722 0.04388 0.0463 0.04297 0.04491 C 0.04154 0.04329 0.04024 0.04097 0.03881 0.03935 C 0.03646 0.03727 0.03373 0.03611 0.03151 0.0338 C 0.02995 0.03241 0.02878 0.03009 0.02735 0.02824 C 0.02591 0.02685 0.02448 0.02593 0.02318 0.02454 C 0.01927 0.02083 0.02045 0.02037 0.01589 0.01736 C 0.01446 0.01644 0.01302 0.0162 0.01172 0.01551 C 0.00117 0.01019 0.01745 0.01759 0.00443 0.01181 C 0.00091 0.00764 0.00248 0.0081 0.00026 0.0081 " pathEditMode="relative" ptsTypes="AAAAAAAAAAAAAAAAAAAA">
                                      <p:cBhvr>
                                        <p:cTn id="26" dur="2000" fill="hold"/>
                                        <p:tgtEl>
                                          <p:spTgt spid="31"/>
                                        </p:tgtEl>
                                        <p:attrNameLst>
                                          <p:attrName>ppt_x</p:attrName>
                                          <p:attrName>ppt_y</p:attrName>
                                        </p:attrNameLst>
                                      </p:cBhvr>
                                    </p:animMotion>
                                  </p:childTnLst>
                                </p:cTn>
                              </p:par>
                              <p:par>
                                <p:cTn id="27" presetID="0" presetClass="path" presetSubtype="0" accel="50000" decel="50000" fill="hold" grpId="2" nodeType="withEffect">
                                  <p:stCondLst>
                                    <p:cond delay="0"/>
                                  </p:stCondLst>
                                  <p:childTnLst>
                                    <p:animMotion origin="layout" path="M 0.10157 -0.08797 L 0.10157 -0.08797 C 0.09909 -0.08311 0.09623 -0.07871 0.09428 -0.07338 C 0.09011 -0.06227 0.09662 -0.06783 0.09011 -0.06412 C 0.08594 -0.06459 0.08164 -0.06505 0.07761 -0.06598 C 0.07539 -0.06621 0.07344 -0.06783 0.07136 -0.06783 C 0.06667 -0.06783 0.05599 -0.06574 0.05053 -0.06412 C 0.04375 -0.06181 0.0487 -0.0625 0.04115 -0.05857 C 0.03933 -0.05764 0.03763 -0.05718 0.03594 -0.05672 C 0.03451 -0.05533 0.03308 -0.05417 0.03178 -0.05301 C 0.0306 -0.05186 0.02969 -0.05024 0.02865 -0.04931 C 0.02761 -0.04838 0.02644 -0.04815 0.02553 -0.04746 C 0.02435 -0.0463 0.02344 -0.04468 0.0224 -0.04375 C 0.02097 -0.04237 0.01941 -0.04144 0.01823 -0.04005 C 0.01693 -0.03843 0.01615 -0.03612 0.01511 -0.03449 C 0.01342 -0.03172 0.01146 -0.02963 0.0099 -0.02709 C 0.00118 -0.01343 0.01303 -0.02987 0.00261 -0.01598 C -0.00182 -0.00047 0.00144 -0.00116 -0.0026 -0.00116 " pathEditMode="relative" ptsTypes="AAAAAAAAAAAAAAAAAA">
                                      <p:cBhvr>
                                        <p:cTn id="28" dur="2000" fill="hold"/>
                                        <p:tgtEl>
                                          <p:spTgt spid="48"/>
                                        </p:tgtEl>
                                        <p:attrNameLst>
                                          <p:attrName>ppt_x</p:attrName>
                                          <p:attrName>ppt_y</p:attrName>
                                        </p:attrNameLst>
                                      </p:cBhvr>
                                    </p:animMotion>
                                  </p:childTnLst>
                                </p:cTn>
                              </p:par>
                              <p:par>
                                <p:cTn id="29" presetID="0" presetClass="path" presetSubtype="0" accel="50000" decel="50000" fill="hold" grpId="2" nodeType="withEffect">
                                  <p:stCondLst>
                                    <p:cond delay="0"/>
                                  </p:stCondLst>
                                  <p:childTnLst>
                                    <p:animMotion origin="layout" path="M -0.10403 0.08611 L -0.10403 0.08611 C -0.10273 0.08056 -0.10182 0.07431 -0.1 0.06945 C -0.09896 0.06667 -0.09726 0.06551 -0.09583 0.06389 C -0.09323 0.06088 -0.08919 0.05833 -0.08646 0.05648 C -0.08385 0.05741 -0.07825 0.06019 -0.07604 0.06019 C -0.06445 0.05949 -0.05312 0.05764 -0.04166 0.05648 C -0.04062 0.05509 -0.03958 0.0537 -0.03854 0.05278 C -0.03606 0.05 -0.03346 0.04792 -0.03125 0.04537 C -0.02929 0.04306 -0.02786 0.04005 -0.02604 0.03796 C -0.01367 0.02384 -0.02539 0.04028 -0.01458 0.02685 C -0.01276 0.02454 -0.01093 0.02199 -0.00937 0.01945 C -0.0082 0.01759 -0.00742 0.01505 -0.00625 0.01389 C -0.00455 0.01204 -0.00273 0.01134 -0.00104 0.01019 C 0.00235 0.00417 0.00209 0.00718 0.00209 0.00278 " pathEditMode="relative" ptsTypes="AAAAAAAAAAAAAAA">
                                      <p:cBhvr>
                                        <p:cTn id="30" dur="2000" fill="hold"/>
                                        <p:tgtEl>
                                          <p:spTgt spid="49"/>
                                        </p:tgtEl>
                                        <p:attrNameLst>
                                          <p:attrName>ppt_x</p:attrName>
                                          <p:attrName>ppt_y</p:attrName>
                                        </p:attrNameLst>
                                      </p:cBhvr>
                                    </p:animMotion>
                                  </p:childTnLst>
                                </p:cTn>
                              </p:par>
                              <p:par>
                                <p:cTn id="31" presetID="0" presetClass="path" presetSubtype="0" accel="50000" decel="50000" fill="hold" grpId="2" nodeType="withEffect">
                                  <p:stCondLst>
                                    <p:cond delay="0"/>
                                  </p:stCondLst>
                                  <p:childTnLst>
                                    <p:animMotion origin="layout" path="M -0.0707 -0.16829 L -0.0707 -0.16829 C -0.06731 -0.16713 -0.06367 -0.16644 -0.06028 -0.16482 C -0.05911 -0.16412 -0.05833 -0.16204 -0.05716 -0.16111 C -0.05625 -0.16019 -0.05507 -0.15972 -0.05403 -0.15926 C -0.047 -0.14653 -0.04947 -0.15232 -0.0457 -0.14259 C -0.04544 -0.13935 -0.04518 -0.13634 -0.04466 -0.13333 C -0.04414 -0.1294 -0.04296 -0.12593 -0.04257 -0.12222 C -0.04218 -0.11644 -0.04179 -0.09375 -0.04049 -0.08519 C -0.03971 -0.07917 -0.03528 -0.06019 -0.0332 -0.05556 C -0.03216 -0.05301 -0.03111 -0.05046 -0.03007 -0.04815 C -0.02864 -0.04445 -0.02682 -0.04121 -0.02591 -0.03704 C -0.02565 -0.03519 -0.02565 -0.03287 -0.02486 -0.03148 C -0.02317 -0.02778 -0.01966 -0.02523 -0.01757 -0.02222 C -0.01653 -0.02037 -0.01562 -0.01829 -0.01445 -0.01667 C -0.01263 -0.01389 -0.00937 -0.01065 -0.00716 -0.00926 C -0.00625 -0.00833 -0.00507 -0.00787 -0.00403 -0.00741 C 0.00027 0.00046 -0.00195 1.48148E-6 0.00118 1.48148E-6 " pathEditMode="relative" ptsTypes="AAAAAAAAAAAAAAAAAA">
                                      <p:cBhvr>
                                        <p:cTn id="32" dur="2000" fill="hold"/>
                                        <p:tgtEl>
                                          <p:spTgt spid="5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1" grpId="2" animBg="1"/>
      <p:bldP spid="48" grpId="0" animBg="1"/>
      <p:bldP spid="48" grpId="1" animBg="1"/>
      <p:bldP spid="48" grpId="2" animBg="1"/>
      <p:bldP spid="49" grpId="0" animBg="1"/>
      <p:bldP spid="49" grpId="1" animBg="1"/>
      <p:bldP spid="49" grpId="2" animBg="1"/>
      <p:bldP spid="50" grpId="0" animBg="1"/>
      <p:bldP spid="50" grpId="1" animBg="1"/>
      <p:bldP spid="50" grpId="2" animBg="1"/>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井上研">
      <a:majorFont>
        <a:latin typeface="Calibri"/>
        <a:ea typeface="メイリオ"/>
        <a:cs typeface=""/>
      </a:majorFont>
      <a:minorFont>
        <a:latin typeface="Calibri"/>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1423</TotalTime>
  <Words>1613</Words>
  <Application>Microsoft Office PowerPoint</Application>
  <PresentationFormat>ワイド画面</PresentationFormat>
  <Paragraphs>170</Paragraphs>
  <Slides>14</Slides>
  <Notes>10</Notes>
  <HiddenSlides>6</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Arial</vt:lpstr>
      <vt:lpstr>Calibri</vt:lpstr>
      <vt:lpstr>Office テーマ</vt:lpstr>
      <vt:lpstr>握り操作によるVR物体 切替コントローラの提案</vt:lpstr>
      <vt:lpstr>背景</vt:lpstr>
      <vt:lpstr>関連研究</vt:lpstr>
      <vt:lpstr>課題</vt:lpstr>
      <vt:lpstr>提案</vt:lpstr>
      <vt:lpstr>システム概要</vt:lpstr>
      <vt:lpstr>システム構成</vt:lpstr>
      <vt:lpstr>まとめ</vt:lpstr>
      <vt:lpstr>システム概要</vt:lpstr>
      <vt:lpstr>システム概要</vt:lpstr>
      <vt:lpstr>図用</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川地　道人</dc:creator>
  <cp:lastModifiedBy>川地　道人</cp:lastModifiedBy>
  <cp:revision>11</cp:revision>
  <dcterms:created xsi:type="dcterms:W3CDTF">2025-08-02T07:02:59Z</dcterms:created>
  <dcterms:modified xsi:type="dcterms:W3CDTF">2025-08-04T05:02:38Z</dcterms:modified>
</cp:coreProperties>
</file>