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5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Software Requirements Specification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2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 of Graphical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Storyboards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3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540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19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Software Requirements Specification</vt:lpstr>
      <vt:lpstr>Introduction</vt:lpstr>
      <vt:lpstr>Design of Graphical User Interface</vt:lpstr>
      <vt:lpstr>Storyboards </vt:lpstr>
      <vt:lpstr>Design Patterns</vt:lpstr>
      <vt:lpstr>Conclusions</vt:lpstr>
      <vt:lpstr>Summary</vt:lpstr>
      <vt:lpstr>Peer marking</vt:lpstr>
      <vt:lpstr>References</vt:lpstr>
      <vt:lpstr>Presentation Style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Hill</dc:creator>
  <cp:lastModifiedBy>Liam Hill</cp:lastModifiedBy>
  <cp:revision>6</cp:revision>
  <dcterms:created xsi:type="dcterms:W3CDTF">2015-10-27T15:11:20Z</dcterms:created>
  <dcterms:modified xsi:type="dcterms:W3CDTF">2015-10-27T15:18:45Z</dcterms:modified>
</cp:coreProperties>
</file>