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53DA-6F16-41B9-AAF3-62B58EEA46E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752B5-6867-4DD9-A14D-D3480A72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 function, user does not self register.  Create the user and let them know what their log in credentials</a:t>
            </a:r>
            <a:r>
              <a:rPr lang="en-US" baseline="0" dirty="0" smtClean="0"/>
              <a:t> are to use the site.  Log in routine uses active user flag.  If it is not checked the user can not log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52B5-6867-4DD9-A14D-D3480A725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log in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52B5-6867-4DD9-A14D-D3480A725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52B5-6867-4DD9-A14D-D3480A725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fields highlighted in the binder.  All</a:t>
            </a:r>
            <a:r>
              <a:rPr lang="en-US" baseline="0" dirty="0" smtClean="0"/>
              <a:t> dates are input masked to use the date picker to prevent errant entry formats.  Location state is a drop down with states.  Client account number is created when the client company is added to the database.  ****Which fields are mandatory***** all of them, none?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52B5-6867-4DD9-A14D-D3480A725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need to add sorting to the grid.</a:t>
            </a:r>
            <a:r>
              <a:rPr lang="en-US" baseline="0" dirty="0" smtClean="0"/>
              <a:t>  Need to add paging as the grid will get lengthy.  Maybe a filter so to only see inventory between certain dates?  Re-add logout div.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52B5-6867-4DD9-A14D-D3480A725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1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29F6-CB2D-43D9-B465-9E37E4CEF8B1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F9B1-CBA1-4B1D-8A56-930D19E8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18288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IMS Project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marshallalanhill.com/development/caprock/caprockims/web/images/caproc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2477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9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Register User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1"/>
            <a:ext cx="851543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983069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smtClean="0"/>
              <a:t>www.marshallalanhill.com/development/caprock/caprockims/web/register-form.php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32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 Login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57150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http://www.marshallalanhill.com/development/caprock/caprockims/web/login-form.php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761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Failed Login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3" y="1600200"/>
            <a:ext cx="73918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4864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http://www.marshallalanhill.com/development/caprock/caprockims/web/login-failed.php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842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Client Landing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4" y="1602581"/>
            <a:ext cx="6803851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02920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http://www.marshallalanhill.com/development/caprock/caprockims/web/client-landing-form.php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040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Add Inventory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24" y="1600200"/>
            <a:ext cx="75971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6214646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http://www.marshallalanhill.com/development/caprock/caprockims/web/aasc-inventory-form.php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026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View Inventory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56069"/>
            <a:ext cx="8229600" cy="301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248870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http://www.marshallalanhill.com/development/caprock/caprockims/web/aasc-inventory-view.php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548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Notes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3600" y="3352800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IMS Project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marshallalanhill.com/development/caprock/caprockims/web/images/caproc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12477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7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187</Words>
  <Application>Microsoft Office PowerPoint</Application>
  <PresentationFormat>On-screen Show (4:3)</PresentationFormat>
  <Paragraphs>24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Register User</vt:lpstr>
      <vt:lpstr>User Login</vt:lpstr>
      <vt:lpstr>Failed Login</vt:lpstr>
      <vt:lpstr>Client Landing</vt:lpstr>
      <vt:lpstr>Add Inventory</vt:lpstr>
      <vt:lpstr>View Inventory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Hill</dc:creator>
  <cp:lastModifiedBy>Alan Hill</cp:lastModifiedBy>
  <cp:revision>7</cp:revision>
  <dcterms:created xsi:type="dcterms:W3CDTF">2012-12-03T19:37:55Z</dcterms:created>
  <dcterms:modified xsi:type="dcterms:W3CDTF">2012-12-03T20:30:28Z</dcterms:modified>
</cp:coreProperties>
</file>