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438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278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pPr fontAlgn="auto"/>
            <a:fld id="{0F9B84EA-7D68-4D60-9CB1-D50884785D1C}" type="datetimeFigureOut">
              <a:rPr lang="zh-CN" altLang="en-US" sz="1245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pPr fontAlgn="auto"/>
            <a:fld id="{8D4E0FC9-F1F8-4FAE-9988-3BA365CFD46F}" type="slidenum">
              <a:rPr lang="zh-CN" altLang="en-US" sz="1245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6C8D182-E4C8-4120-9249-FC9774456FF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true" noRot="true" noChangeAspect="true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true"/>
          </p:cNvSpPr>
          <p:nvPr>
            <p:ph type="body" sz="quarter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false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5D0DACE-38E0-42D2-9336-2B707D34BC6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单击此处添加标题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单击此处添加副标题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false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true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false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388"/>
            <a:ext cx="9144000" cy="2187575"/>
          </a:xfrm>
        </p:spPr>
        <p:txBody>
          <a:bodyPr anchor="b">
            <a:normAutofit/>
          </a:bodyPr>
          <a:p>
            <a:pPr fontAlgn="auto"/>
            <a:r>
              <a:rPr lang="en-US" altLang="zh-CN" strike="noStrike" noProof="1"/>
              <a:t>sdfsdf</a:t>
            </a:r>
            <a:endParaRPr lang="en-US" altLang="zh-CN" strike="noStrike" noProof="1"/>
          </a:p>
        </p:txBody>
      </p:sp>
      <p:sp>
        <p:nvSpPr>
          <p:cNvPr id="4098" name="副标题 2"/>
          <p:cNvSpPr>
            <a:spLocks noGrp="true"/>
          </p:cNvSpPr>
          <p:nvPr>
            <p:ph type="subTitle" idx="1" hasCustomPrompt="true"/>
          </p:nvPr>
        </p:nvSpPr>
        <p:spPr/>
        <p:txBody>
          <a:bodyPr vert="horz" lIns="91440" tIns="45720" rIns="91440" bIns="45720" anchor="t" anchorCtr="false"/>
          <a:p>
            <a:pPr defTabSz="914400"/>
            <a:endParaRPr lang="zh-CN" altLang="en-US" kern="1200">
              <a:solidFill>
                <a:srgbClr val="404040"/>
              </a:solidFill>
              <a:latin typeface="Arial Black" charset="0"/>
              <a:ea typeface="宋体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5275" y="1890395"/>
            <a:ext cx="3981450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sdf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WPS 演示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DejaVu Sans</vt:lpstr>
      <vt:lpstr>文泉驿微米黑</vt:lpstr>
      <vt:lpstr>Arial Black</vt:lpstr>
      <vt:lpstr>微软雅黑</vt:lpstr>
      <vt:lpstr>宋体</vt:lpstr>
      <vt:lpstr>Arial Unicode MS</vt:lpstr>
      <vt:lpstr>Office 主题​​</vt:lpstr>
      <vt:lpstr>sdfsdf</vt:lpstr>
      <vt:lpstr>sdf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uos</dc:creator>
  <cp:lastModifiedBy>mugong</cp:lastModifiedBy>
  <cp:revision>4</cp:revision>
  <dcterms:created xsi:type="dcterms:W3CDTF">2020-10-23T05:37:45Z</dcterms:created>
  <dcterms:modified xsi:type="dcterms:W3CDTF">2020-10-23T05:37:45Z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2052-11.1.0.9615</vt:lpwstr>
  </property>
</Properties>
</file>