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87" r:id="rId7"/>
    <p:sldId id="28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KONTRAK PERKULIAHAN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DESAIN WEB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AGUS EKO MUSANTONO, M.KOM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F0C5A-684B-7326-249C-6A196650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860" y="227959"/>
            <a:ext cx="1385978" cy="133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 err="1"/>
              <a:t>Kontrak</a:t>
            </a:r>
            <a:r>
              <a:rPr lang="en-US" sz="3600" dirty="0"/>
              <a:t> </a:t>
            </a:r>
            <a:r>
              <a:rPr lang="en-US" sz="3600" dirty="0" err="1"/>
              <a:t>Perkuliahan</a:t>
            </a:r>
            <a:endParaRPr lang="en-US" sz="3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wajib</a:t>
            </a:r>
            <a:r>
              <a:rPr lang="en-US" sz="1800" dirty="0"/>
              <a:t> </a:t>
            </a:r>
            <a:r>
              <a:rPr lang="en-US" sz="1800" dirty="0" err="1"/>
              <a:t>datang</a:t>
            </a:r>
            <a:r>
              <a:rPr lang="en-US" sz="1800" dirty="0"/>
              <a:t> </a:t>
            </a:r>
            <a:r>
              <a:rPr lang="en-US" sz="1800" dirty="0" err="1"/>
              <a:t>tepat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jadwal</a:t>
            </a:r>
            <a:r>
              <a:rPr lang="en-US" sz="1800" dirty="0"/>
              <a:t> </a:t>
            </a:r>
            <a:r>
              <a:rPr lang="en-US" sz="1800" dirty="0" err="1"/>
              <a:t>perkuliahan</a:t>
            </a:r>
            <a:endParaRPr lang="en-US" sz="1800" dirty="0"/>
          </a:p>
          <a:p>
            <a:r>
              <a:rPr lang="en-US" sz="1800" dirty="0" err="1"/>
              <a:t>Toleransi</a:t>
            </a:r>
            <a:r>
              <a:rPr lang="en-US" sz="1800" dirty="0"/>
              <a:t> </a:t>
            </a:r>
            <a:r>
              <a:rPr lang="en-US" sz="1800" dirty="0" err="1"/>
              <a:t>keterlambatan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15 </a:t>
            </a:r>
            <a:r>
              <a:rPr lang="en-US" sz="1800" dirty="0" err="1"/>
              <a:t>menit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jadwal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ditentukan</a:t>
            </a:r>
            <a:endParaRPr lang="en-US" sz="1800" dirty="0"/>
          </a:p>
          <a:p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wajib</a:t>
            </a:r>
            <a:r>
              <a:rPr lang="en-US" sz="1800" dirty="0"/>
              <a:t> </a:t>
            </a:r>
            <a:r>
              <a:rPr lang="en-US" sz="1800" dirty="0" err="1"/>
              <a:t>mematuhi</a:t>
            </a:r>
            <a:r>
              <a:rPr lang="en-US" sz="1800" dirty="0"/>
              <a:t> </a:t>
            </a:r>
            <a:r>
              <a:rPr lang="en-US" sz="1800" dirty="0" err="1"/>
              <a:t>peraturan</a:t>
            </a:r>
            <a:r>
              <a:rPr lang="en-US" sz="1800" dirty="0"/>
              <a:t> </a:t>
            </a:r>
            <a:r>
              <a:rPr lang="en-US" sz="1800" dirty="0" err="1"/>
              <a:t>dosen</a:t>
            </a:r>
            <a:endParaRPr lang="en-US" sz="1800" dirty="0"/>
          </a:p>
          <a:p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yang </a:t>
            </a:r>
            <a:r>
              <a:rPr lang="en-US" sz="1800" dirty="0" err="1"/>
              <a:t>dianggap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akhirnya</a:t>
            </a:r>
            <a:r>
              <a:rPr lang="en-US" sz="1800" dirty="0"/>
              <a:t> </a:t>
            </a:r>
            <a:r>
              <a:rPr lang="en-US" sz="1800" dirty="0" err="1"/>
              <a:t>kurang</a:t>
            </a:r>
            <a:r>
              <a:rPr lang="en-US" sz="1800" dirty="0"/>
              <a:t> oleh </a:t>
            </a:r>
            <a:r>
              <a:rPr lang="en-US" sz="1800" dirty="0" err="1"/>
              <a:t>dosen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bersedia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perbaikan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endParaRPr lang="en-US" sz="1800" dirty="0"/>
          </a:p>
          <a:p>
            <a:r>
              <a:rPr lang="en-US" sz="1800" dirty="0" err="1"/>
              <a:t>Kurikulum</a:t>
            </a:r>
            <a:r>
              <a:rPr lang="en-US" sz="1800" dirty="0"/>
              <a:t> </a:t>
            </a:r>
            <a:r>
              <a:rPr lang="en-US" sz="1800" dirty="0" err="1"/>
              <a:t>perkuliahan</a:t>
            </a:r>
            <a:r>
              <a:rPr lang="en-US" sz="1800" dirty="0"/>
              <a:t> yang </a:t>
            </a:r>
            <a:r>
              <a:rPr lang="en-US" sz="1800" dirty="0" err="1"/>
              <a:t>diadopsi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kurikulum</a:t>
            </a:r>
            <a:r>
              <a:rPr lang="en-US" sz="1800" dirty="0"/>
              <a:t> OBE (Outcome Based Education) dan SCL (Student Center Learning)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perkuliahan</a:t>
            </a:r>
            <a:r>
              <a:rPr lang="en-US" sz="1800" dirty="0"/>
              <a:t> </a:t>
            </a:r>
            <a:r>
              <a:rPr lang="en-US" sz="1800" dirty="0" err="1"/>
              <a:t>berfokus</a:t>
            </a:r>
            <a:r>
              <a:rPr lang="en-US" sz="1800" dirty="0"/>
              <a:t> pada </a:t>
            </a:r>
            <a:r>
              <a:rPr lang="en-US" sz="1800" dirty="0" err="1"/>
              <a:t>luaran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capaian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 dan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pusat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B103-40A1-29D1-B40B-29B36D8D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0CAFBD-B452-CF6C-2B69-C0E08BF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B72C3-6562-2E22-1984-36DFC3BDF6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perkuliahan</a:t>
            </a:r>
            <a:r>
              <a:rPr lang="en-US" sz="1800" dirty="0"/>
              <a:t> yang </a:t>
            </a:r>
            <a:r>
              <a:rPr lang="en-US" sz="1800" dirty="0" err="1"/>
              <a:t>diadopsi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collaborative learning</a:t>
            </a:r>
          </a:p>
          <a:p>
            <a:r>
              <a:rPr lang="en-US" sz="1800" dirty="0" err="1"/>
              <a:t>Komposisi</a:t>
            </a:r>
            <a:r>
              <a:rPr lang="en-US" sz="1800" dirty="0"/>
              <a:t> </a:t>
            </a:r>
            <a:r>
              <a:rPr lang="en-US" sz="1800" dirty="0" err="1"/>
              <a:t>presentase</a:t>
            </a:r>
            <a:r>
              <a:rPr lang="en-US" sz="1800" dirty="0"/>
              <a:t> </a:t>
            </a:r>
            <a:r>
              <a:rPr lang="en-US" sz="1800" dirty="0" err="1"/>
              <a:t>penilaian</a:t>
            </a:r>
            <a:r>
              <a:rPr lang="en-US" sz="1800" dirty="0"/>
              <a:t> </a:t>
            </a:r>
            <a:r>
              <a:rPr lang="en-US" sz="1800" dirty="0" err="1"/>
              <a:t>diubah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UTS (20%), UAS (20%), </a:t>
            </a:r>
            <a:r>
              <a:rPr lang="en-US" sz="1800" dirty="0" err="1"/>
              <a:t>tugas</a:t>
            </a:r>
            <a:r>
              <a:rPr lang="en-US" sz="1800" dirty="0"/>
              <a:t> (30%), </a:t>
            </a:r>
            <a:r>
              <a:rPr lang="en-US" sz="1800" dirty="0" err="1"/>
              <a:t>keaktifan</a:t>
            </a:r>
            <a:r>
              <a:rPr lang="en-US" sz="1800" dirty="0"/>
              <a:t> (30%)</a:t>
            </a:r>
          </a:p>
          <a:p>
            <a:r>
              <a:rPr lang="en-US" sz="1800" dirty="0"/>
              <a:t>Nilai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dikeluarkan</a:t>
            </a:r>
            <a:r>
              <a:rPr lang="en-US" sz="1800" dirty="0"/>
              <a:t> </a:t>
            </a:r>
            <a:r>
              <a:rPr lang="en-US" sz="1800" dirty="0" err="1"/>
              <a:t>bila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mengumpulkan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 dan </a:t>
            </a:r>
            <a:r>
              <a:rPr lang="en-US" sz="1800" dirty="0" err="1"/>
              <a:t>kehadiran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85%</a:t>
            </a:r>
          </a:p>
          <a:p>
            <a:r>
              <a:rPr lang="en-US" sz="1800" dirty="0" err="1"/>
              <a:t>Kontrak</a:t>
            </a:r>
            <a:r>
              <a:rPr lang="en-US" sz="1800" dirty="0"/>
              <a:t> </a:t>
            </a:r>
            <a:r>
              <a:rPr lang="en-US" sz="1800" dirty="0" err="1"/>
              <a:t>perkuliahan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diperbarui</a:t>
            </a:r>
            <a:r>
              <a:rPr lang="en-US" sz="1800" dirty="0"/>
              <a:t> di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hari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kesepakatan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dosen</a:t>
            </a:r>
            <a:r>
              <a:rPr lang="en-US" sz="1800" dirty="0"/>
              <a:t> dan </a:t>
            </a:r>
            <a:r>
              <a:rPr lang="en-US" sz="1800" dirty="0" err="1"/>
              <a:t>mahasiswa</a:t>
            </a:r>
            <a:endParaRPr lang="en-US" sz="1800" dirty="0"/>
          </a:p>
          <a:p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85070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D596-AD5C-B2B3-C2F3-4B3EE7F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708A7-1D9D-D864-E5F1-2E64057E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67CC3-D499-4089-69FF-537B4ED889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093243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484316-F08B-9833-55C3-5E17E692E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52413"/>
            <a:ext cx="9525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39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TERIMAKASIH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63</TotalTime>
  <Words>147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LT Pro</vt:lpstr>
      <vt:lpstr>Trebuchet MS</vt:lpstr>
      <vt:lpstr>Office Theme</vt:lpstr>
      <vt:lpstr>KONTRAK PERKULIAHAN</vt:lpstr>
      <vt:lpstr>Kontrak Perkuliahan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PERKULIAHAN</dc:title>
  <dc:creator>Anton</dc:creator>
  <cp:lastModifiedBy>Anton</cp:lastModifiedBy>
  <cp:revision>1</cp:revision>
  <dcterms:created xsi:type="dcterms:W3CDTF">2024-02-20T04:06:33Z</dcterms:created>
  <dcterms:modified xsi:type="dcterms:W3CDTF">2024-02-20T05:09:54Z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