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7" roundtripDataSignature="AMtx7mhiLVK0FE/byCaQmB85MBwoymJK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penSans-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italic.fntdata"/><Relationship Id="rId14" Type="http://schemas.openxmlformats.org/officeDocument/2006/relationships/font" Target="fonts/OpenSans-bold.fntdata"/><Relationship Id="rId17" Type="http://customschemas.google.com/relationships/presentationmetadata" Target="metadata"/><Relationship Id="rId16"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4.png"/><Relationship Id="rId9"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8.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C5EB"/>
        </a:solidFill>
      </p:bgPr>
    </p:bg>
    <p:spTree>
      <p:nvGrpSpPr>
        <p:cNvPr id="83" name="Shape 83"/>
        <p:cNvGrpSpPr/>
        <p:nvPr/>
      </p:nvGrpSpPr>
      <p:grpSpPr>
        <a:xfrm>
          <a:off x="0" y="0"/>
          <a:ext cx="0" cy="0"/>
          <a:chOff x="0" y="0"/>
          <a:chExt cx="0" cy="0"/>
        </a:xfrm>
      </p:grpSpPr>
      <p:grpSp>
        <p:nvGrpSpPr>
          <p:cNvPr id="84" name="Google Shape;84;p1"/>
          <p:cNvGrpSpPr/>
          <p:nvPr/>
        </p:nvGrpSpPr>
        <p:grpSpPr>
          <a:xfrm rot="2700000">
            <a:off x="1652937" y="786171"/>
            <a:ext cx="423887" cy="423887"/>
            <a:chOff x="0" y="0"/>
            <a:chExt cx="812800" cy="812800"/>
          </a:xfrm>
        </p:grpSpPr>
        <p:sp>
          <p:nvSpPr>
            <p:cNvPr id="85" name="Google Shape;85;p1"/>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86" name="Google Shape;86;p1"/>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
          <p:cNvGrpSpPr/>
          <p:nvPr/>
        </p:nvGrpSpPr>
        <p:grpSpPr>
          <a:xfrm rot="2700000">
            <a:off x="15016338" y="786171"/>
            <a:ext cx="423887" cy="423887"/>
            <a:chOff x="0" y="0"/>
            <a:chExt cx="812800" cy="812800"/>
          </a:xfrm>
        </p:grpSpPr>
        <p:sp>
          <p:nvSpPr>
            <p:cNvPr id="88" name="Google Shape;88;p1"/>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89" name="Google Shape;89;p1"/>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 name="Google Shape;90;p1"/>
          <p:cNvGrpSpPr/>
          <p:nvPr/>
        </p:nvGrpSpPr>
        <p:grpSpPr>
          <a:xfrm rot="2700000">
            <a:off x="2252403" y="786171"/>
            <a:ext cx="423887" cy="423887"/>
            <a:chOff x="0" y="0"/>
            <a:chExt cx="812800" cy="812800"/>
          </a:xfrm>
        </p:grpSpPr>
        <p:sp>
          <p:nvSpPr>
            <p:cNvPr id="91" name="Google Shape;91;p1"/>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92" name="Google Shape;92;p1"/>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 name="Google Shape;93;p1"/>
          <p:cNvGrpSpPr/>
          <p:nvPr/>
        </p:nvGrpSpPr>
        <p:grpSpPr>
          <a:xfrm rot="2700000">
            <a:off x="15615804" y="786171"/>
            <a:ext cx="423887" cy="423887"/>
            <a:chOff x="0" y="0"/>
            <a:chExt cx="812800" cy="812800"/>
          </a:xfrm>
        </p:grpSpPr>
        <p:sp>
          <p:nvSpPr>
            <p:cNvPr id="94" name="Google Shape;94;p1"/>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95" name="Google Shape;95;p1"/>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6" name="Google Shape;96;p1"/>
          <p:cNvGrpSpPr/>
          <p:nvPr/>
        </p:nvGrpSpPr>
        <p:grpSpPr>
          <a:xfrm rot="2700000">
            <a:off x="2851869" y="786171"/>
            <a:ext cx="423887" cy="423887"/>
            <a:chOff x="0" y="0"/>
            <a:chExt cx="812800" cy="812800"/>
          </a:xfrm>
        </p:grpSpPr>
        <p:sp>
          <p:nvSpPr>
            <p:cNvPr id="97" name="Google Shape;97;p1"/>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98" name="Google Shape;98;p1"/>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 name="Google Shape;99;p1"/>
          <p:cNvGrpSpPr/>
          <p:nvPr/>
        </p:nvGrpSpPr>
        <p:grpSpPr>
          <a:xfrm rot="2700000">
            <a:off x="16215271" y="786171"/>
            <a:ext cx="423887" cy="423887"/>
            <a:chOff x="0" y="0"/>
            <a:chExt cx="812800" cy="812800"/>
          </a:xfrm>
        </p:grpSpPr>
        <p:sp>
          <p:nvSpPr>
            <p:cNvPr id="100" name="Google Shape;100;p1"/>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101" name="Google Shape;101;p1"/>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2" name="Google Shape;102;p1"/>
          <p:cNvSpPr/>
          <p:nvPr/>
        </p:nvSpPr>
        <p:spPr>
          <a:xfrm>
            <a:off x="1565147" y="1360262"/>
            <a:ext cx="106897050" cy="31502326"/>
          </a:xfrm>
          <a:custGeom>
            <a:rect b="b" l="l" r="r" t="t"/>
            <a:pathLst>
              <a:path extrusionOk="0" h="4400295" w="8105753">
                <a:moveTo>
                  <a:pt x="8105753" y="48622"/>
                </a:moveTo>
                <a:lnTo>
                  <a:pt x="8105753" y="0"/>
                </a:lnTo>
                <a:lnTo>
                  <a:pt x="44783" y="0"/>
                </a:lnTo>
                <a:lnTo>
                  <a:pt x="44783" y="24311"/>
                </a:lnTo>
                <a:lnTo>
                  <a:pt x="0" y="24311"/>
                </a:lnTo>
                <a:lnTo>
                  <a:pt x="0" y="4400295"/>
                </a:lnTo>
                <a:lnTo>
                  <a:pt x="89566" y="4400295"/>
                </a:lnTo>
                <a:lnTo>
                  <a:pt x="89566" y="3549409"/>
                </a:lnTo>
                <a:lnTo>
                  <a:pt x="1612194" y="3549409"/>
                </a:lnTo>
                <a:lnTo>
                  <a:pt x="1612194" y="4400295"/>
                </a:lnTo>
                <a:lnTo>
                  <a:pt x="1701760" y="4400295"/>
                </a:lnTo>
                <a:lnTo>
                  <a:pt x="1701760" y="3549409"/>
                </a:lnTo>
                <a:lnTo>
                  <a:pt x="3224388" y="3549409"/>
                </a:lnTo>
                <a:lnTo>
                  <a:pt x="3224388" y="4400295"/>
                </a:lnTo>
                <a:lnTo>
                  <a:pt x="3313954" y="4400295"/>
                </a:lnTo>
                <a:lnTo>
                  <a:pt x="3313954" y="3549409"/>
                </a:lnTo>
                <a:lnTo>
                  <a:pt x="4836582" y="3549409"/>
                </a:lnTo>
                <a:lnTo>
                  <a:pt x="4836582" y="4400295"/>
                </a:lnTo>
                <a:lnTo>
                  <a:pt x="4926148" y="4400295"/>
                </a:lnTo>
                <a:lnTo>
                  <a:pt x="4926148" y="3549409"/>
                </a:lnTo>
                <a:lnTo>
                  <a:pt x="6448775" y="3549409"/>
                </a:lnTo>
                <a:lnTo>
                  <a:pt x="6448775" y="4400295"/>
                </a:lnTo>
                <a:lnTo>
                  <a:pt x="6538341" y="4400295"/>
                </a:lnTo>
                <a:lnTo>
                  <a:pt x="6538341" y="3549409"/>
                </a:lnTo>
                <a:lnTo>
                  <a:pt x="8105753" y="3549409"/>
                </a:lnTo>
                <a:lnTo>
                  <a:pt x="8105753" y="3500787"/>
                </a:lnTo>
                <a:lnTo>
                  <a:pt x="6538341" y="3500787"/>
                </a:lnTo>
                <a:lnTo>
                  <a:pt x="6538341" y="2674212"/>
                </a:lnTo>
                <a:lnTo>
                  <a:pt x="8105753" y="2674212"/>
                </a:lnTo>
                <a:lnTo>
                  <a:pt x="8105753" y="2625590"/>
                </a:lnTo>
                <a:lnTo>
                  <a:pt x="6538341" y="2625590"/>
                </a:lnTo>
                <a:lnTo>
                  <a:pt x="6538341" y="1799016"/>
                </a:lnTo>
                <a:lnTo>
                  <a:pt x="8105753" y="1799016"/>
                </a:lnTo>
                <a:lnTo>
                  <a:pt x="8105753" y="1750394"/>
                </a:lnTo>
                <a:lnTo>
                  <a:pt x="6538341" y="1750394"/>
                </a:lnTo>
                <a:lnTo>
                  <a:pt x="6538341" y="923819"/>
                </a:lnTo>
                <a:lnTo>
                  <a:pt x="8105753" y="923819"/>
                </a:lnTo>
                <a:lnTo>
                  <a:pt x="8105753" y="875197"/>
                </a:lnTo>
                <a:lnTo>
                  <a:pt x="6538341" y="875197"/>
                </a:lnTo>
                <a:lnTo>
                  <a:pt x="6538341" y="48622"/>
                </a:lnTo>
                <a:lnTo>
                  <a:pt x="8105753" y="48622"/>
                </a:lnTo>
                <a:close/>
                <a:moveTo>
                  <a:pt x="1701760" y="875197"/>
                </a:moveTo>
                <a:lnTo>
                  <a:pt x="1701760" y="48622"/>
                </a:lnTo>
                <a:lnTo>
                  <a:pt x="3224388" y="48622"/>
                </a:lnTo>
                <a:lnTo>
                  <a:pt x="3224388" y="875197"/>
                </a:lnTo>
                <a:lnTo>
                  <a:pt x="1701760" y="875197"/>
                </a:lnTo>
                <a:close/>
                <a:moveTo>
                  <a:pt x="3224388" y="923819"/>
                </a:moveTo>
                <a:lnTo>
                  <a:pt x="3224388" y="1750394"/>
                </a:lnTo>
                <a:lnTo>
                  <a:pt x="1701760" y="1750394"/>
                </a:lnTo>
                <a:lnTo>
                  <a:pt x="1701760" y="923819"/>
                </a:lnTo>
                <a:lnTo>
                  <a:pt x="3224388" y="923819"/>
                </a:lnTo>
                <a:close/>
                <a:moveTo>
                  <a:pt x="1612194" y="875197"/>
                </a:moveTo>
                <a:lnTo>
                  <a:pt x="89566" y="875197"/>
                </a:lnTo>
                <a:lnTo>
                  <a:pt x="89566" y="48622"/>
                </a:lnTo>
                <a:lnTo>
                  <a:pt x="1612194" y="48622"/>
                </a:lnTo>
                <a:lnTo>
                  <a:pt x="1612194" y="875197"/>
                </a:lnTo>
                <a:close/>
                <a:moveTo>
                  <a:pt x="1612194" y="923819"/>
                </a:moveTo>
                <a:lnTo>
                  <a:pt x="1612194" y="1750394"/>
                </a:lnTo>
                <a:lnTo>
                  <a:pt x="89566" y="1750394"/>
                </a:lnTo>
                <a:lnTo>
                  <a:pt x="89566" y="923819"/>
                </a:lnTo>
                <a:lnTo>
                  <a:pt x="1612194" y="923819"/>
                </a:lnTo>
                <a:close/>
                <a:moveTo>
                  <a:pt x="1612194" y="1799016"/>
                </a:moveTo>
                <a:lnTo>
                  <a:pt x="1612194" y="2625590"/>
                </a:lnTo>
                <a:lnTo>
                  <a:pt x="89566" y="2625590"/>
                </a:lnTo>
                <a:lnTo>
                  <a:pt x="89566" y="1799016"/>
                </a:lnTo>
                <a:lnTo>
                  <a:pt x="1612194" y="1799016"/>
                </a:lnTo>
                <a:close/>
                <a:moveTo>
                  <a:pt x="1701760" y="1799016"/>
                </a:moveTo>
                <a:lnTo>
                  <a:pt x="3224388" y="1799016"/>
                </a:lnTo>
                <a:lnTo>
                  <a:pt x="3224388" y="2625590"/>
                </a:lnTo>
                <a:lnTo>
                  <a:pt x="1701760" y="2625590"/>
                </a:lnTo>
                <a:lnTo>
                  <a:pt x="1701760" y="1799016"/>
                </a:lnTo>
                <a:close/>
                <a:moveTo>
                  <a:pt x="3313954" y="1799016"/>
                </a:moveTo>
                <a:lnTo>
                  <a:pt x="4836582" y="1799016"/>
                </a:lnTo>
                <a:lnTo>
                  <a:pt x="4836582" y="2625590"/>
                </a:lnTo>
                <a:lnTo>
                  <a:pt x="3313954" y="2625590"/>
                </a:lnTo>
                <a:lnTo>
                  <a:pt x="3313954" y="1799016"/>
                </a:lnTo>
                <a:close/>
                <a:moveTo>
                  <a:pt x="3313954" y="1750394"/>
                </a:moveTo>
                <a:lnTo>
                  <a:pt x="3313954" y="923819"/>
                </a:lnTo>
                <a:lnTo>
                  <a:pt x="4836582" y="923819"/>
                </a:lnTo>
                <a:lnTo>
                  <a:pt x="4836582" y="1750394"/>
                </a:lnTo>
                <a:lnTo>
                  <a:pt x="3313954" y="1750394"/>
                </a:lnTo>
                <a:close/>
                <a:moveTo>
                  <a:pt x="3313954" y="875197"/>
                </a:moveTo>
                <a:lnTo>
                  <a:pt x="3313954" y="48622"/>
                </a:lnTo>
                <a:lnTo>
                  <a:pt x="4836582" y="48622"/>
                </a:lnTo>
                <a:lnTo>
                  <a:pt x="4836582" y="875197"/>
                </a:lnTo>
                <a:lnTo>
                  <a:pt x="3313954" y="875197"/>
                </a:lnTo>
                <a:close/>
                <a:moveTo>
                  <a:pt x="89566" y="3500787"/>
                </a:moveTo>
                <a:lnTo>
                  <a:pt x="89566" y="2674212"/>
                </a:lnTo>
                <a:lnTo>
                  <a:pt x="1612194" y="2674212"/>
                </a:lnTo>
                <a:lnTo>
                  <a:pt x="1612194" y="3500787"/>
                </a:lnTo>
                <a:lnTo>
                  <a:pt x="89566" y="3500787"/>
                </a:lnTo>
                <a:close/>
                <a:moveTo>
                  <a:pt x="1701760" y="3500787"/>
                </a:moveTo>
                <a:lnTo>
                  <a:pt x="1701760" y="2674212"/>
                </a:lnTo>
                <a:lnTo>
                  <a:pt x="3224388" y="2674212"/>
                </a:lnTo>
                <a:lnTo>
                  <a:pt x="3224388" y="3500787"/>
                </a:lnTo>
                <a:lnTo>
                  <a:pt x="1701760" y="3500787"/>
                </a:lnTo>
                <a:close/>
                <a:moveTo>
                  <a:pt x="3313954" y="3500787"/>
                </a:moveTo>
                <a:lnTo>
                  <a:pt x="3313954" y="2674212"/>
                </a:lnTo>
                <a:lnTo>
                  <a:pt x="4836582" y="2674212"/>
                </a:lnTo>
                <a:lnTo>
                  <a:pt x="4836582" y="3500787"/>
                </a:lnTo>
                <a:lnTo>
                  <a:pt x="3313954" y="3500787"/>
                </a:lnTo>
                <a:close/>
                <a:moveTo>
                  <a:pt x="6448775" y="3500787"/>
                </a:moveTo>
                <a:lnTo>
                  <a:pt x="4926148" y="3500787"/>
                </a:lnTo>
                <a:lnTo>
                  <a:pt x="4926148" y="2674212"/>
                </a:lnTo>
                <a:lnTo>
                  <a:pt x="6448775" y="2674212"/>
                </a:lnTo>
                <a:lnTo>
                  <a:pt x="6448775" y="3500787"/>
                </a:lnTo>
                <a:close/>
                <a:moveTo>
                  <a:pt x="6448775" y="2625590"/>
                </a:moveTo>
                <a:lnTo>
                  <a:pt x="4926148" y="2625590"/>
                </a:lnTo>
                <a:lnTo>
                  <a:pt x="4926148" y="1799016"/>
                </a:lnTo>
                <a:lnTo>
                  <a:pt x="6448775" y="1799016"/>
                </a:lnTo>
                <a:lnTo>
                  <a:pt x="6448775" y="2625590"/>
                </a:lnTo>
                <a:close/>
                <a:moveTo>
                  <a:pt x="6448775" y="1750394"/>
                </a:moveTo>
                <a:lnTo>
                  <a:pt x="4926148" y="1750394"/>
                </a:lnTo>
                <a:lnTo>
                  <a:pt x="4926148" y="923819"/>
                </a:lnTo>
                <a:lnTo>
                  <a:pt x="6448775" y="923819"/>
                </a:lnTo>
                <a:lnTo>
                  <a:pt x="6448775" y="1750394"/>
                </a:lnTo>
                <a:close/>
                <a:moveTo>
                  <a:pt x="6448775" y="875197"/>
                </a:moveTo>
                <a:lnTo>
                  <a:pt x="4926148" y="875197"/>
                </a:lnTo>
                <a:lnTo>
                  <a:pt x="4926148" y="48622"/>
                </a:lnTo>
                <a:lnTo>
                  <a:pt x="6448775" y="48622"/>
                </a:lnTo>
                <a:lnTo>
                  <a:pt x="6448775" y="875197"/>
                </a:lnTo>
                <a:close/>
              </a:path>
            </a:pathLst>
          </a:custGeom>
          <a:solidFill>
            <a:srgbClr val="FFFFFF"/>
          </a:solidFill>
          <a:ln>
            <a:noFill/>
          </a:ln>
        </p:spPr>
      </p:sp>
      <p:grpSp>
        <p:nvGrpSpPr>
          <p:cNvPr id="103" name="Google Shape;103;p1"/>
          <p:cNvGrpSpPr/>
          <p:nvPr/>
        </p:nvGrpSpPr>
        <p:grpSpPr>
          <a:xfrm>
            <a:off x="5177061" y="325680"/>
            <a:ext cx="7933879" cy="1672965"/>
            <a:chOff x="0" y="-76200"/>
            <a:chExt cx="1421662" cy="299777"/>
          </a:xfrm>
        </p:grpSpPr>
        <p:sp>
          <p:nvSpPr>
            <p:cNvPr id="104" name="Google Shape;104;p1"/>
            <p:cNvSpPr/>
            <p:nvPr/>
          </p:nvSpPr>
          <p:spPr>
            <a:xfrm>
              <a:off x="0" y="0"/>
              <a:ext cx="1421661" cy="223577"/>
            </a:xfrm>
            <a:custGeom>
              <a:rect b="b" l="l" r="r" t="t"/>
              <a:pathLst>
                <a:path extrusionOk="0" h="223577" w="1421661">
                  <a:moveTo>
                    <a:pt x="58548" y="0"/>
                  </a:moveTo>
                  <a:lnTo>
                    <a:pt x="1363113" y="0"/>
                  </a:lnTo>
                  <a:cubicBezTo>
                    <a:pt x="1395449" y="0"/>
                    <a:pt x="1421661" y="26213"/>
                    <a:pt x="1421661" y="58548"/>
                  </a:cubicBezTo>
                  <a:lnTo>
                    <a:pt x="1421661" y="165028"/>
                  </a:lnTo>
                  <a:cubicBezTo>
                    <a:pt x="1421661" y="197364"/>
                    <a:pt x="1395449" y="223577"/>
                    <a:pt x="1363113" y="223577"/>
                  </a:cubicBezTo>
                  <a:lnTo>
                    <a:pt x="58548" y="223577"/>
                  </a:lnTo>
                  <a:cubicBezTo>
                    <a:pt x="26213" y="223577"/>
                    <a:pt x="0" y="197364"/>
                    <a:pt x="0" y="165028"/>
                  </a:cubicBezTo>
                  <a:lnTo>
                    <a:pt x="0" y="58548"/>
                  </a:lnTo>
                  <a:cubicBezTo>
                    <a:pt x="0" y="26213"/>
                    <a:pt x="26213" y="0"/>
                    <a:pt x="58548" y="0"/>
                  </a:cubicBezTo>
                  <a:close/>
                </a:path>
              </a:pathLst>
            </a:custGeom>
            <a:solidFill>
              <a:srgbClr val="2B6599"/>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txBox="1"/>
            <p:nvPr/>
          </p:nvSpPr>
          <p:spPr>
            <a:xfrm>
              <a:off x="0" y="-76200"/>
              <a:ext cx="1421662" cy="299777"/>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 name="Google Shape;106;p1"/>
          <p:cNvGrpSpPr/>
          <p:nvPr/>
        </p:nvGrpSpPr>
        <p:grpSpPr>
          <a:xfrm>
            <a:off x="2764079" y="2101382"/>
            <a:ext cx="14642404" cy="6992141"/>
            <a:chOff x="0" y="-76200"/>
            <a:chExt cx="2623754" cy="1252913"/>
          </a:xfrm>
        </p:grpSpPr>
        <p:sp>
          <p:nvSpPr>
            <p:cNvPr id="107" name="Google Shape;107;p1"/>
            <p:cNvSpPr/>
            <p:nvPr/>
          </p:nvSpPr>
          <p:spPr>
            <a:xfrm>
              <a:off x="0" y="0"/>
              <a:ext cx="2623754" cy="1176713"/>
            </a:xfrm>
            <a:custGeom>
              <a:rect b="b" l="l" r="r" t="t"/>
              <a:pathLst>
                <a:path extrusionOk="0" h="1176713" w="2623754">
                  <a:moveTo>
                    <a:pt x="10575" y="0"/>
                  </a:moveTo>
                  <a:lnTo>
                    <a:pt x="2613179" y="0"/>
                  </a:lnTo>
                  <a:cubicBezTo>
                    <a:pt x="2615984" y="0"/>
                    <a:pt x="2618673" y="1114"/>
                    <a:pt x="2620656" y="3097"/>
                  </a:cubicBezTo>
                  <a:cubicBezTo>
                    <a:pt x="2622640" y="5080"/>
                    <a:pt x="2623754" y="7770"/>
                    <a:pt x="2623754" y="10575"/>
                  </a:cubicBezTo>
                  <a:lnTo>
                    <a:pt x="2623754" y="1166138"/>
                  </a:lnTo>
                  <a:cubicBezTo>
                    <a:pt x="2623754" y="1168943"/>
                    <a:pt x="2622640" y="1171632"/>
                    <a:pt x="2620656" y="1173615"/>
                  </a:cubicBezTo>
                  <a:cubicBezTo>
                    <a:pt x="2618673" y="1175599"/>
                    <a:pt x="2615984" y="1176713"/>
                    <a:pt x="2613179" y="1176713"/>
                  </a:cubicBezTo>
                  <a:lnTo>
                    <a:pt x="10575" y="1176713"/>
                  </a:lnTo>
                  <a:cubicBezTo>
                    <a:pt x="7770" y="1176713"/>
                    <a:pt x="5080" y="1175599"/>
                    <a:pt x="3097" y="1173615"/>
                  </a:cubicBezTo>
                  <a:cubicBezTo>
                    <a:pt x="1114" y="1171632"/>
                    <a:pt x="0" y="1168943"/>
                    <a:pt x="0" y="1166138"/>
                  </a:cubicBezTo>
                  <a:lnTo>
                    <a:pt x="0" y="10575"/>
                  </a:lnTo>
                  <a:cubicBezTo>
                    <a:pt x="0" y="7770"/>
                    <a:pt x="1114" y="5080"/>
                    <a:pt x="3097" y="3097"/>
                  </a:cubicBezTo>
                  <a:cubicBezTo>
                    <a:pt x="5080" y="1114"/>
                    <a:pt x="7770" y="0"/>
                    <a:pt x="10575"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txBox="1"/>
            <p:nvPr/>
          </p:nvSpPr>
          <p:spPr>
            <a:xfrm>
              <a:off x="0" y="-76200"/>
              <a:ext cx="2623754" cy="1252913"/>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9" name="Google Shape;109;p1"/>
          <p:cNvGrpSpPr/>
          <p:nvPr/>
        </p:nvGrpSpPr>
        <p:grpSpPr>
          <a:xfrm>
            <a:off x="15286299" y="3030821"/>
            <a:ext cx="2357499" cy="2357499"/>
            <a:chOff x="0" y="0"/>
            <a:chExt cx="812800" cy="812800"/>
          </a:xfrm>
        </p:grpSpPr>
        <p:sp>
          <p:nvSpPr>
            <p:cNvPr id="110" name="Google Shape;110;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BDBD"/>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
            <p:cNvSpPr txBox="1"/>
            <p:nvPr/>
          </p:nvSpPr>
          <p:spPr>
            <a:xfrm>
              <a:off x="76200" y="104775"/>
              <a:ext cx="660400" cy="6318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2" name="Google Shape;112;p1"/>
          <p:cNvGrpSpPr/>
          <p:nvPr/>
        </p:nvGrpSpPr>
        <p:grpSpPr>
          <a:xfrm>
            <a:off x="644203" y="3030821"/>
            <a:ext cx="2357499" cy="2357499"/>
            <a:chOff x="0" y="0"/>
            <a:chExt cx="812800" cy="812800"/>
          </a:xfrm>
        </p:grpSpPr>
        <p:sp>
          <p:nvSpPr>
            <p:cNvPr id="113" name="Google Shape;113;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C3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
            <p:cNvSpPr txBox="1"/>
            <p:nvPr/>
          </p:nvSpPr>
          <p:spPr>
            <a:xfrm>
              <a:off x="76200" y="104775"/>
              <a:ext cx="660400" cy="6318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5" name="Google Shape;115;p1"/>
          <p:cNvGrpSpPr/>
          <p:nvPr/>
        </p:nvGrpSpPr>
        <p:grpSpPr>
          <a:xfrm>
            <a:off x="15930501" y="7027015"/>
            <a:ext cx="2357499" cy="2357499"/>
            <a:chOff x="0" y="0"/>
            <a:chExt cx="812800" cy="812800"/>
          </a:xfrm>
        </p:grpSpPr>
        <p:sp>
          <p:nvSpPr>
            <p:cNvPr id="116" name="Google Shape;116;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D49C"/>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
            <p:cNvSpPr txBox="1"/>
            <p:nvPr/>
          </p:nvSpPr>
          <p:spPr>
            <a:xfrm>
              <a:off x="76200" y="104775"/>
              <a:ext cx="660400" cy="6318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8" name="Google Shape;118;p1"/>
          <p:cNvGrpSpPr/>
          <p:nvPr/>
        </p:nvGrpSpPr>
        <p:grpSpPr>
          <a:xfrm>
            <a:off x="644203" y="5961180"/>
            <a:ext cx="2357499" cy="2357499"/>
            <a:chOff x="0" y="0"/>
            <a:chExt cx="812800" cy="812800"/>
          </a:xfrm>
        </p:grpSpPr>
        <p:sp>
          <p:nvSpPr>
            <p:cNvPr id="119" name="Google Shape;119;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D36D"/>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
            <p:cNvSpPr txBox="1"/>
            <p:nvPr/>
          </p:nvSpPr>
          <p:spPr>
            <a:xfrm>
              <a:off x="76200" y="104775"/>
              <a:ext cx="660400" cy="6318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1" name="Google Shape;121;p1"/>
          <p:cNvSpPr txBox="1"/>
          <p:nvPr/>
        </p:nvSpPr>
        <p:spPr>
          <a:xfrm>
            <a:off x="1374475" y="4560040"/>
            <a:ext cx="16473021" cy="211455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i="0" lang="en-US" sz="6999" u="none" cap="none" strike="noStrike">
                <a:solidFill>
                  <a:srgbClr val="000000"/>
                </a:solidFill>
                <a:latin typeface="Arial"/>
                <a:ea typeface="Arial"/>
                <a:cs typeface="Arial"/>
                <a:sym typeface="Arial"/>
              </a:rPr>
              <a:t>Pengenalan</a:t>
            </a:r>
            <a:endParaRPr/>
          </a:p>
          <a:p>
            <a:pPr indent="0" lvl="0" marL="0" marR="0" rtl="0" algn="ctr">
              <a:lnSpc>
                <a:spcPct val="120002"/>
              </a:lnSpc>
              <a:spcBef>
                <a:spcPts val="0"/>
              </a:spcBef>
              <a:spcAft>
                <a:spcPts val="0"/>
              </a:spcAft>
              <a:buNone/>
            </a:pPr>
            <a:r>
              <a:rPr b="1" i="0" lang="en-US" sz="6999" u="none" cap="none" strike="noStrike">
                <a:solidFill>
                  <a:srgbClr val="000000"/>
                </a:solidFill>
                <a:latin typeface="Arial"/>
                <a:ea typeface="Arial"/>
                <a:cs typeface="Arial"/>
                <a:sym typeface="Arial"/>
              </a:rPr>
              <a:t>Development Environtment</a:t>
            </a:r>
            <a:endParaRPr/>
          </a:p>
        </p:txBody>
      </p:sp>
      <p:sp>
        <p:nvSpPr>
          <p:cNvPr id="122" name="Google Shape;122;p1"/>
          <p:cNvSpPr/>
          <p:nvPr/>
        </p:nvSpPr>
        <p:spPr>
          <a:xfrm>
            <a:off x="15721490" y="3316440"/>
            <a:ext cx="1512687" cy="1691012"/>
          </a:xfrm>
          <a:custGeom>
            <a:rect b="b" l="l" r="r" t="t"/>
            <a:pathLst>
              <a:path extrusionOk="0" h="1691012" w="1512687">
                <a:moveTo>
                  <a:pt x="0" y="0"/>
                </a:moveTo>
                <a:lnTo>
                  <a:pt x="1512687" y="0"/>
                </a:lnTo>
                <a:lnTo>
                  <a:pt x="1512687" y="1691012"/>
                </a:lnTo>
                <a:lnTo>
                  <a:pt x="0" y="1691012"/>
                </a:lnTo>
                <a:lnTo>
                  <a:pt x="0" y="0"/>
                </a:lnTo>
                <a:close/>
              </a:path>
            </a:pathLst>
          </a:custGeom>
          <a:blipFill rotWithShape="1">
            <a:blip r:embed="rId3">
              <a:alphaModFix/>
            </a:blip>
            <a:stretch>
              <a:fillRect b="0" l="0" r="0" t="0"/>
            </a:stretch>
          </a:blipFill>
          <a:ln>
            <a:noFill/>
          </a:ln>
        </p:spPr>
      </p:sp>
      <p:sp>
        <p:nvSpPr>
          <p:cNvPr id="123" name="Google Shape;123;p1"/>
          <p:cNvSpPr/>
          <p:nvPr/>
        </p:nvSpPr>
        <p:spPr>
          <a:xfrm>
            <a:off x="16244406" y="7322086"/>
            <a:ext cx="1729690" cy="1478099"/>
          </a:xfrm>
          <a:custGeom>
            <a:rect b="b" l="l" r="r" t="t"/>
            <a:pathLst>
              <a:path extrusionOk="0" h="1478099" w="1729690">
                <a:moveTo>
                  <a:pt x="0" y="0"/>
                </a:moveTo>
                <a:lnTo>
                  <a:pt x="1729690" y="0"/>
                </a:lnTo>
                <a:lnTo>
                  <a:pt x="1729690" y="1478099"/>
                </a:lnTo>
                <a:lnTo>
                  <a:pt x="0" y="1478099"/>
                </a:lnTo>
                <a:lnTo>
                  <a:pt x="0" y="0"/>
                </a:lnTo>
                <a:close/>
              </a:path>
            </a:pathLst>
          </a:custGeom>
          <a:blipFill rotWithShape="1">
            <a:blip r:embed="rId4">
              <a:alphaModFix/>
            </a:blip>
            <a:stretch>
              <a:fillRect b="0" l="0" r="0" t="0"/>
            </a:stretch>
          </a:blipFill>
          <a:ln>
            <a:noFill/>
          </a:ln>
        </p:spPr>
      </p:sp>
      <p:sp>
        <p:nvSpPr>
          <p:cNvPr id="124" name="Google Shape;124;p1"/>
          <p:cNvSpPr/>
          <p:nvPr/>
        </p:nvSpPr>
        <p:spPr>
          <a:xfrm>
            <a:off x="888399" y="3438330"/>
            <a:ext cx="1868490" cy="1447231"/>
          </a:xfrm>
          <a:custGeom>
            <a:rect b="b" l="l" r="r" t="t"/>
            <a:pathLst>
              <a:path extrusionOk="0" h="1447231" w="1868490">
                <a:moveTo>
                  <a:pt x="0" y="0"/>
                </a:moveTo>
                <a:lnTo>
                  <a:pt x="1868490" y="0"/>
                </a:lnTo>
                <a:lnTo>
                  <a:pt x="1868490" y="1447231"/>
                </a:lnTo>
                <a:lnTo>
                  <a:pt x="0" y="1447231"/>
                </a:lnTo>
                <a:lnTo>
                  <a:pt x="0" y="0"/>
                </a:lnTo>
                <a:close/>
              </a:path>
            </a:pathLst>
          </a:custGeom>
          <a:blipFill rotWithShape="1">
            <a:blip r:embed="rId5">
              <a:alphaModFix/>
            </a:blip>
            <a:stretch>
              <a:fillRect b="0" l="0" r="0" t="0"/>
            </a:stretch>
          </a:blipFill>
          <a:ln>
            <a:noFill/>
          </a:ln>
        </p:spPr>
      </p:sp>
      <p:sp>
        <p:nvSpPr>
          <p:cNvPr id="125" name="Google Shape;125;p1"/>
          <p:cNvSpPr/>
          <p:nvPr/>
        </p:nvSpPr>
        <p:spPr>
          <a:xfrm>
            <a:off x="1374475" y="6218722"/>
            <a:ext cx="881008" cy="1842413"/>
          </a:xfrm>
          <a:custGeom>
            <a:rect b="b" l="l" r="r" t="t"/>
            <a:pathLst>
              <a:path extrusionOk="0" h="1842413" w="881008">
                <a:moveTo>
                  <a:pt x="0" y="0"/>
                </a:moveTo>
                <a:lnTo>
                  <a:pt x="881008" y="0"/>
                </a:lnTo>
                <a:lnTo>
                  <a:pt x="881008" y="1842413"/>
                </a:lnTo>
                <a:lnTo>
                  <a:pt x="0" y="1842413"/>
                </a:lnTo>
                <a:lnTo>
                  <a:pt x="0" y="0"/>
                </a:lnTo>
                <a:close/>
              </a:path>
            </a:pathLst>
          </a:custGeom>
          <a:blipFill rotWithShape="1">
            <a:blip r:embed="rId6">
              <a:alphaModFix/>
            </a:blip>
            <a:stretch>
              <a:fillRect b="0" l="0" r="0" t="0"/>
            </a:stretch>
          </a:blipFill>
          <a:ln>
            <a:noFill/>
          </a:ln>
        </p:spPr>
      </p:sp>
      <p:grpSp>
        <p:nvGrpSpPr>
          <p:cNvPr id="126" name="Google Shape;126;p1"/>
          <p:cNvGrpSpPr/>
          <p:nvPr/>
        </p:nvGrpSpPr>
        <p:grpSpPr>
          <a:xfrm>
            <a:off x="1822644" y="1221368"/>
            <a:ext cx="14642404" cy="952839"/>
            <a:chOff x="0" y="-567001"/>
            <a:chExt cx="19523205" cy="1270454"/>
          </a:xfrm>
        </p:grpSpPr>
        <p:grpSp>
          <p:nvGrpSpPr>
            <p:cNvPr id="127" name="Google Shape;127;p1"/>
            <p:cNvGrpSpPr/>
            <p:nvPr/>
          </p:nvGrpSpPr>
          <p:grpSpPr>
            <a:xfrm>
              <a:off x="0" y="-567001"/>
              <a:ext cx="19523205" cy="1270454"/>
              <a:chOff x="0" y="-76200"/>
              <a:chExt cx="2623754" cy="170738"/>
            </a:xfrm>
          </p:grpSpPr>
          <p:sp>
            <p:nvSpPr>
              <p:cNvPr id="128" name="Google Shape;128;p1"/>
              <p:cNvSpPr/>
              <p:nvPr/>
            </p:nvSpPr>
            <p:spPr>
              <a:xfrm>
                <a:off x="0" y="0"/>
                <a:ext cx="2623754" cy="94538"/>
              </a:xfrm>
              <a:custGeom>
                <a:rect b="b" l="l" r="r" t="t"/>
                <a:pathLst>
                  <a:path extrusionOk="0" h="94538" w="2623754">
                    <a:moveTo>
                      <a:pt x="10575" y="0"/>
                    </a:moveTo>
                    <a:lnTo>
                      <a:pt x="2613179" y="0"/>
                    </a:lnTo>
                    <a:cubicBezTo>
                      <a:pt x="2615984" y="0"/>
                      <a:pt x="2618673" y="1114"/>
                      <a:pt x="2620656" y="3097"/>
                    </a:cubicBezTo>
                    <a:cubicBezTo>
                      <a:pt x="2622640" y="5080"/>
                      <a:pt x="2623754" y="7770"/>
                      <a:pt x="2623754" y="10575"/>
                    </a:cubicBezTo>
                    <a:lnTo>
                      <a:pt x="2623754" y="83963"/>
                    </a:lnTo>
                    <a:cubicBezTo>
                      <a:pt x="2623754" y="89804"/>
                      <a:pt x="2619019" y="94538"/>
                      <a:pt x="2613179" y="94538"/>
                    </a:cubicBezTo>
                    <a:lnTo>
                      <a:pt x="10575" y="94538"/>
                    </a:lnTo>
                    <a:cubicBezTo>
                      <a:pt x="7770" y="94538"/>
                      <a:pt x="5080" y="93424"/>
                      <a:pt x="3097" y="91441"/>
                    </a:cubicBezTo>
                    <a:cubicBezTo>
                      <a:pt x="1114" y="89458"/>
                      <a:pt x="0" y="86768"/>
                      <a:pt x="0" y="83963"/>
                    </a:cubicBezTo>
                    <a:lnTo>
                      <a:pt x="0" y="10575"/>
                    </a:lnTo>
                    <a:cubicBezTo>
                      <a:pt x="0" y="7770"/>
                      <a:pt x="1114" y="5080"/>
                      <a:pt x="3097" y="3097"/>
                    </a:cubicBezTo>
                    <a:cubicBezTo>
                      <a:pt x="5080" y="1114"/>
                      <a:pt x="7770" y="0"/>
                      <a:pt x="10575"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
              <p:cNvSpPr txBox="1"/>
              <p:nvPr/>
            </p:nvSpPr>
            <p:spPr>
              <a:xfrm>
                <a:off x="0" y="-76200"/>
                <a:ext cx="2623754" cy="170738"/>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0" name="Google Shape;130;p1"/>
            <p:cNvGrpSpPr/>
            <p:nvPr/>
          </p:nvGrpSpPr>
          <p:grpSpPr>
            <a:xfrm>
              <a:off x="193529" y="230923"/>
              <a:ext cx="283762" cy="283762"/>
              <a:chOff x="0" y="0"/>
              <a:chExt cx="812800" cy="812800"/>
            </a:xfrm>
          </p:grpSpPr>
          <p:sp>
            <p:nvSpPr>
              <p:cNvPr id="131" name="Google Shape;131;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
              <p:cNvSpPr txBox="1"/>
              <p:nvPr/>
            </p:nvSpPr>
            <p:spPr>
              <a:xfrm>
                <a:off x="76200" y="104775"/>
                <a:ext cx="660400" cy="6318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3" name="Google Shape;133;p1"/>
            <p:cNvGrpSpPr/>
            <p:nvPr/>
          </p:nvGrpSpPr>
          <p:grpSpPr>
            <a:xfrm>
              <a:off x="4906625" y="230923"/>
              <a:ext cx="283762" cy="283762"/>
              <a:chOff x="0" y="0"/>
              <a:chExt cx="812800" cy="812800"/>
            </a:xfrm>
          </p:grpSpPr>
          <p:sp>
            <p:nvSpPr>
              <p:cNvPr id="134" name="Google Shape;134;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
              <p:cNvSpPr txBox="1"/>
              <p:nvPr/>
            </p:nvSpPr>
            <p:spPr>
              <a:xfrm>
                <a:off x="76200" y="104775"/>
                <a:ext cx="660400" cy="6318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6" name="Google Shape;136;p1"/>
            <p:cNvGrpSpPr/>
            <p:nvPr/>
          </p:nvGrpSpPr>
          <p:grpSpPr>
            <a:xfrm>
              <a:off x="9619722" y="230923"/>
              <a:ext cx="283762" cy="283762"/>
              <a:chOff x="0" y="0"/>
              <a:chExt cx="812800" cy="812800"/>
            </a:xfrm>
          </p:grpSpPr>
          <p:sp>
            <p:nvSpPr>
              <p:cNvPr id="137" name="Google Shape;137;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
              <p:cNvSpPr txBox="1"/>
              <p:nvPr/>
            </p:nvSpPr>
            <p:spPr>
              <a:xfrm>
                <a:off x="76200" y="104775"/>
                <a:ext cx="660400" cy="6318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9" name="Google Shape;139;p1"/>
            <p:cNvGrpSpPr/>
            <p:nvPr/>
          </p:nvGrpSpPr>
          <p:grpSpPr>
            <a:xfrm>
              <a:off x="14332818" y="230923"/>
              <a:ext cx="283762" cy="283762"/>
              <a:chOff x="0" y="0"/>
              <a:chExt cx="812800" cy="812800"/>
            </a:xfrm>
          </p:grpSpPr>
          <p:sp>
            <p:nvSpPr>
              <p:cNvPr id="140" name="Google Shape;140;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
              <p:cNvSpPr txBox="1"/>
              <p:nvPr/>
            </p:nvSpPr>
            <p:spPr>
              <a:xfrm>
                <a:off x="76200" y="104775"/>
                <a:ext cx="660400" cy="6318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2" name="Google Shape;142;p1"/>
            <p:cNvGrpSpPr/>
            <p:nvPr/>
          </p:nvGrpSpPr>
          <p:grpSpPr>
            <a:xfrm>
              <a:off x="19045914" y="230923"/>
              <a:ext cx="283762" cy="283762"/>
              <a:chOff x="0" y="0"/>
              <a:chExt cx="812800" cy="812800"/>
            </a:xfrm>
          </p:grpSpPr>
          <p:sp>
            <p:nvSpPr>
              <p:cNvPr id="143" name="Google Shape;143;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
              <p:cNvSpPr txBox="1"/>
              <p:nvPr/>
            </p:nvSpPr>
            <p:spPr>
              <a:xfrm>
                <a:off x="76200" y="104775"/>
                <a:ext cx="660400" cy="6318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45" name="Google Shape;145;p1"/>
            <p:cNvCxnSpPr/>
            <p:nvPr/>
          </p:nvCxnSpPr>
          <p:spPr>
            <a:xfrm>
              <a:off x="477291" y="372804"/>
              <a:ext cx="4429334" cy="0"/>
            </a:xfrm>
            <a:prstGeom prst="straightConnector1">
              <a:avLst/>
            </a:prstGeom>
            <a:noFill/>
            <a:ln cap="flat" cmpd="sng" w="38100">
              <a:solidFill>
                <a:srgbClr val="2B6599"/>
              </a:solidFill>
              <a:prstDash val="dash"/>
              <a:round/>
              <a:headEnd len="sm" w="sm" type="none"/>
              <a:tailEnd len="sm" w="sm" type="none"/>
            </a:ln>
          </p:spPr>
        </p:cxnSp>
        <p:cxnSp>
          <p:nvCxnSpPr>
            <p:cNvPr id="146" name="Google Shape;146;p1"/>
            <p:cNvCxnSpPr/>
            <p:nvPr/>
          </p:nvCxnSpPr>
          <p:spPr>
            <a:xfrm>
              <a:off x="5190387" y="372804"/>
              <a:ext cx="4429334" cy="0"/>
            </a:xfrm>
            <a:prstGeom prst="straightConnector1">
              <a:avLst/>
            </a:prstGeom>
            <a:noFill/>
            <a:ln cap="flat" cmpd="sng" w="38100">
              <a:solidFill>
                <a:srgbClr val="2B6599"/>
              </a:solidFill>
              <a:prstDash val="dash"/>
              <a:round/>
              <a:headEnd len="sm" w="sm" type="none"/>
              <a:tailEnd len="sm" w="sm" type="none"/>
            </a:ln>
          </p:spPr>
        </p:cxnSp>
        <p:cxnSp>
          <p:nvCxnSpPr>
            <p:cNvPr id="147" name="Google Shape;147;p1"/>
            <p:cNvCxnSpPr/>
            <p:nvPr/>
          </p:nvCxnSpPr>
          <p:spPr>
            <a:xfrm>
              <a:off x="9903484" y="372804"/>
              <a:ext cx="4429334" cy="0"/>
            </a:xfrm>
            <a:prstGeom prst="straightConnector1">
              <a:avLst/>
            </a:prstGeom>
            <a:noFill/>
            <a:ln cap="flat" cmpd="sng" w="38100">
              <a:solidFill>
                <a:srgbClr val="2B6599"/>
              </a:solidFill>
              <a:prstDash val="dash"/>
              <a:round/>
              <a:headEnd len="sm" w="sm" type="none"/>
              <a:tailEnd len="sm" w="sm" type="none"/>
            </a:ln>
          </p:spPr>
        </p:cxnSp>
        <p:cxnSp>
          <p:nvCxnSpPr>
            <p:cNvPr id="148" name="Google Shape;148;p1"/>
            <p:cNvCxnSpPr/>
            <p:nvPr/>
          </p:nvCxnSpPr>
          <p:spPr>
            <a:xfrm>
              <a:off x="14616580" y="372804"/>
              <a:ext cx="4429334" cy="0"/>
            </a:xfrm>
            <a:prstGeom prst="straightConnector1">
              <a:avLst/>
            </a:prstGeom>
            <a:noFill/>
            <a:ln cap="flat" cmpd="sng" w="38100">
              <a:solidFill>
                <a:srgbClr val="2B6599"/>
              </a:solidFill>
              <a:prstDash val="dash"/>
              <a:round/>
              <a:headEnd len="sm" w="sm" type="none"/>
              <a:tailEnd len="sm" w="sm" type="none"/>
            </a:ln>
          </p:spPr>
        </p:cxnSp>
      </p:grpSp>
      <p:sp>
        <p:nvSpPr>
          <p:cNvPr id="149" name="Google Shape;149;p1"/>
          <p:cNvSpPr txBox="1"/>
          <p:nvPr/>
        </p:nvSpPr>
        <p:spPr>
          <a:xfrm>
            <a:off x="5482505" y="988589"/>
            <a:ext cx="7322990" cy="5429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500" u="none" cap="none" strike="noStrike">
                <a:solidFill>
                  <a:srgbClr val="FFFFFF"/>
                </a:solidFill>
                <a:latin typeface="Arial"/>
                <a:ea typeface="Arial"/>
                <a:cs typeface="Arial"/>
                <a:sym typeface="Arial"/>
              </a:rPr>
              <a:t>DASAR PEMROGRAMAN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C5EB"/>
        </a:solidFill>
      </p:bgPr>
    </p:bg>
    <p:spTree>
      <p:nvGrpSpPr>
        <p:cNvPr id="153" name="Shape 153"/>
        <p:cNvGrpSpPr/>
        <p:nvPr/>
      </p:nvGrpSpPr>
      <p:grpSpPr>
        <a:xfrm>
          <a:off x="0" y="0"/>
          <a:ext cx="0" cy="0"/>
          <a:chOff x="0" y="0"/>
          <a:chExt cx="0" cy="0"/>
        </a:xfrm>
      </p:grpSpPr>
      <p:sp>
        <p:nvSpPr>
          <p:cNvPr id="154" name="Google Shape;154;p2"/>
          <p:cNvSpPr/>
          <p:nvPr/>
        </p:nvSpPr>
        <p:spPr>
          <a:xfrm>
            <a:off x="2102460" y="2515828"/>
            <a:ext cx="94953650" cy="19765072"/>
          </a:xfrm>
          <a:custGeom>
            <a:rect b="b" l="l" r="r" t="t"/>
            <a:pathLst>
              <a:path extrusionOk="0" h="3485457" w="7639524">
                <a:moveTo>
                  <a:pt x="7639524" y="38513"/>
                </a:moveTo>
                <a:lnTo>
                  <a:pt x="7639524" y="0"/>
                </a:lnTo>
                <a:lnTo>
                  <a:pt x="42207" y="0"/>
                </a:lnTo>
                <a:lnTo>
                  <a:pt x="42207" y="19257"/>
                </a:lnTo>
                <a:lnTo>
                  <a:pt x="0" y="19257"/>
                </a:lnTo>
                <a:lnTo>
                  <a:pt x="0" y="3485457"/>
                </a:lnTo>
                <a:lnTo>
                  <a:pt x="84415" y="3485457"/>
                </a:lnTo>
                <a:lnTo>
                  <a:pt x="84415" y="2811473"/>
                </a:lnTo>
                <a:lnTo>
                  <a:pt x="1519463" y="2811473"/>
                </a:lnTo>
                <a:lnTo>
                  <a:pt x="1519463" y="3485457"/>
                </a:lnTo>
                <a:lnTo>
                  <a:pt x="1603878" y="3485457"/>
                </a:lnTo>
                <a:lnTo>
                  <a:pt x="1603878" y="2811473"/>
                </a:lnTo>
                <a:lnTo>
                  <a:pt x="3038927" y="2811473"/>
                </a:lnTo>
                <a:lnTo>
                  <a:pt x="3038927" y="3485457"/>
                </a:lnTo>
                <a:lnTo>
                  <a:pt x="3123342" y="3485457"/>
                </a:lnTo>
                <a:lnTo>
                  <a:pt x="3123342" y="2811473"/>
                </a:lnTo>
                <a:lnTo>
                  <a:pt x="4558390" y="2811473"/>
                </a:lnTo>
                <a:lnTo>
                  <a:pt x="4558390" y="3485457"/>
                </a:lnTo>
                <a:lnTo>
                  <a:pt x="4642805" y="3485457"/>
                </a:lnTo>
                <a:lnTo>
                  <a:pt x="4642805" y="2811473"/>
                </a:lnTo>
                <a:lnTo>
                  <a:pt x="6077854" y="2811473"/>
                </a:lnTo>
                <a:lnTo>
                  <a:pt x="6077854" y="3485457"/>
                </a:lnTo>
                <a:lnTo>
                  <a:pt x="6162268" y="3485457"/>
                </a:lnTo>
                <a:lnTo>
                  <a:pt x="6162268" y="2811473"/>
                </a:lnTo>
                <a:lnTo>
                  <a:pt x="7639524" y="2811473"/>
                </a:lnTo>
                <a:lnTo>
                  <a:pt x="7639524" y="2772960"/>
                </a:lnTo>
                <a:lnTo>
                  <a:pt x="6162268" y="2772960"/>
                </a:lnTo>
                <a:lnTo>
                  <a:pt x="6162268" y="2118233"/>
                </a:lnTo>
                <a:lnTo>
                  <a:pt x="7639524" y="2118233"/>
                </a:lnTo>
                <a:lnTo>
                  <a:pt x="7639524" y="2079720"/>
                </a:lnTo>
                <a:lnTo>
                  <a:pt x="6162268" y="2079720"/>
                </a:lnTo>
                <a:lnTo>
                  <a:pt x="6162268" y="1424993"/>
                </a:lnTo>
                <a:lnTo>
                  <a:pt x="7639524" y="1424993"/>
                </a:lnTo>
                <a:lnTo>
                  <a:pt x="7639524" y="1386480"/>
                </a:lnTo>
                <a:lnTo>
                  <a:pt x="6162268" y="1386480"/>
                </a:lnTo>
                <a:lnTo>
                  <a:pt x="6162268" y="731753"/>
                </a:lnTo>
                <a:lnTo>
                  <a:pt x="7639524" y="731753"/>
                </a:lnTo>
                <a:lnTo>
                  <a:pt x="7639524" y="693240"/>
                </a:lnTo>
                <a:lnTo>
                  <a:pt x="6162268" y="693240"/>
                </a:lnTo>
                <a:lnTo>
                  <a:pt x="6162268" y="38513"/>
                </a:lnTo>
                <a:lnTo>
                  <a:pt x="7639524" y="38513"/>
                </a:lnTo>
                <a:close/>
                <a:moveTo>
                  <a:pt x="1603878" y="693240"/>
                </a:moveTo>
                <a:lnTo>
                  <a:pt x="1603878" y="38513"/>
                </a:lnTo>
                <a:lnTo>
                  <a:pt x="3038927" y="38513"/>
                </a:lnTo>
                <a:lnTo>
                  <a:pt x="3038927" y="693240"/>
                </a:lnTo>
                <a:lnTo>
                  <a:pt x="1603878" y="693240"/>
                </a:lnTo>
                <a:close/>
                <a:moveTo>
                  <a:pt x="3038927" y="731753"/>
                </a:moveTo>
                <a:lnTo>
                  <a:pt x="3038927" y="1386480"/>
                </a:lnTo>
                <a:lnTo>
                  <a:pt x="1603878" y="1386480"/>
                </a:lnTo>
                <a:lnTo>
                  <a:pt x="1603878" y="731753"/>
                </a:lnTo>
                <a:lnTo>
                  <a:pt x="3038927" y="731753"/>
                </a:lnTo>
                <a:close/>
                <a:moveTo>
                  <a:pt x="1519463" y="693240"/>
                </a:moveTo>
                <a:lnTo>
                  <a:pt x="84415" y="693240"/>
                </a:lnTo>
                <a:lnTo>
                  <a:pt x="84415" y="38513"/>
                </a:lnTo>
                <a:lnTo>
                  <a:pt x="1519463" y="38513"/>
                </a:lnTo>
                <a:lnTo>
                  <a:pt x="1519463" y="693240"/>
                </a:lnTo>
                <a:close/>
                <a:moveTo>
                  <a:pt x="1519463" y="731753"/>
                </a:moveTo>
                <a:lnTo>
                  <a:pt x="1519463" y="1386480"/>
                </a:lnTo>
                <a:lnTo>
                  <a:pt x="84415" y="1386480"/>
                </a:lnTo>
                <a:lnTo>
                  <a:pt x="84415" y="731753"/>
                </a:lnTo>
                <a:lnTo>
                  <a:pt x="1519463" y="731753"/>
                </a:lnTo>
                <a:close/>
                <a:moveTo>
                  <a:pt x="1519463" y="1424993"/>
                </a:moveTo>
                <a:lnTo>
                  <a:pt x="1519463" y="2079720"/>
                </a:lnTo>
                <a:lnTo>
                  <a:pt x="84415" y="2079720"/>
                </a:lnTo>
                <a:lnTo>
                  <a:pt x="84415" y="1424993"/>
                </a:lnTo>
                <a:lnTo>
                  <a:pt x="1519463" y="1424993"/>
                </a:lnTo>
                <a:close/>
                <a:moveTo>
                  <a:pt x="1603878" y="1424993"/>
                </a:moveTo>
                <a:lnTo>
                  <a:pt x="3038927" y="1424993"/>
                </a:lnTo>
                <a:lnTo>
                  <a:pt x="3038927" y="2079720"/>
                </a:lnTo>
                <a:lnTo>
                  <a:pt x="1603878" y="2079720"/>
                </a:lnTo>
                <a:lnTo>
                  <a:pt x="1603878" y="1424993"/>
                </a:lnTo>
                <a:close/>
                <a:moveTo>
                  <a:pt x="3123342" y="1424993"/>
                </a:moveTo>
                <a:lnTo>
                  <a:pt x="4558390" y="1424993"/>
                </a:lnTo>
                <a:lnTo>
                  <a:pt x="4558390" y="2079720"/>
                </a:lnTo>
                <a:lnTo>
                  <a:pt x="3123342" y="2079720"/>
                </a:lnTo>
                <a:lnTo>
                  <a:pt x="3123342" y="1424993"/>
                </a:lnTo>
                <a:close/>
                <a:moveTo>
                  <a:pt x="3123342" y="1386480"/>
                </a:moveTo>
                <a:lnTo>
                  <a:pt x="3123342" y="731753"/>
                </a:lnTo>
                <a:lnTo>
                  <a:pt x="4558390" y="731753"/>
                </a:lnTo>
                <a:lnTo>
                  <a:pt x="4558390" y="1386480"/>
                </a:lnTo>
                <a:lnTo>
                  <a:pt x="3123342" y="1386480"/>
                </a:lnTo>
                <a:close/>
                <a:moveTo>
                  <a:pt x="3123342" y="693240"/>
                </a:moveTo>
                <a:lnTo>
                  <a:pt x="3123342" y="38513"/>
                </a:lnTo>
                <a:lnTo>
                  <a:pt x="4558390" y="38513"/>
                </a:lnTo>
                <a:lnTo>
                  <a:pt x="4558390" y="693240"/>
                </a:lnTo>
                <a:lnTo>
                  <a:pt x="3123342" y="693240"/>
                </a:lnTo>
                <a:close/>
                <a:moveTo>
                  <a:pt x="84415" y="2772960"/>
                </a:moveTo>
                <a:lnTo>
                  <a:pt x="84415" y="2118233"/>
                </a:lnTo>
                <a:lnTo>
                  <a:pt x="1519463" y="2118233"/>
                </a:lnTo>
                <a:lnTo>
                  <a:pt x="1519463" y="2772960"/>
                </a:lnTo>
                <a:lnTo>
                  <a:pt x="84415" y="2772960"/>
                </a:lnTo>
                <a:close/>
                <a:moveTo>
                  <a:pt x="1603878" y="2772960"/>
                </a:moveTo>
                <a:lnTo>
                  <a:pt x="1603878" y="2118233"/>
                </a:lnTo>
                <a:lnTo>
                  <a:pt x="3038927" y="2118233"/>
                </a:lnTo>
                <a:lnTo>
                  <a:pt x="3038927" y="2772960"/>
                </a:lnTo>
                <a:lnTo>
                  <a:pt x="1603878" y="2772960"/>
                </a:lnTo>
                <a:close/>
                <a:moveTo>
                  <a:pt x="3123342" y="2772960"/>
                </a:moveTo>
                <a:lnTo>
                  <a:pt x="3123342" y="2118233"/>
                </a:lnTo>
                <a:lnTo>
                  <a:pt x="4558390" y="2118233"/>
                </a:lnTo>
                <a:lnTo>
                  <a:pt x="4558390" y="2772960"/>
                </a:lnTo>
                <a:lnTo>
                  <a:pt x="3123342" y="2772960"/>
                </a:lnTo>
                <a:close/>
                <a:moveTo>
                  <a:pt x="6077854" y="2772960"/>
                </a:moveTo>
                <a:lnTo>
                  <a:pt x="4642805" y="2772960"/>
                </a:lnTo>
                <a:lnTo>
                  <a:pt x="4642805" y="2118233"/>
                </a:lnTo>
                <a:lnTo>
                  <a:pt x="6077854" y="2118233"/>
                </a:lnTo>
                <a:lnTo>
                  <a:pt x="6077854" y="2772960"/>
                </a:lnTo>
                <a:close/>
                <a:moveTo>
                  <a:pt x="6077854" y="2079720"/>
                </a:moveTo>
                <a:lnTo>
                  <a:pt x="4642805" y="2079720"/>
                </a:lnTo>
                <a:lnTo>
                  <a:pt x="4642805" y="1424993"/>
                </a:lnTo>
                <a:lnTo>
                  <a:pt x="6077854" y="1424993"/>
                </a:lnTo>
                <a:lnTo>
                  <a:pt x="6077854" y="2079720"/>
                </a:lnTo>
                <a:close/>
                <a:moveTo>
                  <a:pt x="6077854" y="1386480"/>
                </a:moveTo>
                <a:lnTo>
                  <a:pt x="4642805" y="1386480"/>
                </a:lnTo>
                <a:lnTo>
                  <a:pt x="4642805" y="731753"/>
                </a:lnTo>
                <a:lnTo>
                  <a:pt x="6077854" y="731753"/>
                </a:lnTo>
                <a:lnTo>
                  <a:pt x="6077854" y="1386480"/>
                </a:lnTo>
                <a:close/>
                <a:moveTo>
                  <a:pt x="6077854" y="693240"/>
                </a:moveTo>
                <a:lnTo>
                  <a:pt x="4642805" y="693240"/>
                </a:lnTo>
                <a:lnTo>
                  <a:pt x="4642805" y="38513"/>
                </a:lnTo>
                <a:lnTo>
                  <a:pt x="6077854" y="38513"/>
                </a:lnTo>
                <a:lnTo>
                  <a:pt x="6077854" y="693240"/>
                </a:lnTo>
                <a:close/>
              </a:path>
            </a:pathLst>
          </a:custGeom>
          <a:solidFill>
            <a:srgbClr val="FFFFFF"/>
          </a:solidFill>
          <a:ln>
            <a:noFill/>
          </a:ln>
        </p:spPr>
      </p:sp>
      <p:grpSp>
        <p:nvGrpSpPr>
          <p:cNvPr id="155" name="Google Shape;155;p2"/>
          <p:cNvGrpSpPr/>
          <p:nvPr/>
        </p:nvGrpSpPr>
        <p:grpSpPr>
          <a:xfrm>
            <a:off x="1028700" y="2950750"/>
            <a:ext cx="15880639" cy="5420216"/>
            <a:chOff x="0" y="-76200"/>
            <a:chExt cx="2845631" cy="971241"/>
          </a:xfrm>
        </p:grpSpPr>
        <p:sp>
          <p:nvSpPr>
            <p:cNvPr id="156" name="Google Shape;156;p2"/>
            <p:cNvSpPr/>
            <p:nvPr/>
          </p:nvSpPr>
          <p:spPr>
            <a:xfrm>
              <a:off x="0" y="0"/>
              <a:ext cx="2845631" cy="895041"/>
            </a:xfrm>
            <a:custGeom>
              <a:rect b="b" l="l" r="r" t="t"/>
              <a:pathLst>
                <a:path extrusionOk="0" h="895041" w="2845631">
                  <a:moveTo>
                    <a:pt x="9750" y="0"/>
                  </a:moveTo>
                  <a:lnTo>
                    <a:pt x="2835881" y="0"/>
                  </a:lnTo>
                  <a:cubicBezTo>
                    <a:pt x="2838467" y="0"/>
                    <a:pt x="2840947" y="1027"/>
                    <a:pt x="2842775" y="2856"/>
                  </a:cubicBezTo>
                  <a:cubicBezTo>
                    <a:pt x="2844604" y="4684"/>
                    <a:pt x="2845631" y="7164"/>
                    <a:pt x="2845631" y="9750"/>
                  </a:cubicBezTo>
                  <a:lnTo>
                    <a:pt x="2845631" y="885291"/>
                  </a:lnTo>
                  <a:cubicBezTo>
                    <a:pt x="2845631" y="887877"/>
                    <a:pt x="2844604" y="890357"/>
                    <a:pt x="2842775" y="892186"/>
                  </a:cubicBezTo>
                  <a:cubicBezTo>
                    <a:pt x="2840947" y="894014"/>
                    <a:pt x="2838467" y="895041"/>
                    <a:pt x="2835881" y="895041"/>
                  </a:cubicBezTo>
                  <a:lnTo>
                    <a:pt x="9750" y="895041"/>
                  </a:lnTo>
                  <a:cubicBezTo>
                    <a:pt x="7164" y="895041"/>
                    <a:pt x="4684" y="894014"/>
                    <a:pt x="2856" y="892186"/>
                  </a:cubicBezTo>
                  <a:cubicBezTo>
                    <a:pt x="1027" y="890357"/>
                    <a:pt x="0" y="887877"/>
                    <a:pt x="0" y="885291"/>
                  </a:cubicBezTo>
                  <a:lnTo>
                    <a:pt x="0" y="9750"/>
                  </a:lnTo>
                  <a:cubicBezTo>
                    <a:pt x="0" y="7164"/>
                    <a:pt x="1027" y="4684"/>
                    <a:pt x="2856" y="2856"/>
                  </a:cubicBezTo>
                  <a:cubicBezTo>
                    <a:pt x="4684" y="1027"/>
                    <a:pt x="7164" y="0"/>
                    <a:pt x="9750" y="0"/>
                  </a:cubicBezTo>
                  <a:close/>
                </a:path>
              </a:pathLst>
            </a:custGeom>
            <a:solidFill>
              <a:srgbClr val="8CD49C"/>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txBox="1"/>
            <p:nvPr/>
          </p:nvSpPr>
          <p:spPr>
            <a:xfrm>
              <a:off x="0" y="-76200"/>
              <a:ext cx="2845631" cy="971241"/>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8" name="Google Shape;158;p2"/>
          <p:cNvGrpSpPr/>
          <p:nvPr/>
        </p:nvGrpSpPr>
        <p:grpSpPr>
          <a:xfrm>
            <a:off x="1245600" y="2410190"/>
            <a:ext cx="16013700" cy="5642864"/>
            <a:chOff x="0" y="-76200"/>
            <a:chExt cx="2869474" cy="1011138"/>
          </a:xfrm>
        </p:grpSpPr>
        <p:sp>
          <p:nvSpPr>
            <p:cNvPr id="159" name="Google Shape;159;p2"/>
            <p:cNvSpPr/>
            <p:nvPr/>
          </p:nvSpPr>
          <p:spPr>
            <a:xfrm>
              <a:off x="0" y="0"/>
              <a:ext cx="2869474" cy="934938"/>
            </a:xfrm>
            <a:custGeom>
              <a:rect b="b" l="l" r="r" t="t"/>
              <a:pathLst>
                <a:path extrusionOk="0" h="934938" w="2869474">
                  <a:moveTo>
                    <a:pt x="9669" y="0"/>
                  </a:moveTo>
                  <a:lnTo>
                    <a:pt x="2859805" y="0"/>
                  </a:lnTo>
                  <a:cubicBezTo>
                    <a:pt x="2865145" y="0"/>
                    <a:pt x="2869474" y="4329"/>
                    <a:pt x="2869474" y="9669"/>
                  </a:cubicBezTo>
                  <a:lnTo>
                    <a:pt x="2869474" y="925269"/>
                  </a:lnTo>
                  <a:cubicBezTo>
                    <a:pt x="2869474" y="930609"/>
                    <a:pt x="2865145" y="934938"/>
                    <a:pt x="2859805" y="934938"/>
                  </a:cubicBezTo>
                  <a:lnTo>
                    <a:pt x="9669" y="934938"/>
                  </a:lnTo>
                  <a:cubicBezTo>
                    <a:pt x="7105" y="934938"/>
                    <a:pt x="4645" y="933919"/>
                    <a:pt x="2832" y="932106"/>
                  </a:cubicBezTo>
                  <a:cubicBezTo>
                    <a:pt x="1019" y="930292"/>
                    <a:pt x="0" y="927833"/>
                    <a:pt x="0" y="925269"/>
                  </a:cubicBezTo>
                  <a:lnTo>
                    <a:pt x="0" y="9669"/>
                  </a:lnTo>
                  <a:cubicBezTo>
                    <a:pt x="0" y="4329"/>
                    <a:pt x="4329" y="0"/>
                    <a:pt x="9669"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txBox="1"/>
            <p:nvPr/>
          </p:nvSpPr>
          <p:spPr>
            <a:xfrm>
              <a:off x="0" y="-76200"/>
              <a:ext cx="2869474" cy="1011138"/>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1" name="Google Shape;161;p2"/>
          <p:cNvSpPr txBox="1"/>
          <p:nvPr/>
        </p:nvSpPr>
        <p:spPr>
          <a:xfrm>
            <a:off x="1727518" y="3801520"/>
            <a:ext cx="5003966" cy="9239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000" u="none" cap="none" strike="noStrike">
                <a:solidFill>
                  <a:srgbClr val="000000"/>
                </a:solidFill>
                <a:latin typeface="Arial"/>
                <a:ea typeface="Arial"/>
                <a:cs typeface="Arial"/>
                <a:sym typeface="Arial"/>
              </a:rPr>
              <a:t>Apa itu IDE?</a:t>
            </a:r>
            <a:endParaRPr/>
          </a:p>
        </p:txBody>
      </p:sp>
      <p:grpSp>
        <p:nvGrpSpPr>
          <p:cNvPr id="162" name="Google Shape;162;p2"/>
          <p:cNvGrpSpPr/>
          <p:nvPr/>
        </p:nvGrpSpPr>
        <p:grpSpPr>
          <a:xfrm rot="2700000">
            <a:off x="1037467" y="1057449"/>
            <a:ext cx="882269" cy="882269"/>
            <a:chOff x="0" y="0"/>
            <a:chExt cx="812800" cy="812800"/>
          </a:xfrm>
        </p:grpSpPr>
        <p:sp>
          <p:nvSpPr>
            <p:cNvPr id="163" name="Google Shape;163;p2"/>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164" name="Google Shape;164;p2"/>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5" name="Google Shape;165;p2"/>
          <p:cNvGrpSpPr/>
          <p:nvPr/>
        </p:nvGrpSpPr>
        <p:grpSpPr>
          <a:xfrm rot="2700000">
            <a:off x="1037467" y="8884096"/>
            <a:ext cx="882269" cy="882269"/>
            <a:chOff x="0" y="0"/>
            <a:chExt cx="812800" cy="812800"/>
          </a:xfrm>
        </p:grpSpPr>
        <p:sp>
          <p:nvSpPr>
            <p:cNvPr id="166" name="Google Shape;166;p2"/>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167" name="Google Shape;167;p2"/>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8" name="Google Shape;168;p2"/>
          <p:cNvGrpSpPr/>
          <p:nvPr/>
        </p:nvGrpSpPr>
        <p:grpSpPr>
          <a:xfrm rot="2700000">
            <a:off x="16468204" y="1052686"/>
            <a:ext cx="882269" cy="882269"/>
            <a:chOff x="0" y="0"/>
            <a:chExt cx="812800" cy="812800"/>
          </a:xfrm>
        </p:grpSpPr>
        <p:sp>
          <p:nvSpPr>
            <p:cNvPr id="169" name="Google Shape;169;p2"/>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170" name="Google Shape;170;p2"/>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1" name="Google Shape;171;p2"/>
          <p:cNvGrpSpPr/>
          <p:nvPr/>
        </p:nvGrpSpPr>
        <p:grpSpPr>
          <a:xfrm rot="2700000">
            <a:off x="16570756" y="8884096"/>
            <a:ext cx="882269" cy="882269"/>
            <a:chOff x="0" y="0"/>
            <a:chExt cx="812800" cy="812800"/>
          </a:xfrm>
        </p:grpSpPr>
        <p:sp>
          <p:nvSpPr>
            <p:cNvPr id="172" name="Google Shape;172;p2"/>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173" name="Google Shape;173;p2"/>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4" name="Google Shape;174;p2"/>
          <p:cNvGrpSpPr/>
          <p:nvPr/>
        </p:nvGrpSpPr>
        <p:grpSpPr>
          <a:xfrm>
            <a:off x="2635860" y="449476"/>
            <a:ext cx="13016588" cy="1672965"/>
            <a:chOff x="0" y="-76200"/>
            <a:chExt cx="2332426" cy="299777"/>
          </a:xfrm>
        </p:grpSpPr>
        <p:sp>
          <p:nvSpPr>
            <p:cNvPr id="175" name="Google Shape;175;p2"/>
            <p:cNvSpPr/>
            <p:nvPr/>
          </p:nvSpPr>
          <p:spPr>
            <a:xfrm>
              <a:off x="0" y="0"/>
              <a:ext cx="2332426" cy="223577"/>
            </a:xfrm>
            <a:custGeom>
              <a:rect b="b" l="l" r="r" t="t"/>
              <a:pathLst>
                <a:path extrusionOk="0" h="223577" w="2332426">
                  <a:moveTo>
                    <a:pt x="35686" y="0"/>
                  </a:moveTo>
                  <a:lnTo>
                    <a:pt x="2296739" y="0"/>
                  </a:lnTo>
                  <a:cubicBezTo>
                    <a:pt x="2316448" y="0"/>
                    <a:pt x="2332426" y="15977"/>
                    <a:pt x="2332426" y="35686"/>
                  </a:cubicBezTo>
                  <a:lnTo>
                    <a:pt x="2332426" y="187890"/>
                  </a:lnTo>
                  <a:cubicBezTo>
                    <a:pt x="2332426" y="197355"/>
                    <a:pt x="2328666" y="206432"/>
                    <a:pt x="2321973" y="213124"/>
                  </a:cubicBezTo>
                  <a:cubicBezTo>
                    <a:pt x="2315281" y="219817"/>
                    <a:pt x="2306204" y="223577"/>
                    <a:pt x="2296739" y="223577"/>
                  </a:cubicBezTo>
                  <a:lnTo>
                    <a:pt x="35686" y="223577"/>
                  </a:lnTo>
                  <a:cubicBezTo>
                    <a:pt x="15977" y="223577"/>
                    <a:pt x="0" y="207599"/>
                    <a:pt x="0" y="187890"/>
                  </a:cubicBezTo>
                  <a:lnTo>
                    <a:pt x="0" y="35686"/>
                  </a:lnTo>
                  <a:cubicBezTo>
                    <a:pt x="0" y="15977"/>
                    <a:pt x="15977" y="0"/>
                    <a:pt x="35686" y="0"/>
                  </a:cubicBezTo>
                  <a:close/>
                </a:path>
              </a:pathLst>
            </a:custGeom>
            <a:solidFill>
              <a:srgbClr val="2B6599"/>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txBox="1"/>
            <p:nvPr/>
          </p:nvSpPr>
          <p:spPr>
            <a:xfrm>
              <a:off x="0" y="-76200"/>
              <a:ext cx="2332426" cy="299777"/>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2"/>
          <p:cNvSpPr txBox="1"/>
          <p:nvPr/>
        </p:nvSpPr>
        <p:spPr>
          <a:xfrm>
            <a:off x="3219981" y="998521"/>
            <a:ext cx="11848345" cy="990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500" u="none" cap="none" strike="noStrike">
                <a:solidFill>
                  <a:srgbClr val="FFFFFF"/>
                </a:solidFill>
                <a:latin typeface="Arial"/>
                <a:ea typeface="Arial"/>
                <a:cs typeface="Arial"/>
                <a:sym typeface="Arial"/>
              </a:rPr>
              <a:t>Contents</a:t>
            </a:r>
            <a:endParaRPr/>
          </a:p>
        </p:txBody>
      </p:sp>
      <p:sp>
        <p:nvSpPr>
          <p:cNvPr id="178" name="Google Shape;178;p2"/>
          <p:cNvSpPr txBox="1"/>
          <p:nvPr/>
        </p:nvSpPr>
        <p:spPr>
          <a:xfrm>
            <a:off x="1727518" y="4955368"/>
            <a:ext cx="15049864" cy="9239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000" u="none" cap="none" strike="noStrike">
                <a:solidFill>
                  <a:srgbClr val="000000"/>
                </a:solidFill>
                <a:latin typeface="Arial"/>
                <a:ea typeface="Arial"/>
                <a:cs typeface="Arial"/>
                <a:sym typeface="Arial"/>
              </a:rPr>
              <a:t>Perbedaan IDE dan Text Editor</a:t>
            </a:r>
            <a:endParaRPr/>
          </a:p>
        </p:txBody>
      </p:sp>
      <p:sp>
        <p:nvSpPr>
          <p:cNvPr id="179" name="Google Shape;179;p2"/>
          <p:cNvSpPr txBox="1"/>
          <p:nvPr/>
        </p:nvSpPr>
        <p:spPr>
          <a:xfrm>
            <a:off x="1727518" y="6107893"/>
            <a:ext cx="15049864" cy="9239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000" u="none" cap="none" strike="noStrike">
                <a:solidFill>
                  <a:srgbClr val="000000"/>
                </a:solidFill>
                <a:latin typeface="Arial"/>
                <a:ea typeface="Arial"/>
                <a:cs typeface="Arial"/>
                <a:sym typeface="Arial"/>
              </a:rPr>
              <a:t>Pengenalan Bahasa C dan C++</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C5EB"/>
        </a:solidFill>
      </p:bgPr>
    </p:bg>
    <p:spTree>
      <p:nvGrpSpPr>
        <p:cNvPr id="183" name="Shape 183"/>
        <p:cNvGrpSpPr/>
        <p:nvPr/>
      </p:nvGrpSpPr>
      <p:grpSpPr>
        <a:xfrm>
          <a:off x="0" y="0"/>
          <a:ext cx="0" cy="0"/>
          <a:chOff x="0" y="0"/>
          <a:chExt cx="0" cy="0"/>
        </a:xfrm>
      </p:grpSpPr>
      <p:sp>
        <p:nvSpPr>
          <p:cNvPr id="184" name="Google Shape;184;p3"/>
          <p:cNvSpPr/>
          <p:nvPr/>
        </p:nvSpPr>
        <p:spPr>
          <a:xfrm>
            <a:off x="1565301" y="1029322"/>
            <a:ext cx="106897050" cy="31502326"/>
          </a:xfrm>
          <a:custGeom>
            <a:rect b="b" l="l" r="r" t="t"/>
            <a:pathLst>
              <a:path extrusionOk="0" h="4400295" w="8105753">
                <a:moveTo>
                  <a:pt x="8105753" y="48622"/>
                </a:moveTo>
                <a:lnTo>
                  <a:pt x="8105753" y="0"/>
                </a:lnTo>
                <a:lnTo>
                  <a:pt x="44783" y="0"/>
                </a:lnTo>
                <a:lnTo>
                  <a:pt x="44783" y="24311"/>
                </a:lnTo>
                <a:lnTo>
                  <a:pt x="0" y="24311"/>
                </a:lnTo>
                <a:lnTo>
                  <a:pt x="0" y="4400295"/>
                </a:lnTo>
                <a:lnTo>
                  <a:pt x="89566" y="4400295"/>
                </a:lnTo>
                <a:lnTo>
                  <a:pt x="89566" y="3549409"/>
                </a:lnTo>
                <a:lnTo>
                  <a:pt x="1612194" y="3549409"/>
                </a:lnTo>
                <a:lnTo>
                  <a:pt x="1612194" y="4400295"/>
                </a:lnTo>
                <a:lnTo>
                  <a:pt x="1701760" y="4400295"/>
                </a:lnTo>
                <a:lnTo>
                  <a:pt x="1701760" y="3549409"/>
                </a:lnTo>
                <a:lnTo>
                  <a:pt x="3224388" y="3549409"/>
                </a:lnTo>
                <a:lnTo>
                  <a:pt x="3224388" y="4400295"/>
                </a:lnTo>
                <a:lnTo>
                  <a:pt x="3313954" y="4400295"/>
                </a:lnTo>
                <a:lnTo>
                  <a:pt x="3313954" y="3549409"/>
                </a:lnTo>
                <a:lnTo>
                  <a:pt x="4836582" y="3549409"/>
                </a:lnTo>
                <a:lnTo>
                  <a:pt x="4836582" y="4400295"/>
                </a:lnTo>
                <a:lnTo>
                  <a:pt x="4926148" y="4400295"/>
                </a:lnTo>
                <a:lnTo>
                  <a:pt x="4926148" y="3549409"/>
                </a:lnTo>
                <a:lnTo>
                  <a:pt x="6448775" y="3549409"/>
                </a:lnTo>
                <a:lnTo>
                  <a:pt x="6448775" y="4400295"/>
                </a:lnTo>
                <a:lnTo>
                  <a:pt x="6538341" y="4400295"/>
                </a:lnTo>
                <a:lnTo>
                  <a:pt x="6538341" y="3549409"/>
                </a:lnTo>
                <a:lnTo>
                  <a:pt x="8105753" y="3549409"/>
                </a:lnTo>
                <a:lnTo>
                  <a:pt x="8105753" y="3500787"/>
                </a:lnTo>
                <a:lnTo>
                  <a:pt x="6538341" y="3500787"/>
                </a:lnTo>
                <a:lnTo>
                  <a:pt x="6538341" y="2674212"/>
                </a:lnTo>
                <a:lnTo>
                  <a:pt x="8105753" y="2674212"/>
                </a:lnTo>
                <a:lnTo>
                  <a:pt x="8105753" y="2625590"/>
                </a:lnTo>
                <a:lnTo>
                  <a:pt x="6538341" y="2625590"/>
                </a:lnTo>
                <a:lnTo>
                  <a:pt x="6538341" y="1799016"/>
                </a:lnTo>
                <a:lnTo>
                  <a:pt x="8105753" y="1799016"/>
                </a:lnTo>
                <a:lnTo>
                  <a:pt x="8105753" y="1750394"/>
                </a:lnTo>
                <a:lnTo>
                  <a:pt x="6538341" y="1750394"/>
                </a:lnTo>
                <a:lnTo>
                  <a:pt x="6538341" y="923819"/>
                </a:lnTo>
                <a:lnTo>
                  <a:pt x="8105753" y="923819"/>
                </a:lnTo>
                <a:lnTo>
                  <a:pt x="8105753" y="875197"/>
                </a:lnTo>
                <a:lnTo>
                  <a:pt x="6538341" y="875197"/>
                </a:lnTo>
                <a:lnTo>
                  <a:pt x="6538341" y="48622"/>
                </a:lnTo>
                <a:lnTo>
                  <a:pt x="8105753" y="48622"/>
                </a:lnTo>
                <a:close/>
                <a:moveTo>
                  <a:pt x="1701760" y="875197"/>
                </a:moveTo>
                <a:lnTo>
                  <a:pt x="1701760" y="48622"/>
                </a:lnTo>
                <a:lnTo>
                  <a:pt x="3224388" y="48622"/>
                </a:lnTo>
                <a:lnTo>
                  <a:pt x="3224388" y="875197"/>
                </a:lnTo>
                <a:lnTo>
                  <a:pt x="1701760" y="875197"/>
                </a:lnTo>
                <a:close/>
                <a:moveTo>
                  <a:pt x="3224388" y="923819"/>
                </a:moveTo>
                <a:lnTo>
                  <a:pt x="3224388" y="1750394"/>
                </a:lnTo>
                <a:lnTo>
                  <a:pt x="1701760" y="1750394"/>
                </a:lnTo>
                <a:lnTo>
                  <a:pt x="1701760" y="923819"/>
                </a:lnTo>
                <a:lnTo>
                  <a:pt x="3224388" y="923819"/>
                </a:lnTo>
                <a:close/>
                <a:moveTo>
                  <a:pt x="1612194" y="875197"/>
                </a:moveTo>
                <a:lnTo>
                  <a:pt x="89566" y="875197"/>
                </a:lnTo>
                <a:lnTo>
                  <a:pt x="89566" y="48622"/>
                </a:lnTo>
                <a:lnTo>
                  <a:pt x="1612194" y="48622"/>
                </a:lnTo>
                <a:lnTo>
                  <a:pt x="1612194" y="875197"/>
                </a:lnTo>
                <a:close/>
                <a:moveTo>
                  <a:pt x="1612194" y="923819"/>
                </a:moveTo>
                <a:lnTo>
                  <a:pt x="1612194" y="1750394"/>
                </a:lnTo>
                <a:lnTo>
                  <a:pt x="89566" y="1750394"/>
                </a:lnTo>
                <a:lnTo>
                  <a:pt x="89566" y="923819"/>
                </a:lnTo>
                <a:lnTo>
                  <a:pt x="1612194" y="923819"/>
                </a:lnTo>
                <a:close/>
                <a:moveTo>
                  <a:pt x="1612194" y="1799016"/>
                </a:moveTo>
                <a:lnTo>
                  <a:pt x="1612194" y="2625590"/>
                </a:lnTo>
                <a:lnTo>
                  <a:pt x="89566" y="2625590"/>
                </a:lnTo>
                <a:lnTo>
                  <a:pt x="89566" y="1799016"/>
                </a:lnTo>
                <a:lnTo>
                  <a:pt x="1612194" y="1799016"/>
                </a:lnTo>
                <a:close/>
                <a:moveTo>
                  <a:pt x="1701760" y="1799016"/>
                </a:moveTo>
                <a:lnTo>
                  <a:pt x="3224388" y="1799016"/>
                </a:lnTo>
                <a:lnTo>
                  <a:pt x="3224388" y="2625590"/>
                </a:lnTo>
                <a:lnTo>
                  <a:pt x="1701760" y="2625590"/>
                </a:lnTo>
                <a:lnTo>
                  <a:pt x="1701760" y="1799016"/>
                </a:lnTo>
                <a:close/>
                <a:moveTo>
                  <a:pt x="3313954" y="1799016"/>
                </a:moveTo>
                <a:lnTo>
                  <a:pt x="4836582" y="1799016"/>
                </a:lnTo>
                <a:lnTo>
                  <a:pt x="4836582" y="2625590"/>
                </a:lnTo>
                <a:lnTo>
                  <a:pt x="3313954" y="2625590"/>
                </a:lnTo>
                <a:lnTo>
                  <a:pt x="3313954" y="1799016"/>
                </a:lnTo>
                <a:close/>
                <a:moveTo>
                  <a:pt x="3313954" y="1750394"/>
                </a:moveTo>
                <a:lnTo>
                  <a:pt x="3313954" y="923819"/>
                </a:lnTo>
                <a:lnTo>
                  <a:pt x="4836582" y="923819"/>
                </a:lnTo>
                <a:lnTo>
                  <a:pt x="4836582" y="1750394"/>
                </a:lnTo>
                <a:lnTo>
                  <a:pt x="3313954" y="1750394"/>
                </a:lnTo>
                <a:close/>
                <a:moveTo>
                  <a:pt x="3313954" y="875197"/>
                </a:moveTo>
                <a:lnTo>
                  <a:pt x="3313954" y="48622"/>
                </a:lnTo>
                <a:lnTo>
                  <a:pt x="4836582" y="48622"/>
                </a:lnTo>
                <a:lnTo>
                  <a:pt x="4836582" y="875197"/>
                </a:lnTo>
                <a:lnTo>
                  <a:pt x="3313954" y="875197"/>
                </a:lnTo>
                <a:close/>
                <a:moveTo>
                  <a:pt x="89566" y="3500787"/>
                </a:moveTo>
                <a:lnTo>
                  <a:pt x="89566" y="2674212"/>
                </a:lnTo>
                <a:lnTo>
                  <a:pt x="1612194" y="2674212"/>
                </a:lnTo>
                <a:lnTo>
                  <a:pt x="1612194" y="3500787"/>
                </a:lnTo>
                <a:lnTo>
                  <a:pt x="89566" y="3500787"/>
                </a:lnTo>
                <a:close/>
                <a:moveTo>
                  <a:pt x="1701760" y="3500787"/>
                </a:moveTo>
                <a:lnTo>
                  <a:pt x="1701760" y="2674212"/>
                </a:lnTo>
                <a:lnTo>
                  <a:pt x="3224388" y="2674212"/>
                </a:lnTo>
                <a:lnTo>
                  <a:pt x="3224388" y="3500787"/>
                </a:lnTo>
                <a:lnTo>
                  <a:pt x="1701760" y="3500787"/>
                </a:lnTo>
                <a:close/>
                <a:moveTo>
                  <a:pt x="3313954" y="3500787"/>
                </a:moveTo>
                <a:lnTo>
                  <a:pt x="3313954" y="2674212"/>
                </a:lnTo>
                <a:lnTo>
                  <a:pt x="4836582" y="2674212"/>
                </a:lnTo>
                <a:lnTo>
                  <a:pt x="4836582" y="3500787"/>
                </a:lnTo>
                <a:lnTo>
                  <a:pt x="3313954" y="3500787"/>
                </a:lnTo>
                <a:close/>
                <a:moveTo>
                  <a:pt x="6448775" y="3500787"/>
                </a:moveTo>
                <a:lnTo>
                  <a:pt x="4926148" y="3500787"/>
                </a:lnTo>
                <a:lnTo>
                  <a:pt x="4926148" y="2674212"/>
                </a:lnTo>
                <a:lnTo>
                  <a:pt x="6448775" y="2674212"/>
                </a:lnTo>
                <a:lnTo>
                  <a:pt x="6448775" y="3500787"/>
                </a:lnTo>
                <a:close/>
                <a:moveTo>
                  <a:pt x="6448775" y="2625590"/>
                </a:moveTo>
                <a:lnTo>
                  <a:pt x="4926148" y="2625590"/>
                </a:lnTo>
                <a:lnTo>
                  <a:pt x="4926148" y="1799016"/>
                </a:lnTo>
                <a:lnTo>
                  <a:pt x="6448775" y="1799016"/>
                </a:lnTo>
                <a:lnTo>
                  <a:pt x="6448775" y="2625590"/>
                </a:lnTo>
                <a:close/>
                <a:moveTo>
                  <a:pt x="6448775" y="1750394"/>
                </a:moveTo>
                <a:lnTo>
                  <a:pt x="4926148" y="1750394"/>
                </a:lnTo>
                <a:lnTo>
                  <a:pt x="4926148" y="923819"/>
                </a:lnTo>
                <a:lnTo>
                  <a:pt x="6448775" y="923819"/>
                </a:lnTo>
                <a:lnTo>
                  <a:pt x="6448775" y="1750394"/>
                </a:lnTo>
                <a:close/>
                <a:moveTo>
                  <a:pt x="6448775" y="875197"/>
                </a:moveTo>
                <a:lnTo>
                  <a:pt x="4926148" y="875197"/>
                </a:lnTo>
                <a:lnTo>
                  <a:pt x="4926148" y="48622"/>
                </a:lnTo>
                <a:lnTo>
                  <a:pt x="6448775" y="48622"/>
                </a:lnTo>
                <a:lnTo>
                  <a:pt x="6448775" y="875197"/>
                </a:lnTo>
                <a:close/>
              </a:path>
            </a:pathLst>
          </a:custGeom>
          <a:solidFill>
            <a:srgbClr val="FFFFFF"/>
          </a:solidFill>
          <a:ln>
            <a:noFill/>
          </a:ln>
        </p:spPr>
      </p:sp>
      <p:grpSp>
        <p:nvGrpSpPr>
          <p:cNvPr id="185" name="Google Shape;185;p3"/>
          <p:cNvGrpSpPr/>
          <p:nvPr/>
        </p:nvGrpSpPr>
        <p:grpSpPr>
          <a:xfrm>
            <a:off x="3515306" y="6798"/>
            <a:ext cx="11236958" cy="1328395"/>
            <a:chOff x="0" y="-76200"/>
            <a:chExt cx="2013536" cy="238034"/>
          </a:xfrm>
        </p:grpSpPr>
        <p:sp>
          <p:nvSpPr>
            <p:cNvPr id="186" name="Google Shape;186;p3"/>
            <p:cNvSpPr/>
            <p:nvPr/>
          </p:nvSpPr>
          <p:spPr>
            <a:xfrm>
              <a:off x="0" y="0"/>
              <a:ext cx="2013536" cy="161834"/>
            </a:xfrm>
            <a:custGeom>
              <a:rect b="b" l="l" r="r" t="t"/>
              <a:pathLst>
                <a:path extrusionOk="0" h="161834" w="2013536">
                  <a:moveTo>
                    <a:pt x="41338" y="0"/>
                  </a:moveTo>
                  <a:lnTo>
                    <a:pt x="1972198" y="0"/>
                  </a:lnTo>
                  <a:cubicBezTo>
                    <a:pt x="1983162" y="0"/>
                    <a:pt x="1993676" y="4355"/>
                    <a:pt x="2001428" y="12108"/>
                  </a:cubicBezTo>
                  <a:cubicBezTo>
                    <a:pt x="2009181" y="19860"/>
                    <a:pt x="2013536" y="30375"/>
                    <a:pt x="2013536" y="41338"/>
                  </a:cubicBezTo>
                  <a:lnTo>
                    <a:pt x="2013536" y="120495"/>
                  </a:lnTo>
                  <a:cubicBezTo>
                    <a:pt x="2013536" y="131459"/>
                    <a:pt x="2009181" y="141974"/>
                    <a:pt x="2001428" y="149726"/>
                  </a:cubicBezTo>
                  <a:cubicBezTo>
                    <a:pt x="1993676" y="157478"/>
                    <a:pt x="1983162" y="161834"/>
                    <a:pt x="1972198" y="161834"/>
                  </a:cubicBezTo>
                  <a:lnTo>
                    <a:pt x="41338" y="161834"/>
                  </a:lnTo>
                  <a:cubicBezTo>
                    <a:pt x="30375" y="161834"/>
                    <a:pt x="19860" y="157478"/>
                    <a:pt x="12108" y="149726"/>
                  </a:cubicBezTo>
                  <a:cubicBezTo>
                    <a:pt x="4355" y="141974"/>
                    <a:pt x="0" y="131459"/>
                    <a:pt x="0" y="120495"/>
                  </a:cubicBezTo>
                  <a:lnTo>
                    <a:pt x="0" y="41338"/>
                  </a:lnTo>
                  <a:cubicBezTo>
                    <a:pt x="0" y="30375"/>
                    <a:pt x="4355" y="19860"/>
                    <a:pt x="12108" y="12108"/>
                  </a:cubicBezTo>
                  <a:cubicBezTo>
                    <a:pt x="19860" y="4355"/>
                    <a:pt x="30375" y="0"/>
                    <a:pt x="41338" y="0"/>
                  </a:cubicBezTo>
                  <a:close/>
                </a:path>
              </a:pathLst>
            </a:custGeom>
            <a:solidFill>
              <a:srgbClr val="2B6599"/>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txBox="1"/>
            <p:nvPr/>
          </p:nvSpPr>
          <p:spPr>
            <a:xfrm>
              <a:off x="0" y="-76200"/>
              <a:ext cx="2013536" cy="238034"/>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8" name="Google Shape;188;p3"/>
          <p:cNvGrpSpPr/>
          <p:nvPr/>
        </p:nvGrpSpPr>
        <p:grpSpPr>
          <a:xfrm>
            <a:off x="2154071" y="1228873"/>
            <a:ext cx="13979858" cy="7424364"/>
            <a:chOff x="0" y="-76200"/>
            <a:chExt cx="2505033" cy="1330362"/>
          </a:xfrm>
        </p:grpSpPr>
        <p:sp>
          <p:nvSpPr>
            <p:cNvPr id="189" name="Google Shape;189;p3"/>
            <p:cNvSpPr/>
            <p:nvPr/>
          </p:nvSpPr>
          <p:spPr>
            <a:xfrm>
              <a:off x="0" y="0"/>
              <a:ext cx="2505033" cy="1254162"/>
            </a:xfrm>
            <a:custGeom>
              <a:rect b="b" l="l" r="r" t="t"/>
              <a:pathLst>
                <a:path extrusionOk="0" h="1254162" w="2505033">
                  <a:moveTo>
                    <a:pt x="11076" y="0"/>
                  </a:moveTo>
                  <a:lnTo>
                    <a:pt x="2493957" y="0"/>
                  </a:lnTo>
                  <a:cubicBezTo>
                    <a:pt x="2500074" y="0"/>
                    <a:pt x="2505033" y="4959"/>
                    <a:pt x="2505033" y="11076"/>
                  </a:cubicBezTo>
                  <a:lnTo>
                    <a:pt x="2505033" y="1243086"/>
                  </a:lnTo>
                  <a:cubicBezTo>
                    <a:pt x="2505033" y="1246024"/>
                    <a:pt x="2503866" y="1248841"/>
                    <a:pt x="2501789" y="1250918"/>
                  </a:cubicBezTo>
                  <a:cubicBezTo>
                    <a:pt x="2499712" y="1252995"/>
                    <a:pt x="2496894" y="1254162"/>
                    <a:pt x="2493957" y="1254162"/>
                  </a:cubicBezTo>
                  <a:lnTo>
                    <a:pt x="11076" y="1254162"/>
                  </a:lnTo>
                  <a:cubicBezTo>
                    <a:pt x="4959" y="1254162"/>
                    <a:pt x="0" y="1249203"/>
                    <a:pt x="0" y="1243086"/>
                  </a:cubicBezTo>
                  <a:lnTo>
                    <a:pt x="0" y="11076"/>
                  </a:lnTo>
                  <a:cubicBezTo>
                    <a:pt x="0" y="8138"/>
                    <a:pt x="1167" y="5321"/>
                    <a:pt x="3244" y="3244"/>
                  </a:cubicBezTo>
                  <a:cubicBezTo>
                    <a:pt x="5321" y="1167"/>
                    <a:pt x="8138" y="0"/>
                    <a:pt x="11076"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txBox="1"/>
            <p:nvPr/>
          </p:nvSpPr>
          <p:spPr>
            <a:xfrm>
              <a:off x="0" y="-76200"/>
              <a:ext cx="2505033" cy="1330362"/>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1" name="Google Shape;191;p3"/>
          <p:cNvSpPr txBox="1"/>
          <p:nvPr/>
        </p:nvSpPr>
        <p:spPr>
          <a:xfrm>
            <a:off x="1834300" y="1902707"/>
            <a:ext cx="14299629" cy="733425"/>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i="0" lang="en-US" sz="4500" u="none" cap="none" strike="noStrike">
                <a:solidFill>
                  <a:srgbClr val="000000"/>
                </a:solidFill>
                <a:latin typeface="Arial"/>
                <a:ea typeface="Arial"/>
                <a:cs typeface="Arial"/>
                <a:sym typeface="Arial"/>
              </a:rPr>
              <a:t>Integrated Development Environtment (IDE)</a:t>
            </a:r>
            <a:endParaRPr/>
          </a:p>
        </p:txBody>
      </p:sp>
      <p:grpSp>
        <p:nvGrpSpPr>
          <p:cNvPr id="192" name="Google Shape;192;p3"/>
          <p:cNvGrpSpPr/>
          <p:nvPr/>
        </p:nvGrpSpPr>
        <p:grpSpPr>
          <a:xfrm rot="2700000">
            <a:off x="447265" y="332596"/>
            <a:ext cx="882269" cy="882269"/>
            <a:chOff x="0" y="0"/>
            <a:chExt cx="812800" cy="812800"/>
          </a:xfrm>
        </p:grpSpPr>
        <p:sp>
          <p:nvSpPr>
            <p:cNvPr id="193" name="Google Shape;193;p3"/>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194" name="Google Shape;194;p3"/>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5" name="Google Shape;195;p3"/>
          <p:cNvGrpSpPr/>
          <p:nvPr/>
        </p:nvGrpSpPr>
        <p:grpSpPr>
          <a:xfrm rot="2700000">
            <a:off x="500155" y="8982575"/>
            <a:ext cx="882269" cy="882269"/>
            <a:chOff x="0" y="0"/>
            <a:chExt cx="812800" cy="812800"/>
          </a:xfrm>
        </p:grpSpPr>
        <p:sp>
          <p:nvSpPr>
            <p:cNvPr id="196" name="Google Shape;196;p3"/>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197" name="Google Shape;197;p3"/>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8" name="Google Shape;198;p3"/>
          <p:cNvGrpSpPr/>
          <p:nvPr/>
        </p:nvGrpSpPr>
        <p:grpSpPr>
          <a:xfrm rot="2700000">
            <a:off x="16962419" y="332596"/>
            <a:ext cx="882269" cy="882269"/>
            <a:chOff x="0" y="0"/>
            <a:chExt cx="812800" cy="812800"/>
          </a:xfrm>
        </p:grpSpPr>
        <p:sp>
          <p:nvSpPr>
            <p:cNvPr id="199" name="Google Shape;199;p3"/>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200" name="Google Shape;200;p3"/>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1" name="Google Shape;201;p3"/>
          <p:cNvGrpSpPr/>
          <p:nvPr/>
        </p:nvGrpSpPr>
        <p:grpSpPr>
          <a:xfrm rot="2700000">
            <a:off x="16905269" y="8982575"/>
            <a:ext cx="882269" cy="882269"/>
            <a:chOff x="0" y="0"/>
            <a:chExt cx="812800" cy="812800"/>
          </a:xfrm>
        </p:grpSpPr>
        <p:sp>
          <p:nvSpPr>
            <p:cNvPr id="202" name="Google Shape;202;p3"/>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203" name="Google Shape;203;p3"/>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4" name="Google Shape;204;p3"/>
          <p:cNvGrpSpPr/>
          <p:nvPr/>
        </p:nvGrpSpPr>
        <p:grpSpPr>
          <a:xfrm>
            <a:off x="2895648" y="396328"/>
            <a:ext cx="12476274" cy="1554004"/>
            <a:chOff x="0" y="-47625"/>
            <a:chExt cx="16635032" cy="2072005"/>
          </a:xfrm>
        </p:grpSpPr>
        <p:sp>
          <p:nvSpPr>
            <p:cNvPr id="205" name="Google Shape;205;p3"/>
            <p:cNvSpPr txBox="1"/>
            <p:nvPr/>
          </p:nvSpPr>
          <p:spPr>
            <a:xfrm>
              <a:off x="0" y="-47625"/>
              <a:ext cx="16635032" cy="1160992"/>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i="0" lang="en-US" sz="5500" u="none" cap="none" strike="noStrike">
                  <a:solidFill>
                    <a:srgbClr val="FFFFFF"/>
                  </a:solidFill>
                  <a:latin typeface="Arial"/>
                  <a:ea typeface="Arial"/>
                  <a:cs typeface="Arial"/>
                  <a:sym typeface="Arial"/>
                </a:rPr>
                <a:t>Apa itu IDE?</a:t>
              </a:r>
              <a:endParaRPr/>
            </a:p>
          </p:txBody>
        </p:sp>
        <p:sp>
          <p:nvSpPr>
            <p:cNvPr id="206" name="Google Shape;206;p3"/>
            <p:cNvSpPr txBox="1"/>
            <p:nvPr/>
          </p:nvSpPr>
          <p:spPr>
            <a:xfrm>
              <a:off x="0" y="1351492"/>
              <a:ext cx="16635032" cy="672888"/>
            </a:xfrm>
            <a:prstGeom prst="rect">
              <a:avLst/>
            </a:prstGeom>
            <a:noFill/>
            <a:ln>
              <a:noFill/>
            </a:ln>
          </p:spPr>
          <p:txBody>
            <a:bodyPr anchorCtr="0" anchor="t" bIns="0" lIns="0" spcFirstLastPara="1" rIns="0" wrap="square" tIns="0">
              <a:spAutoFit/>
            </a:bodyPr>
            <a:lstStyle/>
            <a:p>
              <a:pPr indent="0" lvl="0" marL="0" marR="0" rtl="0" algn="ctr">
                <a:lnSpc>
                  <a:spcPct val="23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7" name="Google Shape;207;p3"/>
          <p:cNvSpPr txBox="1"/>
          <p:nvPr/>
        </p:nvSpPr>
        <p:spPr>
          <a:xfrm>
            <a:off x="2622391" y="2736144"/>
            <a:ext cx="13043217" cy="5229225"/>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850" u="none" cap="none" strike="noStrike">
                <a:solidFill>
                  <a:srgbClr val="000000"/>
                </a:solidFill>
                <a:latin typeface="Arial"/>
                <a:ea typeface="Arial"/>
                <a:cs typeface="Arial"/>
                <a:sym typeface="Arial"/>
              </a:rPr>
              <a:t>sebuah perangkat lunak yang berguna sebagai alat bantu pemrograman, pada sebuah IDE terdapat semua fitur yang dapat membantu proses penulisan sebuah program, seperti text editor, compiler, debugger, dll. Dapat dibayangkan IDE seperti sebuah bengkel lengkap untuk seorang mekanik mobil. Sama seperti bengkel yang menyediakan semua alat yang dibutuhkan mekanik dalam satu tempat, IDE menyediakan semua alat yang dibutuhkan programmer dalam satu aplikasi.</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C5EB"/>
        </a:solidFill>
      </p:bgPr>
    </p:bg>
    <p:spTree>
      <p:nvGrpSpPr>
        <p:cNvPr id="211" name="Shape 211"/>
        <p:cNvGrpSpPr/>
        <p:nvPr/>
      </p:nvGrpSpPr>
      <p:grpSpPr>
        <a:xfrm>
          <a:off x="0" y="0"/>
          <a:ext cx="0" cy="0"/>
          <a:chOff x="0" y="0"/>
          <a:chExt cx="0" cy="0"/>
        </a:xfrm>
      </p:grpSpPr>
      <p:sp>
        <p:nvSpPr>
          <p:cNvPr id="212" name="Google Shape;212;p4"/>
          <p:cNvSpPr/>
          <p:nvPr/>
        </p:nvSpPr>
        <p:spPr>
          <a:xfrm>
            <a:off x="550496" y="1028700"/>
            <a:ext cx="137114649" cy="36176672"/>
          </a:xfrm>
          <a:custGeom>
            <a:rect b="b" l="l" r="r" t="t"/>
            <a:pathLst>
              <a:path extrusionOk="0" h="4715468" w="9180206">
                <a:moveTo>
                  <a:pt x="9180206" y="52105"/>
                </a:moveTo>
                <a:lnTo>
                  <a:pt x="9180206" y="0"/>
                </a:lnTo>
                <a:lnTo>
                  <a:pt x="50719" y="0"/>
                </a:lnTo>
                <a:lnTo>
                  <a:pt x="50719" y="26052"/>
                </a:lnTo>
                <a:lnTo>
                  <a:pt x="0" y="26052"/>
                </a:lnTo>
                <a:lnTo>
                  <a:pt x="0" y="4715468"/>
                </a:lnTo>
                <a:lnTo>
                  <a:pt x="101439" y="4715468"/>
                </a:lnTo>
                <a:lnTo>
                  <a:pt x="101439" y="3803637"/>
                </a:lnTo>
                <a:lnTo>
                  <a:pt x="1825897" y="3803637"/>
                </a:lnTo>
                <a:lnTo>
                  <a:pt x="1825897" y="4715468"/>
                </a:lnTo>
                <a:lnTo>
                  <a:pt x="1927336" y="4715468"/>
                </a:lnTo>
                <a:lnTo>
                  <a:pt x="1927336" y="3803637"/>
                </a:lnTo>
                <a:lnTo>
                  <a:pt x="3651795" y="3803637"/>
                </a:lnTo>
                <a:lnTo>
                  <a:pt x="3651795" y="4715468"/>
                </a:lnTo>
                <a:lnTo>
                  <a:pt x="3753233" y="4715468"/>
                </a:lnTo>
                <a:lnTo>
                  <a:pt x="3753233" y="3803637"/>
                </a:lnTo>
                <a:lnTo>
                  <a:pt x="5477692" y="3803637"/>
                </a:lnTo>
                <a:lnTo>
                  <a:pt x="5477692" y="4715468"/>
                </a:lnTo>
                <a:lnTo>
                  <a:pt x="5579130" y="4715468"/>
                </a:lnTo>
                <a:lnTo>
                  <a:pt x="5579130" y="3803637"/>
                </a:lnTo>
                <a:lnTo>
                  <a:pt x="7303589" y="3803637"/>
                </a:lnTo>
                <a:lnTo>
                  <a:pt x="7303589" y="4715468"/>
                </a:lnTo>
                <a:lnTo>
                  <a:pt x="7405027" y="4715468"/>
                </a:lnTo>
                <a:lnTo>
                  <a:pt x="7405027" y="3803637"/>
                </a:lnTo>
                <a:lnTo>
                  <a:pt x="9180206" y="3803637"/>
                </a:lnTo>
                <a:lnTo>
                  <a:pt x="9180206" y="3751532"/>
                </a:lnTo>
                <a:lnTo>
                  <a:pt x="7405027" y="3751532"/>
                </a:lnTo>
                <a:lnTo>
                  <a:pt x="7405027" y="2865754"/>
                </a:lnTo>
                <a:lnTo>
                  <a:pt x="9180206" y="2865754"/>
                </a:lnTo>
                <a:lnTo>
                  <a:pt x="9180206" y="2813649"/>
                </a:lnTo>
                <a:lnTo>
                  <a:pt x="7405027" y="2813649"/>
                </a:lnTo>
                <a:lnTo>
                  <a:pt x="7405027" y="1927871"/>
                </a:lnTo>
                <a:lnTo>
                  <a:pt x="9180206" y="1927871"/>
                </a:lnTo>
                <a:lnTo>
                  <a:pt x="9180206" y="1875766"/>
                </a:lnTo>
                <a:lnTo>
                  <a:pt x="7405027" y="1875766"/>
                </a:lnTo>
                <a:lnTo>
                  <a:pt x="7405027" y="989988"/>
                </a:lnTo>
                <a:lnTo>
                  <a:pt x="9180206" y="989988"/>
                </a:lnTo>
                <a:lnTo>
                  <a:pt x="9180206" y="937883"/>
                </a:lnTo>
                <a:lnTo>
                  <a:pt x="7405027" y="937883"/>
                </a:lnTo>
                <a:lnTo>
                  <a:pt x="7405027" y="52105"/>
                </a:lnTo>
                <a:lnTo>
                  <a:pt x="9180206" y="52105"/>
                </a:lnTo>
                <a:close/>
                <a:moveTo>
                  <a:pt x="1927336" y="937883"/>
                </a:moveTo>
                <a:lnTo>
                  <a:pt x="1927336" y="52105"/>
                </a:lnTo>
                <a:lnTo>
                  <a:pt x="3651795" y="52105"/>
                </a:lnTo>
                <a:lnTo>
                  <a:pt x="3651795" y="937883"/>
                </a:lnTo>
                <a:lnTo>
                  <a:pt x="1927336" y="937883"/>
                </a:lnTo>
                <a:close/>
                <a:moveTo>
                  <a:pt x="3651795" y="989988"/>
                </a:moveTo>
                <a:lnTo>
                  <a:pt x="3651795" y="1875766"/>
                </a:lnTo>
                <a:lnTo>
                  <a:pt x="1927336" y="1875766"/>
                </a:lnTo>
                <a:lnTo>
                  <a:pt x="1927336" y="989988"/>
                </a:lnTo>
                <a:lnTo>
                  <a:pt x="3651795" y="989988"/>
                </a:lnTo>
                <a:close/>
                <a:moveTo>
                  <a:pt x="1825897" y="937883"/>
                </a:moveTo>
                <a:lnTo>
                  <a:pt x="101439" y="937883"/>
                </a:lnTo>
                <a:lnTo>
                  <a:pt x="101439" y="52105"/>
                </a:lnTo>
                <a:lnTo>
                  <a:pt x="1825897" y="52105"/>
                </a:lnTo>
                <a:lnTo>
                  <a:pt x="1825897" y="937883"/>
                </a:lnTo>
                <a:close/>
                <a:moveTo>
                  <a:pt x="1825897" y="989988"/>
                </a:moveTo>
                <a:lnTo>
                  <a:pt x="1825897" y="1875766"/>
                </a:lnTo>
                <a:lnTo>
                  <a:pt x="101439" y="1875766"/>
                </a:lnTo>
                <a:lnTo>
                  <a:pt x="101439" y="989988"/>
                </a:lnTo>
                <a:lnTo>
                  <a:pt x="1825897" y="989988"/>
                </a:lnTo>
                <a:close/>
                <a:moveTo>
                  <a:pt x="1825897" y="1927871"/>
                </a:moveTo>
                <a:lnTo>
                  <a:pt x="1825897" y="2813649"/>
                </a:lnTo>
                <a:lnTo>
                  <a:pt x="101439" y="2813649"/>
                </a:lnTo>
                <a:lnTo>
                  <a:pt x="101439" y="1927871"/>
                </a:lnTo>
                <a:lnTo>
                  <a:pt x="1825897" y="1927871"/>
                </a:lnTo>
                <a:close/>
                <a:moveTo>
                  <a:pt x="1927336" y="1927871"/>
                </a:moveTo>
                <a:lnTo>
                  <a:pt x="3651795" y="1927871"/>
                </a:lnTo>
                <a:lnTo>
                  <a:pt x="3651795" y="2813649"/>
                </a:lnTo>
                <a:lnTo>
                  <a:pt x="1927336" y="2813649"/>
                </a:lnTo>
                <a:lnTo>
                  <a:pt x="1927336" y="1927871"/>
                </a:lnTo>
                <a:close/>
                <a:moveTo>
                  <a:pt x="3753233" y="1927871"/>
                </a:moveTo>
                <a:lnTo>
                  <a:pt x="5477692" y="1927871"/>
                </a:lnTo>
                <a:lnTo>
                  <a:pt x="5477692" y="2813649"/>
                </a:lnTo>
                <a:lnTo>
                  <a:pt x="3753233" y="2813649"/>
                </a:lnTo>
                <a:lnTo>
                  <a:pt x="3753233" y="1927871"/>
                </a:lnTo>
                <a:close/>
                <a:moveTo>
                  <a:pt x="3753233" y="1875766"/>
                </a:moveTo>
                <a:lnTo>
                  <a:pt x="3753233" y="989988"/>
                </a:lnTo>
                <a:lnTo>
                  <a:pt x="5477692" y="989988"/>
                </a:lnTo>
                <a:lnTo>
                  <a:pt x="5477692" y="1875766"/>
                </a:lnTo>
                <a:lnTo>
                  <a:pt x="3753233" y="1875766"/>
                </a:lnTo>
                <a:close/>
                <a:moveTo>
                  <a:pt x="3753233" y="937883"/>
                </a:moveTo>
                <a:lnTo>
                  <a:pt x="3753233" y="52105"/>
                </a:lnTo>
                <a:lnTo>
                  <a:pt x="5477692" y="52105"/>
                </a:lnTo>
                <a:lnTo>
                  <a:pt x="5477692" y="937883"/>
                </a:lnTo>
                <a:lnTo>
                  <a:pt x="3753233" y="937883"/>
                </a:lnTo>
                <a:close/>
                <a:moveTo>
                  <a:pt x="101439" y="3751532"/>
                </a:moveTo>
                <a:lnTo>
                  <a:pt x="101439" y="2865754"/>
                </a:lnTo>
                <a:lnTo>
                  <a:pt x="1825897" y="2865754"/>
                </a:lnTo>
                <a:lnTo>
                  <a:pt x="1825897" y="3751532"/>
                </a:lnTo>
                <a:lnTo>
                  <a:pt x="101439" y="3751532"/>
                </a:lnTo>
                <a:close/>
                <a:moveTo>
                  <a:pt x="1927336" y="3751532"/>
                </a:moveTo>
                <a:lnTo>
                  <a:pt x="1927336" y="2865754"/>
                </a:lnTo>
                <a:lnTo>
                  <a:pt x="3651795" y="2865754"/>
                </a:lnTo>
                <a:lnTo>
                  <a:pt x="3651795" y="3751532"/>
                </a:lnTo>
                <a:lnTo>
                  <a:pt x="1927336" y="3751532"/>
                </a:lnTo>
                <a:close/>
                <a:moveTo>
                  <a:pt x="3753233" y="3751532"/>
                </a:moveTo>
                <a:lnTo>
                  <a:pt x="3753233" y="2865754"/>
                </a:lnTo>
                <a:lnTo>
                  <a:pt x="5477692" y="2865754"/>
                </a:lnTo>
                <a:lnTo>
                  <a:pt x="5477692" y="3751532"/>
                </a:lnTo>
                <a:lnTo>
                  <a:pt x="3753233" y="3751532"/>
                </a:lnTo>
                <a:close/>
                <a:moveTo>
                  <a:pt x="7303589" y="3751532"/>
                </a:moveTo>
                <a:lnTo>
                  <a:pt x="5579130" y="3751532"/>
                </a:lnTo>
                <a:lnTo>
                  <a:pt x="5579130" y="2865754"/>
                </a:lnTo>
                <a:lnTo>
                  <a:pt x="7303589" y="2865754"/>
                </a:lnTo>
                <a:lnTo>
                  <a:pt x="7303589" y="3751532"/>
                </a:lnTo>
                <a:close/>
                <a:moveTo>
                  <a:pt x="7303589" y="2813649"/>
                </a:moveTo>
                <a:lnTo>
                  <a:pt x="5579130" y="2813649"/>
                </a:lnTo>
                <a:lnTo>
                  <a:pt x="5579130" y="1927871"/>
                </a:lnTo>
                <a:lnTo>
                  <a:pt x="7303589" y="1927871"/>
                </a:lnTo>
                <a:lnTo>
                  <a:pt x="7303589" y="2813649"/>
                </a:lnTo>
                <a:close/>
                <a:moveTo>
                  <a:pt x="7303589" y="1875766"/>
                </a:moveTo>
                <a:lnTo>
                  <a:pt x="5579130" y="1875766"/>
                </a:lnTo>
                <a:lnTo>
                  <a:pt x="5579130" y="989988"/>
                </a:lnTo>
                <a:lnTo>
                  <a:pt x="7303589" y="989988"/>
                </a:lnTo>
                <a:lnTo>
                  <a:pt x="7303589" y="1875766"/>
                </a:lnTo>
                <a:close/>
                <a:moveTo>
                  <a:pt x="7303589" y="937883"/>
                </a:moveTo>
                <a:lnTo>
                  <a:pt x="5579130" y="937883"/>
                </a:lnTo>
                <a:lnTo>
                  <a:pt x="5579130" y="52105"/>
                </a:lnTo>
                <a:lnTo>
                  <a:pt x="7303589" y="52105"/>
                </a:lnTo>
                <a:lnTo>
                  <a:pt x="7303589" y="937883"/>
                </a:lnTo>
                <a:close/>
              </a:path>
            </a:pathLst>
          </a:custGeom>
          <a:solidFill>
            <a:srgbClr val="FFFFFF"/>
          </a:solidFill>
          <a:ln>
            <a:noFill/>
          </a:ln>
        </p:spPr>
      </p:sp>
      <p:grpSp>
        <p:nvGrpSpPr>
          <p:cNvPr id="213" name="Google Shape;213;p4"/>
          <p:cNvGrpSpPr/>
          <p:nvPr/>
        </p:nvGrpSpPr>
        <p:grpSpPr>
          <a:xfrm>
            <a:off x="3515306" y="6798"/>
            <a:ext cx="11236958" cy="1328395"/>
            <a:chOff x="0" y="-76200"/>
            <a:chExt cx="2013536" cy="238034"/>
          </a:xfrm>
        </p:grpSpPr>
        <p:sp>
          <p:nvSpPr>
            <p:cNvPr id="214" name="Google Shape;214;p4"/>
            <p:cNvSpPr/>
            <p:nvPr/>
          </p:nvSpPr>
          <p:spPr>
            <a:xfrm>
              <a:off x="0" y="0"/>
              <a:ext cx="2013536" cy="161834"/>
            </a:xfrm>
            <a:custGeom>
              <a:rect b="b" l="l" r="r" t="t"/>
              <a:pathLst>
                <a:path extrusionOk="0" h="161834" w="2013536">
                  <a:moveTo>
                    <a:pt x="41338" y="0"/>
                  </a:moveTo>
                  <a:lnTo>
                    <a:pt x="1972198" y="0"/>
                  </a:lnTo>
                  <a:cubicBezTo>
                    <a:pt x="1983162" y="0"/>
                    <a:pt x="1993676" y="4355"/>
                    <a:pt x="2001428" y="12108"/>
                  </a:cubicBezTo>
                  <a:cubicBezTo>
                    <a:pt x="2009181" y="19860"/>
                    <a:pt x="2013536" y="30375"/>
                    <a:pt x="2013536" y="41338"/>
                  </a:cubicBezTo>
                  <a:lnTo>
                    <a:pt x="2013536" y="120495"/>
                  </a:lnTo>
                  <a:cubicBezTo>
                    <a:pt x="2013536" y="131459"/>
                    <a:pt x="2009181" y="141974"/>
                    <a:pt x="2001428" y="149726"/>
                  </a:cubicBezTo>
                  <a:cubicBezTo>
                    <a:pt x="1993676" y="157478"/>
                    <a:pt x="1983162" y="161834"/>
                    <a:pt x="1972198" y="161834"/>
                  </a:cubicBezTo>
                  <a:lnTo>
                    <a:pt x="41338" y="161834"/>
                  </a:lnTo>
                  <a:cubicBezTo>
                    <a:pt x="30375" y="161834"/>
                    <a:pt x="19860" y="157478"/>
                    <a:pt x="12108" y="149726"/>
                  </a:cubicBezTo>
                  <a:cubicBezTo>
                    <a:pt x="4355" y="141974"/>
                    <a:pt x="0" y="131459"/>
                    <a:pt x="0" y="120495"/>
                  </a:cubicBezTo>
                  <a:lnTo>
                    <a:pt x="0" y="41338"/>
                  </a:lnTo>
                  <a:cubicBezTo>
                    <a:pt x="0" y="30375"/>
                    <a:pt x="4355" y="19860"/>
                    <a:pt x="12108" y="12108"/>
                  </a:cubicBezTo>
                  <a:cubicBezTo>
                    <a:pt x="19860" y="4355"/>
                    <a:pt x="30375" y="0"/>
                    <a:pt x="41338" y="0"/>
                  </a:cubicBezTo>
                  <a:close/>
                </a:path>
              </a:pathLst>
            </a:custGeom>
            <a:solidFill>
              <a:srgbClr val="2B6599"/>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txBox="1"/>
            <p:nvPr/>
          </p:nvSpPr>
          <p:spPr>
            <a:xfrm>
              <a:off x="0" y="-76200"/>
              <a:ext cx="2013536" cy="238034"/>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6" name="Google Shape;216;p4"/>
          <p:cNvGrpSpPr/>
          <p:nvPr/>
        </p:nvGrpSpPr>
        <p:grpSpPr>
          <a:xfrm>
            <a:off x="1512257" y="3050529"/>
            <a:ext cx="2811962" cy="1006090"/>
            <a:chOff x="0" y="-76200"/>
            <a:chExt cx="503872" cy="180280"/>
          </a:xfrm>
        </p:grpSpPr>
        <p:sp>
          <p:nvSpPr>
            <p:cNvPr id="217" name="Google Shape;217;p4"/>
            <p:cNvSpPr/>
            <p:nvPr/>
          </p:nvSpPr>
          <p:spPr>
            <a:xfrm>
              <a:off x="0" y="0"/>
              <a:ext cx="503872" cy="104080"/>
            </a:xfrm>
            <a:custGeom>
              <a:rect b="b" l="l" r="r" t="t"/>
              <a:pathLst>
                <a:path extrusionOk="0" h="104080" w="503872">
                  <a:moveTo>
                    <a:pt x="52040" y="0"/>
                  </a:moveTo>
                  <a:lnTo>
                    <a:pt x="451832" y="0"/>
                  </a:lnTo>
                  <a:cubicBezTo>
                    <a:pt x="465634" y="0"/>
                    <a:pt x="478870" y="5483"/>
                    <a:pt x="488630" y="15242"/>
                  </a:cubicBezTo>
                  <a:cubicBezTo>
                    <a:pt x="498389" y="25002"/>
                    <a:pt x="503872" y="38238"/>
                    <a:pt x="503872" y="52040"/>
                  </a:cubicBezTo>
                  <a:lnTo>
                    <a:pt x="503872" y="52040"/>
                  </a:lnTo>
                  <a:cubicBezTo>
                    <a:pt x="503872" y="65842"/>
                    <a:pt x="498389" y="79078"/>
                    <a:pt x="488630" y="88838"/>
                  </a:cubicBezTo>
                  <a:cubicBezTo>
                    <a:pt x="478870" y="98597"/>
                    <a:pt x="465634" y="104080"/>
                    <a:pt x="451832" y="104080"/>
                  </a:cubicBezTo>
                  <a:lnTo>
                    <a:pt x="52040" y="104080"/>
                  </a:lnTo>
                  <a:cubicBezTo>
                    <a:pt x="38238" y="104080"/>
                    <a:pt x="25002" y="98597"/>
                    <a:pt x="15242" y="88838"/>
                  </a:cubicBezTo>
                  <a:cubicBezTo>
                    <a:pt x="5483" y="79078"/>
                    <a:pt x="0" y="65842"/>
                    <a:pt x="0" y="52040"/>
                  </a:cubicBezTo>
                  <a:lnTo>
                    <a:pt x="0" y="52040"/>
                  </a:lnTo>
                  <a:cubicBezTo>
                    <a:pt x="0" y="38238"/>
                    <a:pt x="5483" y="25002"/>
                    <a:pt x="15242" y="15242"/>
                  </a:cubicBezTo>
                  <a:cubicBezTo>
                    <a:pt x="25002" y="5483"/>
                    <a:pt x="38238" y="0"/>
                    <a:pt x="52040"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txBox="1"/>
            <p:nvPr/>
          </p:nvSpPr>
          <p:spPr>
            <a:xfrm>
              <a:off x="0" y="-76200"/>
              <a:ext cx="503872" cy="180280"/>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9" name="Google Shape;219;p4"/>
          <p:cNvGrpSpPr/>
          <p:nvPr/>
        </p:nvGrpSpPr>
        <p:grpSpPr>
          <a:xfrm rot="2700000">
            <a:off x="447265" y="332596"/>
            <a:ext cx="882269" cy="882269"/>
            <a:chOff x="0" y="0"/>
            <a:chExt cx="812800" cy="812800"/>
          </a:xfrm>
        </p:grpSpPr>
        <p:sp>
          <p:nvSpPr>
            <p:cNvPr id="220" name="Google Shape;220;p4"/>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221" name="Google Shape;221;p4"/>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2" name="Google Shape;222;p4"/>
          <p:cNvGrpSpPr/>
          <p:nvPr/>
        </p:nvGrpSpPr>
        <p:grpSpPr>
          <a:xfrm rot="2700000">
            <a:off x="16962419" y="332596"/>
            <a:ext cx="882269" cy="882269"/>
            <a:chOff x="0" y="0"/>
            <a:chExt cx="812800" cy="812800"/>
          </a:xfrm>
        </p:grpSpPr>
        <p:sp>
          <p:nvSpPr>
            <p:cNvPr id="223" name="Google Shape;223;p4"/>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224" name="Google Shape;224;p4"/>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5" name="Google Shape;225;p4"/>
          <p:cNvGrpSpPr/>
          <p:nvPr/>
        </p:nvGrpSpPr>
        <p:grpSpPr>
          <a:xfrm>
            <a:off x="2895648" y="396328"/>
            <a:ext cx="12476274" cy="1554004"/>
            <a:chOff x="0" y="-47625"/>
            <a:chExt cx="16635032" cy="2072005"/>
          </a:xfrm>
        </p:grpSpPr>
        <p:sp>
          <p:nvSpPr>
            <p:cNvPr id="226" name="Google Shape;226;p4"/>
            <p:cNvSpPr txBox="1"/>
            <p:nvPr/>
          </p:nvSpPr>
          <p:spPr>
            <a:xfrm>
              <a:off x="0" y="-47625"/>
              <a:ext cx="16635032" cy="1160992"/>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i="0" lang="en-US" sz="5500" u="none" cap="none" strike="noStrike">
                  <a:solidFill>
                    <a:srgbClr val="FFFFFF"/>
                  </a:solidFill>
                  <a:latin typeface="Arial"/>
                  <a:ea typeface="Arial"/>
                  <a:cs typeface="Arial"/>
                  <a:sym typeface="Arial"/>
                </a:rPr>
                <a:t>Contoh Contoh IDE</a:t>
              </a:r>
              <a:endParaRPr/>
            </a:p>
          </p:txBody>
        </p:sp>
        <p:sp>
          <p:nvSpPr>
            <p:cNvPr id="227" name="Google Shape;227;p4"/>
            <p:cNvSpPr txBox="1"/>
            <p:nvPr/>
          </p:nvSpPr>
          <p:spPr>
            <a:xfrm>
              <a:off x="0" y="1351492"/>
              <a:ext cx="16635032" cy="672888"/>
            </a:xfrm>
            <a:prstGeom prst="rect">
              <a:avLst/>
            </a:prstGeom>
            <a:noFill/>
            <a:ln>
              <a:noFill/>
            </a:ln>
          </p:spPr>
          <p:txBody>
            <a:bodyPr anchorCtr="0" anchor="t" bIns="0" lIns="0" spcFirstLastPara="1" rIns="0" wrap="square" tIns="0">
              <a:spAutoFit/>
            </a:bodyPr>
            <a:lstStyle/>
            <a:p>
              <a:pPr indent="0" lvl="0" marL="0" marR="0" rtl="0" algn="ctr">
                <a:lnSpc>
                  <a:spcPct val="231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8" name="Google Shape;228;p4"/>
          <p:cNvGrpSpPr/>
          <p:nvPr/>
        </p:nvGrpSpPr>
        <p:grpSpPr>
          <a:xfrm>
            <a:off x="7057894" y="3050529"/>
            <a:ext cx="3532124" cy="1006090"/>
            <a:chOff x="0" y="-76200"/>
            <a:chExt cx="632917" cy="180280"/>
          </a:xfrm>
        </p:grpSpPr>
        <p:sp>
          <p:nvSpPr>
            <p:cNvPr id="229" name="Google Shape;229;p4"/>
            <p:cNvSpPr/>
            <p:nvPr/>
          </p:nvSpPr>
          <p:spPr>
            <a:xfrm>
              <a:off x="0" y="0"/>
              <a:ext cx="632917" cy="104080"/>
            </a:xfrm>
            <a:custGeom>
              <a:rect b="b" l="l" r="r" t="t"/>
              <a:pathLst>
                <a:path extrusionOk="0" h="104080" w="632917">
                  <a:moveTo>
                    <a:pt x="43837" y="0"/>
                  </a:moveTo>
                  <a:lnTo>
                    <a:pt x="589080" y="0"/>
                  </a:lnTo>
                  <a:cubicBezTo>
                    <a:pt x="600706" y="0"/>
                    <a:pt x="611856" y="4619"/>
                    <a:pt x="620077" y="12840"/>
                  </a:cubicBezTo>
                  <a:cubicBezTo>
                    <a:pt x="628298" y="21061"/>
                    <a:pt x="632917" y="32211"/>
                    <a:pt x="632917" y="43837"/>
                  </a:cubicBezTo>
                  <a:lnTo>
                    <a:pt x="632917" y="60243"/>
                  </a:lnTo>
                  <a:cubicBezTo>
                    <a:pt x="632917" y="71869"/>
                    <a:pt x="628298" y="83019"/>
                    <a:pt x="620077" y="91240"/>
                  </a:cubicBezTo>
                  <a:cubicBezTo>
                    <a:pt x="611856" y="99461"/>
                    <a:pt x="600706" y="104080"/>
                    <a:pt x="589080" y="104080"/>
                  </a:cubicBezTo>
                  <a:lnTo>
                    <a:pt x="43837" y="104080"/>
                  </a:lnTo>
                  <a:cubicBezTo>
                    <a:pt x="32211" y="104080"/>
                    <a:pt x="21061" y="99461"/>
                    <a:pt x="12840" y="91240"/>
                  </a:cubicBezTo>
                  <a:cubicBezTo>
                    <a:pt x="4619" y="83019"/>
                    <a:pt x="0" y="71869"/>
                    <a:pt x="0" y="60243"/>
                  </a:cubicBezTo>
                  <a:lnTo>
                    <a:pt x="0" y="43837"/>
                  </a:lnTo>
                  <a:cubicBezTo>
                    <a:pt x="0" y="32211"/>
                    <a:pt x="4619" y="21061"/>
                    <a:pt x="12840" y="12840"/>
                  </a:cubicBezTo>
                  <a:cubicBezTo>
                    <a:pt x="21061" y="4619"/>
                    <a:pt x="32211" y="0"/>
                    <a:pt x="43837"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txBox="1"/>
            <p:nvPr/>
          </p:nvSpPr>
          <p:spPr>
            <a:xfrm>
              <a:off x="0" y="-76200"/>
              <a:ext cx="632917" cy="180280"/>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1" name="Google Shape;231;p4"/>
          <p:cNvGrpSpPr/>
          <p:nvPr/>
        </p:nvGrpSpPr>
        <p:grpSpPr>
          <a:xfrm>
            <a:off x="12986202" y="3041004"/>
            <a:ext cx="3532124" cy="1006090"/>
            <a:chOff x="0" y="-76200"/>
            <a:chExt cx="632917" cy="180280"/>
          </a:xfrm>
        </p:grpSpPr>
        <p:sp>
          <p:nvSpPr>
            <p:cNvPr id="232" name="Google Shape;232;p4"/>
            <p:cNvSpPr/>
            <p:nvPr/>
          </p:nvSpPr>
          <p:spPr>
            <a:xfrm>
              <a:off x="0" y="0"/>
              <a:ext cx="632917" cy="104080"/>
            </a:xfrm>
            <a:custGeom>
              <a:rect b="b" l="l" r="r" t="t"/>
              <a:pathLst>
                <a:path extrusionOk="0" h="104080" w="632917">
                  <a:moveTo>
                    <a:pt x="43837" y="0"/>
                  </a:moveTo>
                  <a:lnTo>
                    <a:pt x="589080" y="0"/>
                  </a:lnTo>
                  <a:cubicBezTo>
                    <a:pt x="600706" y="0"/>
                    <a:pt x="611856" y="4619"/>
                    <a:pt x="620077" y="12840"/>
                  </a:cubicBezTo>
                  <a:cubicBezTo>
                    <a:pt x="628298" y="21061"/>
                    <a:pt x="632917" y="32211"/>
                    <a:pt x="632917" y="43837"/>
                  </a:cubicBezTo>
                  <a:lnTo>
                    <a:pt x="632917" y="60243"/>
                  </a:lnTo>
                  <a:cubicBezTo>
                    <a:pt x="632917" y="71869"/>
                    <a:pt x="628298" y="83019"/>
                    <a:pt x="620077" y="91240"/>
                  </a:cubicBezTo>
                  <a:cubicBezTo>
                    <a:pt x="611856" y="99461"/>
                    <a:pt x="600706" y="104080"/>
                    <a:pt x="589080" y="104080"/>
                  </a:cubicBezTo>
                  <a:lnTo>
                    <a:pt x="43837" y="104080"/>
                  </a:lnTo>
                  <a:cubicBezTo>
                    <a:pt x="32211" y="104080"/>
                    <a:pt x="21061" y="99461"/>
                    <a:pt x="12840" y="91240"/>
                  </a:cubicBezTo>
                  <a:cubicBezTo>
                    <a:pt x="4619" y="83019"/>
                    <a:pt x="0" y="71869"/>
                    <a:pt x="0" y="60243"/>
                  </a:cubicBezTo>
                  <a:lnTo>
                    <a:pt x="0" y="43837"/>
                  </a:lnTo>
                  <a:cubicBezTo>
                    <a:pt x="0" y="32211"/>
                    <a:pt x="4619" y="21061"/>
                    <a:pt x="12840" y="12840"/>
                  </a:cubicBezTo>
                  <a:cubicBezTo>
                    <a:pt x="21061" y="4619"/>
                    <a:pt x="32211" y="0"/>
                    <a:pt x="43837"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txBox="1"/>
            <p:nvPr/>
          </p:nvSpPr>
          <p:spPr>
            <a:xfrm>
              <a:off x="0" y="-76200"/>
              <a:ext cx="632917" cy="180280"/>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4" name="Google Shape;234;p4"/>
          <p:cNvGrpSpPr/>
          <p:nvPr/>
        </p:nvGrpSpPr>
        <p:grpSpPr>
          <a:xfrm>
            <a:off x="2063004" y="1185524"/>
            <a:ext cx="1710468" cy="2025642"/>
            <a:chOff x="0" y="-76200"/>
            <a:chExt cx="306497" cy="362972"/>
          </a:xfrm>
        </p:grpSpPr>
        <p:sp>
          <p:nvSpPr>
            <p:cNvPr id="235" name="Google Shape;235;p4"/>
            <p:cNvSpPr/>
            <p:nvPr/>
          </p:nvSpPr>
          <p:spPr>
            <a:xfrm>
              <a:off x="0" y="0"/>
              <a:ext cx="306497" cy="286772"/>
            </a:xfrm>
            <a:custGeom>
              <a:rect b="b" l="l" r="r" t="t"/>
              <a:pathLst>
                <a:path extrusionOk="0" h="286772" w="306497">
                  <a:moveTo>
                    <a:pt x="90524" y="0"/>
                  </a:moveTo>
                  <a:lnTo>
                    <a:pt x="215973" y="0"/>
                  </a:lnTo>
                  <a:cubicBezTo>
                    <a:pt x="265968" y="0"/>
                    <a:pt x="306497" y="40529"/>
                    <a:pt x="306497" y="90524"/>
                  </a:cubicBezTo>
                  <a:lnTo>
                    <a:pt x="306497" y="196248"/>
                  </a:lnTo>
                  <a:cubicBezTo>
                    <a:pt x="306497" y="246243"/>
                    <a:pt x="265968" y="286772"/>
                    <a:pt x="215973" y="286772"/>
                  </a:cubicBezTo>
                  <a:lnTo>
                    <a:pt x="90524" y="286772"/>
                  </a:lnTo>
                  <a:cubicBezTo>
                    <a:pt x="40529" y="286772"/>
                    <a:pt x="0" y="246243"/>
                    <a:pt x="0" y="196248"/>
                  </a:cubicBezTo>
                  <a:lnTo>
                    <a:pt x="0" y="90524"/>
                  </a:lnTo>
                  <a:cubicBezTo>
                    <a:pt x="0" y="40529"/>
                    <a:pt x="40529" y="0"/>
                    <a:pt x="90524"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txBox="1"/>
            <p:nvPr/>
          </p:nvSpPr>
          <p:spPr>
            <a:xfrm>
              <a:off x="0" y="-76200"/>
              <a:ext cx="306497" cy="362972"/>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7" name="Google Shape;237;p4"/>
          <p:cNvGrpSpPr/>
          <p:nvPr/>
        </p:nvGrpSpPr>
        <p:grpSpPr>
          <a:xfrm>
            <a:off x="7968722" y="1180040"/>
            <a:ext cx="1710468" cy="2025642"/>
            <a:chOff x="0" y="-76200"/>
            <a:chExt cx="306497" cy="362972"/>
          </a:xfrm>
        </p:grpSpPr>
        <p:sp>
          <p:nvSpPr>
            <p:cNvPr id="238" name="Google Shape;238;p4"/>
            <p:cNvSpPr/>
            <p:nvPr/>
          </p:nvSpPr>
          <p:spPr>
            <a:xfrm>
              <a:off x="0" y="0"/>
              <a:ext cx="306497" cy="286772"/>
            </a:xfrm>
            <a:custGeom>
              <a:rect b="b" l="l" r="r" t="t"/>
              <a:pathLst>
                <a:path extrusionOk="0" h="286772" w="306497">
                  <a:moveTo>
                    <a:pt x="90524" y="0"/>
                  </a:moveTo>
                  <a:lnTo>
                    <a:pt x="215973" y="0"/>
                  </a:lnTo>
                  <a:cubicBezTo>
                    <a:pt x="265968" y="0"/>
                    <a:pt x="306497" y="40529"/>
                    <a:pt x="306497" y="90524"/>
                  </a:cubicBezTo>
                  <a:lnTo>
                    <a:pt x="306497" y="196248"/>
                  </a:lnTo>
                  <a:cubicBezTo>
                    <a:pt x="306497" y="246243"/>
                    <a:pt x="265968" y="286772"/>
                    <a:pt x="215973" y="286772"/>
                  </a:cubicBezTo>
                  <a:lnTo>
                    <a:pt x="90524" y="286772"/>
                  </a:lnTo>
                  <a:cubicBezTo>
                    <a:pt x="40529" y="286772"/>
                    <a:pt x="0" y="246243"/>
                    <a:pt x="0" y="196248"/>
                  </a:cubicBezTo>
                  <a:lnTo>
                    <a:pt x="0" y="90524"/>
                  </a:lnTo>
                  <a:cubicBezTo>
                    <a:pt x="0" y="40529"/>
                    <a:pt x="40529" y="0"/>
                    <a:pt x="90524"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txBox="1"/>
            <p:nvPr/>
          </p:nvSpPr>
          <p:spPr>
            <a:xfrm>
              <a:off x="0" y="-76200"/>
              <a:ext cx="306497" cy="362972"/>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0" name="Google Shape;240;p4"/>
          <p:cNvGrpSpPr/>
          <p:nvPr/>
        </p:nvGrpSpPr>
        <p:grpSpPr>
          <a:xfrm>
            <a:off x="13735054" y="1180040"/>
            <a:ext cx="1844413" cy="2025642"/>
            <a:chOff x="0" y="-76200"/>
            <a:chExt cx="330498" cy="362972"/>
          </a:xfrm>
        </p:grpSpPr>
        <p:sp>
          <p:nvSpPr>
            <p:cNvPr id="241" name="Google Shape;241;p4"/>
            <p:cNvSpPr/>
            <p:nvPr/>
          </p:nvSpPr>
          <p:spPr>
            <a:xfrm>
              <a:off x="0" y="0"/>
              <a:ext cx="330498" cy="286772"/>
            </a:xfrm>
            <a:custGeom>
              <a:rect b="b" l="l" r="r" t="t"/>
              <a:pathLst>
                <a:path extrusionOk="0" h="286772" w="330498">
                  <a:moveTo>
                    <a:pt x="83950" y="0"/>
                  </a:moveTo>
                  <a:lnTo>
                    <a:pt x="246548" y="0"/>
                  </a:lnTo>
                  <a:cubicBezTo>
                    <a:pt x="292912" y="0"/>
                    <a:pt x="330498" y="37586"/>
                    <a:pt x="330498" y="83950"/>
                  </a:cubicBezTo>
                  <a:lnTo>
                    <a:pt x="330498" y="202822"/>
                  </a:lnTo>
                  <a:cubicBezTo>
                    <a:pt x="330498" y="225087"/>
                    <a:pt x="321653" y="246440"/>
                    <a:pt x="305910" y="262184"/>
                  </a:cubicBezTo>
                  <a:cubicBezTo>
                    <a:pt x="290166" y="277928"/>
                    <a:pt x="268813" y="286772"/>
                    <a:pt x="246548" y="286772"/>
                  </a:cubicBezTo>
                  <a:lnTo>
                    <a:pt x="83950" y="286772"/>
                  </a:lnTo>
                  <a:cubicBezTo>
                    <a:pt x="61685" y="286772"/>
                    <a:pt x="40332" y="277928"/>
                    <a:pt x="24588" y="262184"/>
                  </a:cubicBezTo>
                  <a:cubicBezTo>
                    <a:pt x="8845" y="246440"/>
                    <a:pt x="0" y="225087"/>
                    <a:pt x="0" y="202822"/>
                  </a:cubicBezTo>
                  <a:lnTo>
                    <a:pt x="0" y="83950"/>
                  </a:lnTo>
                  <a:cubicBezTo>
                    <a:pt x="0" y="61685"/>
                    <a:pt x="8845" y="40332"/>
                    <a:pt x="24588" y="24588"/>
                  </a:cubicBezTo>
                  <a:cubicBezTo>
                    <a:pt x="40332" y="8845"/>
                    <a:pt x="61685" y="0"/>
                    <a:pt x="83950"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txBox="1"/>
            <p:nvPr/>
          </p:nvSpPr>
          <p:spPr>
            <a:xfrm>
              <a:off x="0" y="-76200"/>
              <a:ext cx="330498" cy="362972"/>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3" name="Google Shape;243;p4"/>
          <p:cNvSpPr/>
          <p:nvPr/>
        </p:nvSpPr>
        <p:spPr>
          <a:xfrm>
            <a:off x="2356917" y="1849649"/>
            <a:ext cx="1122643" cy="1122643"/>
          </a:xfrm>
          <a:custGeom>
            <a:rect b="b" l="l" r="r" t="t"/>
            <a:pathLst>
              <a:path extrusionOk="0" h="1122643" w="1122643">
                <a:moveTo>
                  <a:pt x="0" y="0"/>
                </a:moveTo>
                <a:lnTo>
                  <a:pt x="1122643" y="0"/>
                </a:lnTo>
                <a:lnTo>
                  <a:pt x="1122643" y="1122643"/>
                </a:lnTo>
                <a:lnTo>
                  <a:pt x="0" y="1122643"/>
                </a:lnTo>
                <a:lnTo>
                  <a:pt x="0" y="0"/>
                </a:lnTo>
                <a:close/>
              </a:path>
            </a:pathLst>
          </a:custGeom>
          <a:blipFill rotWithShape="1">
            <a:blip r:embed="rId3">
              <a:alphaModFix/>
            </a:blip>
            <a:stretch>
              <a:fillRect b="0" l="0" r="0" t="0"/>
            </a:stretch>
          </a:blipFill>
          <a:ln>
            <a:noFill/>
          </a:ln>
        </p:spPr>
      </p:sp>
      <p:sp>
        <p:nvSpPr>
          <p:cNvPr id="244" name="Google Shape;244;p4"/>
          <p:cNvSpPr/>
          <p:nvPr/>
        </p:nvSpPr>
        <p:spPr>
          <a:xfrm>
            <a:off x="8152622" y="1778135"/>
            <a:ext cx="1265670" cy="1265670"/>
          </a:xfrm>
          <a:custGeom>
            <a:rect b="b" l="l" r="r" t="t"/>
            <a:pathLst>
              <a:path extrusionOk="0" h="1265670" w="1265670">
                <a:moveTo>
                  <a:pt x="0" y="0"/>
                </a:moveTo>
                <a:lnTo>
                  <a:pt x="1265670" y="0"/>
                </a:lnTo>
                <a:lnTo>
                  <a:pt x="1265670" y="1265671"/>
                </a:lnTo>
                <a:lnTo>
                  <a:pt x="0" y="1265671"/>
                </a:lnTo>
                <a:lnTo>
                  <a:pt x="0" y="0"/>
                </a:lnTo>
                <a:close/>
              </a:path>
            </a:pathLst>
          </a:custGeom>
          <a:blipFill rotWithShape="1">
            <a:blip r:embed="rId4">
              <a:alphaModFix/>
            </a:blip>
            <a:stretch>
              <a:fillRect b="0" l="0" r="0" t="0"/>
            </a:stretch>
          </a:blipFill>
          <a:ln>
            <a:noFill/>
          </a:ln>
        </p:spPr>
      </p:sp>
      <p:sp>
        <p:nvSpPr>
          <p:cNvPr id="245" name="Google Shape;245;p4"/>
          <p:cNvSpPr/>
          <p:nvPr/>
        </p:nvSpPr>
        <p:spPr>
          <a:xfrm>
            <a:off x="14060690" y="1778135"/>
            <a:ext cx="1097969" cy="1265670"/>
          </a:xfrm>
          <a:custGeom>
            <a:rect b="b" l="l" r="r" t="t"/>
            <a:pathLst>
              <a:path extrusionOk="0" h="1265670" w="1097969">
                <a:moveTo>
                  <a:pt x="0" y="0"/>
                </a:moveTo>
                <a:lnTo>
                  <a:pt x="1097969" y="0"/>
                </a:lnTo>
                <a:lnTo>
                  <a:pt x="1097969" y="1265671"/>
                </a:lnTo>
                <a:lnTo>
                  <a:pt x="0" y="1265671"/>
                </a:lnTo>
                <a:lnTo>
                  <a:pt x="0" y="0"/>
                </a:lnTo>
                <a:close/>
              </a:path>
            </a:pathLst>
          </a:custGeom>
          <a:blipFill rotWithShape="1">
            <a:blip r:embed="rId5">
              <a:alphaModFix/>
            </a:blip>
            <a:stretch>
              <a:fillRect b="0" l="0" r="0" t="0"/>
            </a:stretch>
          </a:blipFill>
          <a:ln>
            <a:noFill/>
          </a:ln>
        </p:spPr>
      </p:sp>
      <p:sp>
        <p:nvSpPr>
          <p:cNvPr id="246" name="Google Shape;246;p4"/>
          <p:cNvSpPr txBox="1"/>
          <p:nvPr/>
        </p:nvSpPr>
        <p:spPr>
          <a:xfrm>
            <a:off x="1129586" y="3612534"/>
            <a:ext cx="3532124" cy="335906"/>
          </a:xfrm>
          <a:prstGeom prst="rect">
            <a:avLst/>
          </a:prstGeom>
          <a:noFill/>
          <a:ln>
            <a:noFill/>
          </a:ln>
        </p:spPr>
        <p:txBody>
          <a:bodyPr anchorCtr="0" anchor="t" bIns="0" lIns="0" spcFirstLastPara="1" rIns="0" wrap="square" tIns="0">
            <a:spAutoFit/>
          </a:bodyPr>
          <a:lstStyle/>
          <a:p>
            <a:pPr indent="0" lvl="0" marL="0" marR="0" rtl="0" algn="ctr">
              <a:lnSpc>
                <a:spcPct val="110004"/>
              </a:lnSpc>
              <a:spcBef>
                <a:spcPts val="0"/>
              </a:spcBef>
              <a:spcAft>
                <a:spcPts val="0"/>
              </a:spcAft>
              <a:buNone/>
            </a:pPr>
            <a:r>
              <a:rPr b="1" i="0" lang="en-US" sz="2449" u="none" cap="none" strike="noStrike">
                <a:solidFill>
                  <a:srgbClr val="000000"/>
                </a:solidFill>
                <a:latin typeface="Arial"/>
                <a:ea typeface="Arial"/>
                <a:cs typeface="Arial"/>
                <a:sym typeface="Arial"/>
              </a:rPr>
              <a:t>DEV C++</a:t>
            </a:r>
            <a:endParaRPr/>
          </a:p>
        </p:txBody>
      </p:sp>
      <p:sp>
        <p:nvSpPr>
          <p:cNvPr id="247" name="Google Shape;247;p4"/>
          <p:cNvSpPr txBox="1"/>
          <p:nvPr/>
        </p:nvSpPr>
        <p:spPr>
          <a:xfrm>
            <a:off x="7391684" y="3622059"/>
            <a:ext cx="2864545" cy="335906"/>
          </a:xfrm>
          <a:prstGeom prst="rect">
            <a:avLst/>
          </a:prstGeom>
          <a:noFill/>
          <a:ln>
            <a:noFill/>
          </a:ln>
        </p:spPr>
        <p:txBody>
          <a:bodyPr anchorCtr="0" anchor="t" bIns="0" lIns="0" spcFirstLastPara="1" rIns="0" wrap="square" tIns="0">
            <a:spAutoFit/>
          </a:bodyPr>
          <a:lstStyle/>
          <a:p>
            <a:pPr indent="0" lvl="0" marL="0" marR="0" rtl="0" algn="ctr">
              <a:lnSpc>
                <a:spcPct val="110004"/>
              </a:lnSpc>
              <a:spcBef>
                <a:spcPts val="0"/>
              </a:spcBef>
              <a:spcAft>
                <a:spcPts val="0"/>
              </a:spcAft>
              <a:buNone/>
            </a:pPr>
            <a:r>
              <a:rPr b="1" i="0" lang="en-US" sz="2449" u="none" cap="none" strike="noStrike">
                <a:solidFill>
                  <a:srgbClr val="000000"/>
                </a:solidFill>
                <a:latin typeface="Arial"/>
                <a:ea typeface="Arial"/>
                <a:cs typeface="Arial"/>
                <a:sym typeface="Arial"/>
              </a:rPr>
              <a:t>ANDROID STUIDO</a:t>
            </a:r>
            <a:endParaRPr/>
          </a:p>
        </p:txBody>
      </p:sp>
      <p:sp>
        <p:nvSpPr>
          <p:cNvPr id="248" name="Google Shape;248;p4"/>
          <p:cNvSpPr txBox="1"/>
          <p:nvPr/>
        </p:nvSpPr>
        <p:spPr>
          <a:xfrm>
            <a:off x="13564914" y="3612534"/>
            <a:ext cx="2374702" cy="335906"/>
          </a:xfrm>
          <a:prstGeom prst="rect">
            <a:avLst/>
          </a:prstGeom>
          <a:noFill/>
          <a:ln>
            <a:noFill/>
          </a:ln>
        </p:spPr>
        <p:txBody>
          <a:bodyPr anchorCtr="0" anchor="t" bIns="0" lIns="0" spcFirstLastPara="1" rIns="0" wrap="square" tIns="0">
            <a:spAutoFit/>
          </a:bodyPr>
          <a:lstStyle/>
          <a:p>
            <a:pPr indent="0" lvl="0" marL="0" marR="0" rtl="0" algn="ctr">
              <a:lnSpc>
                <a:spcPct val="110004"/>
              </a:lnSpc>
              <a:spcBef>
                <a:spcPts val="0"/>
              </a:spcBef>
              <a:spcAft>
                <a:spcPts val="0"/>
              </a:spcAft>
              <a:buNone/>
            </a:pPr>
            <a:r>
              <a:rPr b="1" i="0" lang="en-US" sz="2449" u="none" cap="none" strike="noStrike">
                <a:solidFill>
                  <a:srgbClr val="000000"/>
                </a:solidFill>
                <a:latin typeface="Arial"/>
                <a:ea typeface="Arial"/>
                <a:cs typeface="Arial"/>
                <a:sym typeface="Arial"/>
              </a:rPr>
              <a:t>NETBEANS IDE</a:t>
            </a:r>
            <a:endParaRPr/>
          </a:p>
        </p:txBody>
      </p:sp>
      <p:grpSp>
        <p:nvGrpSpPr>
          <p:cNvPr id="249" name="Google Shape;249;p4"/>
          <p:cNvGrpSpPr/>
          <p:nvPr/>
        </p:nvGrpSpPr>
        <p:grpSpPr>
          <a:xfrm>
            <a:off x="970210" y="4163850"/>
            <a:ext cx="16289090" cy="5447682"/>
            <a:chOff x="0" y="-28575"/>
            <a:chExt cx="2918821" cy="976163"/>
          </a:xfrm>
        </p:grpSpPr>
        <p:sp>
          <p:nvSpPr>
            <p:cNvPr id="250" name="Google Shape;250;p4"/>
            <p:cNvSpPr/>
            <p:nvPr/>
          </p:nvSpPr>
          <p:spPr>
            <a:xfrm>
              <a:off x="0" y="0"/>
              <a:ext cx="2918821" cy="947588"/>
            </a:xfrm>
            <a:custGeom>
              <a:rect b="b" l="l" r="r" t="t"/>
              <a:pathLst>
                <a:path extrusionOk="0" h="947588" w="2918821">
                  <a:moveTo>
                    <a:pt x="9506" y="0"/>
                  </a:moveTo>
                  <a:lnTo>
                    <a:pt x="2909315" y="0"/>
                  </a:lnTo>
                  <a:cubicBezTo>
                    <a:pt x="2911836" y="0"/>
                    <a:pt x="2914254" y="1001"/>
                    <a:pt x="2916037" y="2784"/>
                  </a:cubicBezTo>
                  <a:cubicBezTo>
                    <a:pt x="2917820" y="4567"/>
                    <a:pt x="2918821" y="6985"/>
                    <a:pt x="2918821" y="9506"/>
                  </a:cubicBezTo>
                  <a:lnTo>
                    <a:pt x="2918821" y="938082"/>
                  </a:lnTo>
                  <a:cubicBezTo>
                    <a:pt x="2918821" y="943332"/>
                    <a:pt x="2914565" y="947588"/>
                    <a:pt x="2909315" y="947588"/>
                  </a:cubicBezTo>
                  <a:lnTo>
                    <a:pt x="9506" y="947588"/>
                  </a:lnTo>
                  <a:cubicBezTo>
                    <a:pt x="4256" y="947588"/>
                    <a:pt x="0" y="943332"/>
                    <a:pt x="0" y="938082"/>
                  </a:cubicBezTo>
                  <a:lnTo>
                    <a:pt x="0" y="9506"/>
                  </a:lnTo>
                  <a:cubicBezTo>
                    <a:pt x="0" y="4256"/>
                    <a:pt x="4256" y="0"/>
                    <a:pt x="9506"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txBox="1"/>
            <p:nvPr/>
          </p:nvSpPr>
          <p:spPr>
            <a:xfrm>
              <a:off x="0" y="-28575"/>
              <a:ext cx="2918821" cy="976163"/>
            </a:xfrm>
            <a:prstGeom prst="rect">
              <a:avLst/>
            </a:prstGeom>
            <a:noFill/>
            <a:ln>
              <a:noFill/>
            </a:ln>
          </p:spPr>
          <p:txBody>
            <a:bodyPr anchorCtr="0" anchor="ctr" bIns="50800" lIns="50800" spcFirstLastPara="1" rIns="50800" wrap="square" tIns="50800">
              <a:noAutofit/>
            </a:bodyPr>
            <a:lstStyle/>
            <a:p>
              <a:pPr indent="0" lvl="0" marL="0" marR="0" rtl="0" algn="just">
                <a:lnSpc>
                  <a:spcPct val="2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2" name="Google Shape;252;p4"/>
          <p:cNvSpPr txBox="1"/>
          <p:nvPr/>
        </p:nvSpPr>
        <p:spPr>
          <a:xfrm>
            <a:off x="1309803" y="4642808"/>
            <a:ext cx="15469893" cy="4834771"/>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rPr b="0" i="0" lang="en-US" sz="2779" u="none" cap="none" strike="noStrike">
                <a:solidFill>
                  <a:srgbClr val="000000"/>
                </a:solidFill>
                <a:latin typeface="Open Sans"/>
                <a:ea typeface="Open Sans"/>
                <a:cs typeface="Open Sans"/>
                <a:sym typeface="Open Sans"/>
              </a:rPr>
              <a:t>Tiga contoh IDE yang populer adalah DEV C++, Android Studio, dan NetBeans IDE. Software tersebut, didesain agar dapat mendukung programmer sebaik mungkin, seperti DEV C++ yang digunakan sebagai software yang mendukung penulisan kode dalam bahasa C dan C++. Android Studio. yang dikembangkan khusus dengan fitur emulator untuk mendukung programmer Android. Sementara NetBeans IDE menawarkan fleksibilitas dengan dukungan untuk berbagai bahasa pemrograman, terutama Java, dan cocok untuk pengembangan aplikasi desktop, web, dan mobile. Masing-masing IDE ini memiliki kelebihan tersendiri dan dipilih sesuai dengan kebutuhan proyek dan preferensi programmer.</a:t>
            </a:r>
            <a:endParaRPr/>
          </a:p>
          <a:p>
            <a:pPr indent="0" lvl="0" marL="0" marR="0" rtl="0" algn="ctr">
              <a:lnSpc>
                <a:spcPct val="140014"/>
              </a:lnSpc>
              <a:spcBef>
                <a:spcPts val="0"/>
              </a:spcBef>
              <a:spcAft>
                <a:spcPts val="0"/>
              </a:spcAft>
              <a:buNone/>
            </a:pPr>
            <a:r>
              <a:t/>
            </a:r>
            <a:endParaRPr b="0" i="0" sz="2779" u="none" cap="none" strike="noStrike">
              <a:solidFill>
                <a:srgbClr val="000000"/>
              </a:solidFill>
              <a:latin typeface="Open Sans"/>
              <a:ea typeface="Open Sans"/>
              <a:cs typeface="Open Sans"/>
              <a:sym typeface="Open Sans"/>
            </a:endParaRPr>
          </a:p>
          <a:p>
            <a:pPr indent="0" lvl="0" marL="0" marR="0" rtl="0" algn="ctr">
              <a:lnSpc>
                <a:spcPct val="140014"/>
              </a:lnSpc>
              <a:spcBef>
                <a:spcPts val="0"/>
              </a:spcBef>
              <a:spcAft>
                <a:spcPts val="0"/>
              </a:spcAft>
              <a:buNone/>
            </a:pPr>
            <a:r>
              <a:t/>
            </a:r>
            <a:endParaRPr b="0" i="0" sz="2779" u="none" cap="none" strike="noStrike">
              <a:solidFill>
                <a:srgbClr val="000000"/>
              </a:solidFill>
              <a:latin typeface="Open Sans"/>
              <a:ea typeface="Open Sans"/>
              <a:cs typeface="Open Sans"/>
              <a:sym typeface="Open Sans"/>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6C3FF"/>
        </a:solidFill>
      </p:bgPr>
    </p:bg>
    <p:spTree>
      <p:nvGrpSpPr>
        <p:cNvPr id="256" name="Shape 256"/>
        <p:cNvGrpSpPr/>
        <p:nvPr/>
      </p:nvGrpSpPr>
      <p:grpSpPr>
        <a:xfrm>
          <a:off x="0" y="0"/>
          <a:ext cx="0" cy="0"/>
          <a:chOff x="0" y="0"/>
          <a:chExt cx="0" cy="0"/>
        </a:xfrm>
      </p:grpSpPr>
      <p:sp>
        <p:nvSpPr>
          <p:cNvPr id="257" name="Google Shape;257;p5"/>
          <p:cNvSpPr/>
          <p:nvPr/>
        </p:nvSpPr>
        <p:spPr>
          <a:xfrm>
            <a:off x="1135713" y="2247747"/>
            <a:ext cx="119359108" cy="25294684"/>
          </a:xfrm>
          <a:custGeom>
            <a:rect b="b" l="l" r="r" t="t"/>
            <a:pathLst>
              <a:path extrusionOk="0" h="3942985" w="8565215">
                <a:moveTo>
                  <a:pt x="8565215" y="43569"/>
                </a:moveTo>
                <a:lnTo>
                  <a:pt x="8565215" y="0"/>
                </a:lnTo>
                <a:lnTo>
                  <a:pt x="47322" y="0"/>
                </a:lnTo>
                <a:lnTo>
                  <a:pt x="47322" y="21784"/>
                </a:lnTo>
                <a:lnTo>
                  <a:pt x="0" y="21784"/>
                </a:lnTo>
                <a:lnTo>
                  <a:pt x="0" y="3942985"/>
                </a:lnTo>
                <a:lnTo>
                  <a:pt x="94643" y="3942985"/>
                </a:lnTo>
                <a:lnTo>
                  <a:pt x="94643" y="3180529"/>
                </a:lnTo>
                <a:lnTo>
                  <a:pt x="1703579" y="3180529"/>
                </a:lnTo>
                <a:lnTo>
                  <a:pt x="1703579" y="3942985"/>
                </a:lnTo>
                <a:lnTo>
                  <a:pt x="1798222" y="3942985"/>
                </a:lnTo>
                <a:lnTo>
                  <a:pt x="1798222" y="3180529"/>
                </a:lnTo>
                <a:lnTo>
                  <a:pt x="3407158" y="3180529"/>
                </a:lnTo>
                <a:lnTo>
                  <a:pt x="3407158" y="3942985"/>
                </a:lnTo>
                <a:lnTo>
                  <a:pt x="3501801" y="3942985"/>
                </a:lnTo>
                <a:lnTo>
                  <a:pt x="3501801" y="3180529"/>
                </a:lnTo>
                <a:lnTo>
                  <a:pt x="5110736" y="3180529"/>
                </a:lnTo>
                <a:lnTo>
                  <a:pt x="5110736" y="3942985"/>
                </a:lnTo>
                <a:lnTo>
                  <a:pt x="5205379" y="3942985"/>
                </a:lnTo>
                <a:lnTo>
                  <a:pt x="5205379" y="3180529"/>
                </a:lnTo>
                <a:lnTo>
                  <a:pt x="6814315" y="3180529"/>
                </a:lnTo>
                <a:lnTo>
                  <a:pt x="6814315" y="3942985"/>
                </a:lnTo>
                <a:lnTo>
                  <a:pt x="6908958" y="3942985"/>
                </a:lnTo>
                <a:lnTo>
                  <a:pt x="6908958" y="3180529"/>
                </a:lnTo>
                <a:lnTo>
                  <a:pt x="8565215" y="3180529"/>
                </a:lnTo>
                <a:lnTo>
                  <a:pt x="8565215" y="3136960"/>
                </a:lnTo>
                <a:lnTo>
                  <a:pt x="6908958" y="3136960"/>
                </a:lnTo>
                <a:lnTo>
                  <a:pt x="6908958" y="2396289"/>
                </a:lnTo>
                <a:lnTo>
                  <a:pt x="8565215" y="2396289"/>
                </a:lnTo>
                <a:lnTo>
                  <a:pt x="8565215" y="2352720"/>
                </a:lnTo>
                <a:lnTo>
                  <a:pt x="6908958" y="2352720"/>
                </a:lnTo>
                <a:lnTo>
                  <a:pt x="6908958" y="1612049"/>
                </a:lnTo>
                <a:lnTo>
                  <a:pt x="8565215" y="1612049"/>
                </a:lnTo>
                <a:lnTo>
                  <a:pt x="8565215" y="1568480"/>
                </a:lnTo>
                <a:lnTo>
                  <a:pt x="6908958" y="1568480"/>
                </a:lnTo>
                <a:lnTo>
                  <a:pt x="6908958" y="827809"/>
                </a:lnTo>
                <a:lnTo>
                  <a:pt x="8565215" y="827809"/>
                </a:lnTo>
                <a:lnTo>
                  <a:pt x="8565215" y="784240"/>
                </a:lnTo>
                <a:lnTo>
                  <a:pt x="6908958" y="784240"/>
                </a:lnTo>
                <a:lnTo>
                  <a:pt x="6908958" y="43569"/>
                </a:lnTo>
                <a:lnTo>
                  <a:pt x="8565215" y="43569"/>
                </a:lnTo>
                <a:close/>
                <a:moveTo>
                  <a:pt x="1798222" y="784240"/>
                </a:moveTo>
                <a:lnTo>
                  <a:pt x="1798222" y="43569"/>
                </a:lnTo>
                <a:lnTo>
                  <a:pt x="3407158" y="43569"/>
                </a:lnTo>
                <a:lnTo>
                  <a:pt x="3407158" y="784240"/>
                </a:lnTo>
                <a:lnTo>
                  <a:pt x="1798222" y="784240"/>
                </a:lnTo>
                <a:close/>
                <a:moveTo>
                  <a:pt x="3407158" y="827809"/>
                </a:moveTo>
                <a:lnTo>
                  <a:pt x="3407158" y="1568480"/>
                </a:lnTo>
                <a:lnTo>
                  <a:pt x="1798222" y="1568480"/>
                </a:lnTo>
                <a:lnTo>
                  <a:pt x="1798222" y="827809"/>
                </a:lnTo>
                <a:lnTo>
                  <a:pt x="3407158" y="827809"/>
                </a:lnTo>
                <a:close/>
                <a:moveTo>
                  <a:pt x="1703579" y="784240"/>
                </a:moveTo>
                <a:lnTo>
                  <a:pt x="94643" y="784240"/>
                </a:lnTo>
                <a:lnTo>
                  <a:pt x="94643" y="43569"/>
                </a:lnTo>
                <a:lnTo>
                  <a:pt x="1703579" y="43569"/>
                </a:lnTo>
                <a:lnTo>
                  <a:pt x="1703579" y="784240"/>
                </a:lnTo>
                <a:close/>
                <a:moveTo>
                  <a:pt x="1703579" y="827809"/>
                </a:moveTo>
                <a:lnTo>
                  <a:pt x="1703579" y="1568480"/>
                </a:lnTo>
                <a:lnTo>
                  <a:pt x="94643" y="1568480"/>
                </a:lnTo>
                <a:lnTo>
                  <a:pt x="94643" y="827809"/>
                </a:lnTo>
                <a:lnTo>
                  <a:pt x="1703579" y="827809"/>
                </a:lnTo>
                <a:close/>
                <a:moveTo>
                  <a:pt x="1703579" y="1612049"/>
                </a:moveTo>
                <a:lnTo>
                  <a:pt x="1703579" y="2352720"/>
                </a:lnTo>
                <a:lnTo>
                  <a:pt x="94643" y="2352720"/>
                </a:lnTo>
                <a:lnTo>
                  <a:pt x="94643" y="1612049"/>
                </a:lnTo>
                <a:lnTo>
                  <a:pt x="1703579" y="1612049"/>
                </a:lnTo>
                <a:close/>
                <a:moveTo>
                  <a:pt x="1798222" y="1612049"/>
                </a:moveTo>
                <a:lnTo>
                  <a:pt x="3407158" y="1612049"/>
                </a:lnTo>
                <a:lnTo>
                  <a:pt x="3407158" y="2352720"/>
                </a:lnTo>
                <a:lnTo>
                  <a:pt x="1798222" y="2352720"/>
                </a:lnTo>
                <a:lnTo>
                  <a:pt x="1798222" y="1612049"/>
                </a:lnTo>
                <a:close/>
                <a:moveTo>
                  <a:pt x="3501801" y="1612049"/>
                </a:moveTo>
                <a:lnTo>
                  <a:pt x="5110736" y="1612049"/>
                </a:lnTo>
                <a:lnTo>
                  <a:pt x="5110736" y="2352720"/>
                </a:lnTo>
                <a:lnTo>
                  <a:pt x="3501801" y="2352720"/>
                </a:lnTo>
                <a:lnTo>
                  <a:pt x="3501801" y="1612049"/>
                </a:lnTo>
                <a:close/>
                <a:moveTo>
                  <a:pt x="3501801" y="1568480"/>
                </a:moveTo>
                <a:lnTo>
                  <a:pt x="3501801" y="827809"/>
                </a:lnTo>
                <a:lnTo>
                  <a:pt x="5110736" y="827809"/>
                </a:lnTo>
                <a:lnTo>
                  <a:pt x="5110736" y="1568480"/>
                </a:lnTo>
                <a:lnTo>
                  <a:pt x="3501801" y="1568480"/>
                </a:lnTo>
                <a:close/>
                <a:moveTo>
                  <a:pt x="3501801" y="784240"/>
                </a:moveTo>
                <a:lnTo>
                  <a:pt x="3501801" y="43569"/>
                </a:lnTo>
                <a:lnTo>
                  <a:pt x="5110736" y="43569"/>
                </a:lnTo>
                <a:lnTo>
                  <a:pt x="5110736" y="784240"/>
                </a:lnTo>
                <a:lnTo>
                  <a:pt x="3501801" y="784240"/>
                </a:lnTo>
                <a:close/>
                <a:moveTo>
                  <a:pt x="94643" y="3136960"/>
                </a:moveTo>
                <a:lnTo>
                  <a:pt x="94643" y="2396289"/>
                </a:lnTo>
                <a:lnTo>
                  <a:pt x="1703579" y="2396289"/>
                </a:lnTo>
                <a:lnTo>
                  <a:pt x="1703579" y="3136960"/>
                </a:lnTo>
                <a:lnTo>
                  <a:pt x="94643" y="3136960"/>
                </a:lnTo>
                <a:close/>
                <a:moveTo>
                  <a:pt x="1798222" y="3136960"/>
                </a:moveTo>
                <a:lnTo>
                  <a:pt x="1798222" y="2396289"/>
                </a:lnTo>
                <a:lnTo>
                  <a:pt x="3407158" y="2396289"/>
                </a:lnTo>
                <a:lnTo>
                  <a:pt x="3407158" y="3136960"/>
                </a:lnTo>
                <a:lnTo>
                  <a:pt x="1798222" y="3136960"/>
                </a:lnTo>
                <a:close/>
                <a:moveTo>
                  <a:pt x="3501801" y="3136960"/>
                </a:moveTo>
                <a:lnTo>
                  <a:pt x="3501801" y="2396289"/>
                </a:lnTo>
                <a:lnTo>
                  <a:pt x="5110736" y="2396289"/>
                </a:lnTo>
                <a:lnTo>
                  <a:pt x="5110736" y="3136960"/>
                </a:lnTo>
                <a:lnTo>
                  <a:pt x="3501801" y="3136960"/>
                </a:lnTo>
                <a:close/>
                <a:moveTo>
                  <a:pt x="6814315" y="3136960"/>
                </a:moveTo>
                <a:lnTo>
                  <a:pt x="5205379" y="3136960"/>
                </a:lnTo>
                <a:lnTo>
                  <a:pt x="5205379" y="2396289"/>
                </a:lnTo>
                <a:lnTo>
                  <a:pt x="6814315" y="2396289"/>
                </a:lnTo>
                <a:lnTo>
                  <a:pt x="6814315" y="3136960"/>
                </a:lnTo>
                <a:close/>
                <a:moveTo>
                  <a:pt x="6814315" y="2352720"/>
                </a:moveTo>
                <a:lnTo>
                  <a:pt x="5205379" y="2352720"/>
                </a:lnTo>
                <a:lnTo>
                  <a:pt x="5205379" y="1612049"/>
                </a:lnTo>
                <a:lnTo>
                  <a:pt x="6814315" y="1612049"/>
                </a:lnTo>
                <a:lnTo>
                  <a:pt x="6814315" y="2352720"/>
                </a:lnTo>
                <a:close/>
                <a:moveTo>
                  <a:pt x="6814315" y="1568480"/>
                </a:moveTo>
                <a:lnTo>
                  <a:pt x="5205379" y="1568480"/>
                </a:lnTo>
                <a:lnTo>
                  <a:pt x="5205379" y="827809"/>
                </a:lnTo>
                <a:lnTo>
                  <a:pt x="6814315" y="827809"/>
                </a:lnTo>
                <a:lnTo>
                  <a:pt x="6814315" y="1568480"/>
                </a:lnTo>
                <a:close/>
                <a:moveTo>
                  <a:pt x="6814315" y="784240"/>
                </a:moveTo>
                <a:lnTo>
                  <a:pt x="5205379" y="784240"/>
                </a:lnTo>
                <a:lnTo>
                  <a:pt x="5205379" y="43569"/>
                </a:lnTo>
                <a:lnTo>
                  <a:pt x="6814315" y="43569"/>
                </a:lnTo>
                <a:lnTo>
                  <a:pt x="6814315" y="784240"/>
                </a:lnTo>
                <a:close/>
              </a:path>
            </a:pathLst>
          </a:custGeom>
          <a:solidFill>
            <a:srgbClr val="FFFFFF"/>
          </a:solidFill>
          <a:ln>
            <a:noFill/>
          </a:ln>
        </p:spPr>
      </p:sp>
      <p:grpSp>
        <p:nvGrpSpPr>
          <p:cNvPr id="258" name="Google Shape;258;p5"/>
          <p:cNvGrpSpPr/>
          <p:nvPr/>
        </p:nvGrpSpPr>
        <p:grpSpPr>
          <a:xfrm>
            <a:off x="1544531" y="2518803"/>
            <a:ext cx="9305340" cy="6739497"/>
            <a:chOff x="0" y="-76200"/>
            <a:chExt cx="1667412" cy="1207642"/>
          </a:xfrm>
        </p:grpSpPr>
        <p:sp>
          <p:nvSpPr>
            <p:cNvPr id="259" name="Google Shape;259;p5"/>
            <p:cNvSpPr/>
            <p:nvPr/>
          </p:nvSpPr>
          <p:spPr>
            <a:xfrm>
              <a:off x="0" y="0"/>
              <a:ext cx="1667412" cy="1131442"/>
            </a:xfrm>
            <a:custGeom>
              <a:rect b="b" l="l" r="r" t="t"/>
              <a:pathLst>
                <a:path extrusionOk="0" h="1131442" w="1667412">
                  <a:moveTo>
                    <a:pt x="16640" y="0"/>
                  </a:moveTo>
                  <a:lnTo>
                    <a:pt x="1650772" y="0"/>
                  </a:lnTo>
                  <a:cubicBezTo>
                    <a:pt x="1659962" y="0"/>
                    <a:pt x="1667412" y="7450"/>
                    <a:pt x="1667412" y="16640"/>
                  </a:cubicBezTo>
                  <a:lnTo>
                    <a:pt x="1667412" y="1114802"/>
                  </a:lnTo>
                  <a:cubicBezTo>
                    <a:pt x="1667412" y="1119215"/>
                    <a:pt x="1665659" y="1123448"/>
                    <a:pt x="1662538" y="1126568"/>
                  </a:cubicBezTo>
                  <a:cubicBezTo>
                    <a:pt x="1659418" y="1129689"/>
                    <a:pt x="1655185" y="1131442"/>
                    <a:pt x="1650772" y="1131442"/>
                  </a:cubicBezTo>
                  <a:lnTo>
                    <a:pt x="16640" y="1131442"/>
                  </a:lnTo>
                  <a:cubicBezTo>
                    <a:pt x="12227" y="1131442"/>
                    <a:pt x="7994" y="1129689"/>
                    <a:pt x="4874" y="1126568"/>
                  </a:cubicBezTo>
                  <a:cubicBezTo>
                    <a:pt x="1753" y="1123448"/>
                    <a:pt x="0" y="1119215"/>
                    <a:pt x="0" y="1114802"/>
                  </a:cubicBezTo>
                  <a:lnTo>
                    <a:pt x="0" y="16640"/>
                  </a:lnTo>
                  <a:cubicBezTo>
                    <a:pt x="0" y="12227"/>
                    <a:pt x="1753" y="7994"/>
                    <a:pt x="4874" y="4874"/>
                  </a:cubicBezTo>
                  <a:cubicBezTo>
                    <a:pt x="7994" y="1753"/>
                    <a:pt x="12227" y="0"/>
                    <a:pt x="16640" y="0"/>
                  </a:cubicBezTo>
                  <a:close/>
                </a:path>
              </a:pathLst>
            </a:custGeom>
            <a:solidFill>
              <a:srgbClr val="FDD36D"/>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txBox="1"/>
            <p:nvPr/>
          </p:nvSpPr>
          <p:spPr>
            <a:xfrm>
              <a:off x="0" y="-76200"/>
              <a:ext cx="1667412" cy="1207642"/>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1" name="Google Shape;261;p5"/>
          <p:cNvGrpSpPr/>
          <p:nvPr/>
        </p:nvGrpSpPr>
        <p:grpSpPr>
          <a:xfrm>
            <a:off x="11632770" y="3160513"/>
            <a:ext cx="5134225" cy="5580854"/>
            <a:chOff x="0" y="-76200"/>
            <a:chExt cx="919995" cy="1000026"/>
          </a:xfrm>
        </p:grpSpPr>
        <p:sp>
          <p:nvSpPr>
            <p:cNvPr id="262" name="Google Shape;262;p5"/>
            <p:cNvSpPr/>
            <p:nvPr/>
          </p:nvSpPr>
          <p:spPr>
            <a:xfrm>
              <a:off x="0" y="0"/>
              <a:ext cx="919995" cy="923826"/>
            </a:xfrm>
            <a:custGeom>
              <a:rect b="b" l="l" r="r" t="t"/>
              <a:pathLst>
                <a:path extrusionOk="0" h="923826" w="919995">
                  <a:moveTo>
                    <a:pt x="30158" y="0"/>
                  </a:moveTo>
                  <a:lnTo>
                    <a:pt x="889837" y="0"/>
                  </a:lnTo>
                  <a:cubicBezTo>
                    <a:pt x="897836" y="0"/>
                    <a:pt x="905506" y="3177"/>
                    <a:pt x="911162" y="8833"/>
                  </a:cubicBezTo>
                  <a:cubicBezTo>
                    <a:pt x="916818" y="14489"/>
                    <a:pt x="919995" y="22160"/>
                    <a:pt x="919995" y="30158"/>
                  </a:cubicBezTo>
                  <a:lnTo>
                    <a:pt x="919995" y="893668"/>
                  </a:lnTo>
                  <a:cubicBezTo>
                    <a:pt x="919995" y="910324"/>
                    <a:pt x="906493" y="923826"/>
                    <a:pt x="889837" y="923826"/>
                  </a:cubicBezTo>
                  <a:lnTo>
                    <a:pt x="30158" y="923826"/>
                  </a:lnTo>
                  <a:cubicBezTo>
                    <a:pt x="13502" y="923826"/>
                    <a:pt x="0" y="910324"/>
                    <a:pt x="0" y="893668"/>
                  </a:cubicBezTo>
                  <a:lnTo>
                    <a:pt x="0" y="30158"/>
                  </a:lnTo>
                  <a:cubicBezTo>
                    <a:pt x="0" y="22160"/>
                    <a:pt x="3177" y="14489"/>
                    <a:pt x="8833" y="8833"/>
                  </a:cubicBezTo>
                  <a:cubicBezTo>
                    <a:pt x="14489" y="3177"/>
                    <a:pt x="22160" y="0"/>
                    <a:pt x="30158" y="0"/>
                  </a:cubicBezTo>
                  <a:close/>
                </a:path>
              </a:pathLst>
            </a:custGeom>
            <a:solidFill>
              <a:srgbClr val="F9BDBD"/>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txBox="1"/>
            <p:nvPr/>
          </p:nvSpPr>
          <p:spPr>
            <a:xfrm>
              <a:off x="0" y="-76200"/>
              <a:ext cx="919995" cy="1000026"/>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4" name="Google Shape;264;p5"/>
          <p:cNvGrpSpPr/>
          <p:nvPr/>
        </p:nvGrpSpPr>
        <p:grpSpPr>
          <a:xfrm>
            <a:off x="1745660" y="2144753"/>
            <a:ext cx="9566291" cy="6917028"/>
            <a:chOff x="0" y="-76200"/>
            <a:chExt cx="1714171" cy="1239453"/>
          </a:xfrm>
        </p:grpSpPr>
        <p:sp>
          <p:nvSpPr>
            <p:cNvPr id="265" name="Google Shape;265;p5"/>
            <p:cNvSpPr/>
            <p:nvPr/>
          </p:nvSpPr>
          <p:spPr>
            <a:xfrm>
              <a:off x="0" y="0"/>
              <a:ext cx="1714171" cy="1163253"/>
            </a:xfrm>
            <a:custGeom>
              <a:rect b="b" l="l" r="r" t="t"/>
              <a:pathLst>
                <a:path extrusionOk="0" h="1163253" w="1714171">
                  <a:moveTo>
                    <a:pt x="16186" y="0"/>
                  </a:moveTo>
                  <a:lnTo>
                    <a:pt x="1697986" y="0"/>
                  </a:lnTo>
                  <a:cubicBezTo>
                    <a:pt x="1702278" y="0"/>
                    <a:pt x="1706395" y="1705"/>
                    <a:pt x="1709431" y="4741"/>
                  </a:cubicBezTo>
                  <a:cubicBezTo>
                    <a:pt x="1712466" y="7776"/>
                    <a:pt x="1714171" y="11893"/>
                    <a:pt x="1714171" y="16186"/>
                  </a:cubicBezTo>
                  <a:lnTo>
                    <a:pt x="1714171" y="1147067"/>
                  </a:lnTo>
                  <a:cubicBezTo>
                    <a:pt x="1714171" y="1151360"/>
                    <a:pt x="1712466" y="1155477"/>
                    <a:pt x="1709431" y="1158513"/>
                  </a:cubicBezTo>
                  <a:cubicBezTo>
                    <a:pt x="1706395" y="1161548"/>
                    <a:pt x="1702278" y="1163253"/>
                    <a:pt x="1697986" y="1163253"/>
                  </a:cubicBezTo>
                  <a:lnTo>
                    <a:pt x="16186" y="1163253"/>
                  </a:lnTo>
                  <a:cubicBezTo>
                    <a:pt x="11893" y="1163253"/>
                    <a:pt x="7776" y="1161548"/>
                    <a:pt x="4741" y="1158513"/>
                  </a:cubicBezTo>
                  <a:cubicBezTo>
                    <a:pt x="1705" y="1155477"/>
                    <a:pt x="0" y="1151360"/>
                    <a:pt x="0" y="1147067"/>
                  </a:cubicBezTo>
                  <a:lnTo>
                    <a:pt x="0" y="16186"/>
                  </a:lnTo>
                  <a:cubicBezTo>
                    <a:pt x="0" y="11893"/>
                    <a:pt x="1705" y="7776"/>
                    <a:pt x="4741" y="4741"/>
                  </a:cubicBezTo>
                  <a:cubicBezTo>
                    <a:pt x="7776" y="1705"/>
                    <a:pt x="11893" y="0"/>
                    <a:pt x="16186"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txBox="1"/>
            <p:nvPr/>
          </p:nvSpPr>
          <p:spPr>
            <a:xfrm>
              <a:off x="0" y="-76200"/>
              <a:ext cx="1714171" cy="1239453"/>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7" name="Google Shape;267;p5"/>
          <p:cNvGrpSpPr/>
          <p:nvPr/>
        </p:nvGrpSpPr>
        <p:grpSpPr>
          <a:xfrm>
            <a:off x="11786526" y="2991994"/>
            <a:ext cx="4826713" cy="5749373"/>
            <a:chOff x="0" y="-76200"/>
            <a:chExt cx="864893" cy="1030223"/>
          </a:xfrm>
        </p:grpSpPr>
        <p:sp>
          <p:nvSpPr>
            <p:cNvPr id="268" name="Google Shape;268;p5"/>
            <p:cNvSpPr/>
            <p:nvPr/>
          </p:nvSpPr>
          <p:spPr>
            <a:xfrm>
              <a:off x="0" y="0"/>
              <a:ext cx="864893" cy="954023"/>
            </a:xfrm>
            <a:custGeom>
              <a:rect b="b" l="l" r="r" t="t"/>
              <a:pathLst>
                <a:path extrusionOk="0" h="954023" w="864893">
                  <a:moveTo>
                    <a:pt x="32079" y="0"/>
                  </a:moveTo>
                  <a:lnTo>
                    <a:pt x="832813" y="0"/>
                  </a:lnTo>
                  <a:cubicBezTo>
                    <a:pt x="850530" y="0"/>
                    <a:pt x="864893" y="14362"/>
                    <a:pt x="864893" y="32079"/>
                  </a:cubicBezTo>
                  <a:lnTo>
                    <a:pt x="864893" y="921943"/>
                  </a:lnTo>
                  <a:cubicBezTo>
                    <a:pt x="864893" y="939660"/>
                    <a:pt x="850530" y="954023"/>
                    <a:pt x="832813" y="954023"/>
                  </a:cubicBezTo>
                  <a:lnTo>
                    <a:pt x="32079" y="954023"/>
                  </a:lnTo>
                  <a:cubicBezTo>
                    <a:pt x="14362" y="954023"/>
                    <a:pt x="0" y="939660"/>
                    <a:pt x="0" y="921943"/>
                  </a:cubicBezTo>
                  <a:lnTo>
                    <a:pt x="0" y="32079"/>
                  </a:lnTo>
                  <a:cubicBezTo>
                    <a:pt x="0" y="14362"/>
                    <a:pt x="14362" y="0"/>
                    <a:pt x="32079"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txBox="1"/>
            <p:nvPr/>
          </p:nvSpPr>
          <p:spPr>
            <a:xfrm>
              <a:off x="0" y="-76200"/>
              <a:ext cx="864893" cy="1030223"/>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0" name="Google Shape;270;p5"/>
          <p:cNvGrpSpPr/>
          <p:nvPr/>
        </p:nvGrpSpPr>
        <p:grpSpPr>
          <a:xfrm rot="2700000">
            <a:off x="1211424" y="1007355"/>
            <a:ext cx="882269" cy="882269"/>
            <a:chOff x="0" y="0"/>
            <a:chExt cx="812800" cy="812800"/>
          </a:xfrm>
        </p:grpSpPr>
        <p:sp>
          <p:nvSpPr>
            <p:cNvPr id="271" name="Google Shape;271;p5"/>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272" name="Google Shape;272;p5"/>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3" name="Google Shape;273;p5"/>
          <p:cNvGrpSpPr/>
          <p:nvPr/>
        </p:nvGrpSpPr>
        <p:grpSpPr>
          <a:xfrm rot="2700000">
            <a:off x="16194307" y="1007355"/>
            <a:ext cx="882269" cy="882269"/>
            <a:chOff x="0" y="0"/>
            <a:chExt cx="812800" cy="812800"/>
          </a:xfrm>
        </p:grpSpPr>
        <p:sp>
          <p:nvSpPr>
            <p:cNvPr id="274" name="Google Shape;274;p5"/>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275" name="Google Shape;275;p5"/>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6" name="Google Shape;276;p5"/>
          <p:cNvGrpSpPr/>
          <p:nvPr/>
        </p:nvGrpSpPr>
        <p:grpSpPr>
          <a:xfrm>
            <a:off x="3233267" y="358544"/>
            <a:ext cx="11840410" cy="1672965"/>
            <a:chOff x="0" y="-76200"/>
            <a:chExt cx="2121668" cy="299777"/>
          </a:xfrm>
        </p:grpSpPr>
        <p:sp>
          <p:nvSpPr>
            <p:cNvPr id="277" name="Google Shape;277;p5"/>
            <p:cNvSpPr/>
            <p:nvPr/>
          </p:nvSpPr>
          <p:spPr>
            <a:xfrm>
              <a:off x="0" y="0"/>
              <a:ext cx="2121668" cy="223577"/>
            </a:xfrm>
            <a:custGeom>
              <a:rect b="b" l="l" r="r" t="t"/>
              <a:pathLst>
                <a:path extrusionOk="0" h="223577" w="2121668">
                  <a:moveTo>
                    <a:pt x="39231" y="0"/>
                  </a:moveTo>
                  <a:lnTo>
                    <a:pt x="2082436" y="0"/>
                  </a:lnTo>
                  <a:cubicBezTo>
                    <a:pt x="2092841" y="0"/>
                    <a:pt x="2102820" y="4133"/>
                    <a:pt x="2110177" y="11491"/>
                  </a:cubicBezTo>
                  <a:cubicBezTo>
                    <a:pt x="2117535" y="18848"/>
                    <a:pt x="2121668" y="28827"/>
                    <a:pt x="2121668" y="39231"/>
                  </a:cubicBezTo>
                  <a:lnTo>
                    <a:pt x="2121668" y="184345"/>
                  </a:lnTo>
                  <a:cubicBezTo>
                    <a:pt x="2121668" y="194750"/>
                    <a:pt x="2117535" y="204729"/>
                    <a:pt x="2110177" y="212086"/>
                  </a:cubicBezTo>
                  <a:cubicBezTo>
                    <a:pt x="2102820" y="219443"/>
                    <a:pt x="2092841" y="223577"/>
                    <a:pt x="2082436" y="223577"/>
                  </a:cubicBezTo>
                  <a:lnTo>
                    <a:pt x="39231" y="223577"/>
                  </a:lnTo>
                  <a:cubicBezTo>
                    <a:pt x="28827" y="223577"/>
                    <a:pt x="18848" y="219443"/>
                    <a:pt x="11491" y="212086"/>
                  </a:cubicBezTo>
                  <a:cubicBezTo>
                    <a:pt x="4133" y="204729"/>
                    <a:pt x="0" y="194750"/>
                    <a:pt x="0" y="184345"/>
                  </a:cubicBezTo>
                  <a:lnTo>
                    <a:pt x="0" y="39231"/>
                  </a:lnTo>
                  <a:cubicBezTo>
                    <a:pt x="0" y="28827"/>
                    <a:pt x="4133" y="18848"/>
                    <a:pt x="11491" y="11491"/>
                  </a:cubicBezTo>
                  <a:cubicBezTo>
                    <a:pt x="18848" y="4133"/>
                    <a:pt x="28827" y="0"/>
                    <a:pt x="39231" y="0"/>
                  </a:cubicBezTo>
                  <a:close/>
                </a:path>
              </a:pathLst>
            </a:custGeom>
            <a:solidFill>
              <a:srgbClr val="2B6599"/>
            </a:solidFill>
            <a:ln cap="rnd"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txBox="1"/>
            <p:nvPr/>
          </p:nvSpPr>
          <p:spPr>
            <a:xfrm>
              <a:off x="0" y="-76200"/>
              <a:ext cx="2121668" cy="299777"/>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9" name="Google Shape;279;p5"/>
          <p:cNvSpPr/>
          <p:nvPr/>
        </p:nvSpPr>
        <p:spPr>
          <a:xfrm rot="-689700">
            <a:off x="12405074" y="4074888"/>
            <a:ext cx="1389762" cy="1389762"/>
          </a:xfrm>
          <a:custGeom>
            <a:rect b="b" l="l" r="r" t="t"/>
            <a:pathLst>
              <a:path extrusionOk="0" h="1389762" w="1389762">
                <a:moveTo>
                  <a:pt x="0" y="0"/>
                </a:moveTo>
                <a:lnTo>
                  <a:pt x="1389763" y="0"/>
                </a:lnTo>
                <a:lnTo>
                  <a:pt x="1389763" y="1389762"/>
                </a:lnTo>
                <a:lnTo>
                  <a:pt x="0" y="1389762"/>
                </a:lnTo>
                <a:lnTo>
                  <a:pt x="0" y="0"/>
                </a:lnTo>
                <a:close/>
              </a:path>
            </a:pathLst>
          </a:custGeom>
          <a:blipFill rotWithShape="1">
            <a:blip r:embed="rId3">
              <a:alphaModFix/>
            </a:blip>
            <a:stretch>
              <a:fillRect b="0" l="0" r="0" t="0"/>
            </a:stretch>
          </a:blipFill>
          <a:ln>
            <a:noFill/>
          </a:ln>
        </p:spPr>
      </p:sp>
      <p:sp>
        <p:nvSpPr>
          <p:cNvPr id="280" name="Google Shape;280;p5"/>
          <p:cNvSpPr/>
          <p:nvPr/>
        </p:nvSpPr>
        <p:spPr>
          <a:xfrm rot="399087">
            <a:off x="13438561" y="3670343"/>
            <a:ext cx="1550535" cy="1550535"/>
          </a:xfrm>
          <a:custGeom>
            <a:rect b="b" l="l" r="r" t="t"/>
            <a:pathLst>
              <a:path extrusionOk="0" h="1550535" w="1550535">
                <a:moveTo>
                  <a:pt x="0" y="0"/>
                </a:moveTo>
                <a:lnTo>
                  <a:pt x="1550535" y="0"/>
                </a:lnTo>
                <a:lnTo>
                  <a:pt x="1550535" y="1550535"/>
                </a:lnTo>
                <a:lnTo>
                  <a:pt x="0" y="1550535"/>
                </a:lnTo>
                <a:lnTo>
                  <a:pt x="0" y="0"/>
                </a:lnTo>
                <a:close/>
              </a:path>
            </a:pathLst>
          </a:custGeom>
          <a:blipFill rotWithShape="1">
            <a:blip r:embed="rId4">
              <a:alphaModFix/>
            </a:blip>
            <a:stretch>
              <a:fillRect b="0" l="0" r="0" t="0"/>
            </a:stretch>
          </a:blipFill>
          <a:ln>
            <a:noFill/>
          </a:ln>
        </p:spPr>
      </p:sp>
      <p:sp>
        <p:nvSpPr>
          <p:cNvPr id="281" name="Google Shape;281;p5"/>
          <p:cNvSpPr/>
          <p:nvPr/>
        </p:nvSpPr>
        <p:spPr>
          <a:xfrm rot="-387418">
            <a:off x="14626505" y="3663732"/>
            <a:ext cx="1483083" cy="1709606"/>
          </a:xfrm>
          <a:custGeom>
            <a:rect b="b" l="l" r="r" t="t"/>
            <a:pathLst>
              <a:path extrusionOk="0" h="1709606" w="1483083">
                <a:moveTo>
                  <a:pt x="0" y="0"/>
                </a:moveTo>
                <a:lnTo>
                  <a:pt x="1483083" y="0"/>
                </a:lnTo>
                <a:lnTo>
                  <a:pt x="1483083" y="1709605"/>
                </a:lnTo>
                <a:lnTo>
                  <a:pt x="0" y="1709605"/>
                </a:lnTo>
                <a:lnTo>
                  <a:pt x="0" y="0"/>
                </a:lnTo>
                <a:close/>
              </a:path>
            </a:pathLst>
          </a:custGeom>
          <a:blipFill rotWithShape="1">
            <a:blip r:embed="rId5">
              <a:alphaModFix/>
            </a:blip>
            <a:stretch>
              <a:fillRect b="0" l="0" r="0" t="0"/>
            </a:stretch>
          </a:blipFill>
          <a:ln>
            <a:noFill/>
          </a:ln>
        </p:spPr>
      </p:sp>
      <p:sp>
        <p:nvSpPr>
          <p:cNvPr id="282" name="Google Shape;282;p5"/>
          <p:cNvSpPr/>
          <p:nvPr/>
        </p:nvSpPr>
        <p:spPr>
          <a:xfrm rot="-213240">
            <a:off x="13390480" y="5451307"/>
            <a:ext cx="1683196" cy="1184549"/>
          </a:xfrm>
          <a:custGeom>
            <a:rect b="b" l="l" r="r" t="t"/>
            <a:pathLst>
              <a:path extrusionOk="0" h="1184549" w="1683196">
                <a:moveTo>
                  <a:pt x="0" y="0"/>
                </a:moveTo>
                <a:lnTo>
                  <a:pt x="1683196" y="0"/>
                </a:lnTo>
                <a:lnTo>
                  <a:pt x="1683196" y="1184549"/>
                </a:lnTo>
                <a:lnTo>
                  <a:pt x="0" y="1184549"/>
                </a:lnTo>
                <a:lnTo>
                  <a:pt x="0" y="0"/>
                </a:lnTo>
                <a:close/>
              </a:path>
            </a:pathLst>
          </a:custGeom>
          <a:blipFill rotWithShape="1">
            <a:blip r:embed="rId6">
              <a:alphaModFix/>
            </a:blip>
            <a:stretch>
              <a:fillRect b="0" l="0" r="0" t="0"/>
            </a:stretch>
          </a:blipFill>
          <a:ln>
            <a:noFill/>
          </a:ln>
        </p:spPr>
      </p:sp>
      <p:sp>
        <p:nvSpPr>
          <p:cNvPr id="283" name="Google Shape;283;p5"/>
          <p:cNvSpPr/>
          <p:nvPr/>
        </p:nvSpPr>
        <p:spPr>
          <a:xfrm rot="-341226">
            <a:off x="12124184" y="6782137"/>
            <a:ext cx="1951544" cy="1463658"/>
          </a:xfrm>
          <a:custGeom>
            <a:rect b="b" l="l" r="r" t="t"/>
            <a:pathLst>
              <a:path extrusionOk="0" h="1463658" w="1951544">
                <a:moveTo>
                  <a:pt x="0" y="0"/>
                </a:moveTo>
                <a:lnTo>
                  <a:pt x="1951543" y="0"/>
                </a:lnTo>
                <a:lnTo>
                  <a:pt x="1951543" y="1463658"/>
                </a:lnTo>
                <a:lnTo>
                  <a:pt x="0" y="1463658"/>
                </a:lnTo>
                <a:lnTo>
                  <a:pt x="0" y="0"/>
                </a:lnTo>
                <a:close/>
              </a:path>
            </a:pathLst>
          </a:custGeom>
          <a:blipFill rotWithShape="1">
            <a:blip r:embed="rId7">
              <a:alphaModFix/>
            </a:blip>
            <a:stretch>
              <a:fillRect b="0" l="0" r="0" t="0"/>
            </a:stretch>
          </a:blipFill>
          <a:ln>
            <a:noFill/>
          </a:ln>
        </p:spPr>
      </p:sp>
      <p:sp>
        <p:nvSpPr>
          <p:cNvPr id="284" name="Google Shape;284;p5"/>
          <p:cNvSpPr/>
          <p:nvPr/>
        </p:nvSpPr>
        <p:spPr>
          <a:xfrm rot="400909">
            <a:off x="13630476" y="6912363"/>
            <a:ext cx="1203205" cy="1203205"/>
          </a:xfrm>
          <a:custGeom>
            <a:rect b="b" l="l" r="r" t="t"/>
            <a:pathLst>
              <a:path extrusionOk="0" h="1203205" w="1203205">
                <a:moveTo>
                  <a:pt x="0" y="0"/>
                </a:moveTo>
                <a:lnTo>
                  <a:pt x="1203205" y="0"/>
                </a:lnTo>
                <a:lnTo>
                  <a:pt x="1203205" y="1203206"/>
                </a:lnTo>
                <a:lnTo>
                  <a:pt x="0" y="1203206"/>
                </a:lnTo>
                <a:lnTo>
                  <a:pt x="0" y="0"/>
                </a:lnTo>
                <a:close/>
              </a:path>
            </a:pathLst>
          </a:custGeom>
          <a:blipFill rotWithShape="1">
            <a:blip r:embed="rId8">
              <a:alphaModFix/>
            </a:blip>
            <a:stretch>
              <a:fillRect b="0" l="0" r="0" t="0"/>
            </a:stretch>
          </a:blipFill>
          <a:ln>
            <a:noFill/>
          </a:ln>
        </p:spPr>
      </p:sp>
      <p:sp>
        <p:nvSpPr>
          <p:cNvPr id="285" name="Google Shape;285;p5"/>
          <p:cNvSpPr/>
          <p:nvPr/>
        </p:nvSpPr>
        <p:spPr>
          <a:xfrm rot="-847709">
            <a:off x="14657701" y="6969688"/>
            <a:ext cx="1151939" cy="1147439"/>
          </a:xfrm>
          <a:custGeom>
            <a:rect b="b" l="l" r="r" t="t"/>
            <a:pathLst>
              <a:path extrusionOk="0" h="1147439" w="1151939">
                <a:moveTo>
                  <a:pt x="0" y="0"/>
                </a:moveTo>
                <a:lnTo>
                  <a:pt x="1151939" y="0"/>
                </a:lnTo>
                <a:lnTo>
                  <a:pt x="1151939" y="1147439"/>
                </a:lnTo>
                <a:lnTo>
                  <a:pt x="0" y="1147439"/>
                </a:lnTo>
                <a:lnTo>
                  <a:pt x="0" y="0"/>
                </a:lnTo>
                <a:close/>
              </a:path>
            </a:pathLst>
          </a:custGeom>
          <a:blipFill rotWithShape="1">
            <a:blip r:embed="rId9">
              <a:alphaModFix/>
            </a:blip>
            <a:stretch>
              <a:fillRect b="0" l="0" r="0" t="0"/>
            </a:stretch>
          </a:blipFill>
          <a:ln>
            <a:noFill/>
          </a:ln>
        </p:spPr>
      </p:sp>
      <p:sp>
        <p:nvSpPr>
          <p:cNvPr id="286" name="Google Shape;286;p5"/>
          <p:cNvSpPr txBox="1"/>
          <p:nvPr/>
        </p:nvSpPr>
        <p:spPr>
          <a:xfrm>
            <a:off x="2117282" y="2847975"/>
            <a:ext cx="8732589" cy="2295525"/>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2500" u="none" cap="none" strike="noStrike">
                <a:solidFill>
                  <a:srgbClr val="000000"/>
                </a:solidFill>
                <a:latin typeface="Arial"/>
                <a:ea typeface="Arial"/>
                <a:cs typeface="Arial"/>
                <a:sym typeface="Arial"/>
              </a:rPr>
              <a:t>IDE dan Text Editor memiliki perbedaan signifikan dalam fungsi dan fiturnya. IDE, adalah perangkat lunak yang menyediakan fitur tambahan yang lengkap. sehingga memungkinkan programmer untuk menulis, menguji, dan menjalankan kode dalam satu aplikasi. </a:t>
            </a:r>
            <a:endParaRPr/>
          </a:p>
          <a:p>
            <a:pPr indent="0" lvl="0" marL="0" marR="0" rtl="0" algn="just">
              <a:lnSpc>
                <a:spcPct val="120000"/>
              </a:lnSpc>
              <a:spcBef>
                <a:spcPts val="0"/>
              </a:spcBef>
              <a:spcAft>
                <a:spcPts val="0"/>
              </a:spcAft>
              <a:buNone/>
            </a:pPr>
            <a:r>
              <a:t/>
            </a:r>
            <a:endParaRPr b="0" i="0" sz="2500" u="none" cap="none" strike="noStrike">
              <a:solidFill>
                <a:srgbClr val="000000"/>
              </a:solidFill>
              <a:latin typeface="Arial"/>
              <a:ea typeface="Arial"/>
              <a:cs typeface="Arial"/>
              <a:sym typeface="Arial"/>
            </a:endParaRPr>
          </a:p>
        </p:txBody>
      </p:sp>
      <p:sp>
        <p:nvSpPr>
          <p:cNvPr id="287" name="Google Shape;287;p5"/>
          <p:cNvSpPr txBox="1"/>
          <p:nvPr/>
        </p:nvSpPr>
        <p:spPr>
          <a:xfrm>
            <a:off x="3524133" y="998076"/>
            <a:ext cx="11368526" cy="83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5500" u="none" cap="none" strike="noStrike">
                <a:solidFill>
                  <a:srgbClr val="FFFFFF"/>
                </a:solidFill>
                <a:latin typeface="Arial"/>
                <a:ea typeface="Arial"/>
                <a:cs typeface="Arial"/>
                <a:sym typeface="Arial"/>
              </a:rPr>
              <a:t>Perbedaan IDE dan Text Editor</a:t>
            </a:r>
            <a:endParaRPr/>
          </a:p>
        </p:txBody>
      </p:sp>
      <p:sp>
        <p:nvSpPr>
          <p:cNvPr id="288" name="Google Shape;288;p5"/>
          <p:cNvSpPr txBox="1"/>
          <p:nvPr/>
        </p:nvSpPr>
        <p:spPr>
          <a:xfrm>
            <a:off x="2117282" y="4931925"/>
            <a:ext cx="8732589" cy="3819525"/>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2500" u="none" cap="none" strike="noStrike">
                <a:solidFill>
                  <a:srgbClr val="000000"/>
                </a:solidFill>
                <a:latin typeface="Arial"/>
                <a:ea typeface="Arial"/>
                <a:cs typeface="Arial"/>
                <a:sym typeface="Arial"/>
              </a:rPr>
              <a:t>Di sisi lain, text editor adalah alat yang lebih sederhana dan ringan. Mereka dirancang terutama untuk mengedit teks dan kode, tanpa fitur tambahan yang kompleks. Namun, terdapat beberapa text editor yang dapat ditambahkan plugin seperti VS Code, sehingga dapat berfungsi menyerupai IDE. Kelebihan dari text editor biasanya memiliki waktu muat yang lebih cepat dan menggunakan sumber daya sistem yang lebih sedikit dibandingkan IDE.</a:t>
            </a:r>
            <a:endParaRPr/>
          </a:p>
          <a:p>
            <a:pPr indent="0" lvl="0" marL="0" marR="0" rtl="0" algn="just">
              <a:lnSpc>
                <a:spcPct val="120000"/>
              </a:lnSpc>
              <a:spcBef>
                <a:spcPts val="0"/>
              </a:spcBef>
              <a:spcAft>
                <a:spcPts val="0"/>
              </a:spcAft>
              <a:buNone/>
            </a:pPr>
            <a:r>
              <a:t/>
            </a:r>
            <a:endParaRPr b="0" i="0" sz="25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CD49C"/>
        </a:solidFill>
      </p:bgPr>
    </p:bg>
    <p:spTree>
      <p:nvGrpSpPr>
        <p:cNvPr id="292" name="Shape 292"/>
        <p:cNvGrpSpPr/>
        <p:nvPr/>
      </p:nvGrpSpPr>
      <p:grpSpPr>
        <a:xfrm>
          <a:off x="0" y="0"/>
          <a:ext cx="0" cy="0"/>
          <a:chOff x="0" y="0"/>
          <a:chExt cx="0" cy="0"/>
        </a:xfrm>
      </p:grpSpPr>
      <p:sp>
        <p:nvSpPr>
          <p:cNvPr id="293" name="Google Shape;293;p6"/>
          <p:cNvSpPr/>
          <p:nvPr/>
        </p:nvSpPr>
        <p:spPr>
          <a:xfrm>
            <a:off x="388039" y="1517406"/>
            <a:ext cx="30461850" cy="35782881"/>
          </a:xfrm>
          <a:custGeom>
            <a:rect b="b" l="l" r="r" t="t"/>
            <a:pathLst>
              <a:path extrusionOk="0" h="4689733" w="4327017">
                <a:moveTo>
                  <a:pt x="4327017" y="51820"/>
                </a:moveTo>
                <a:lnTo>
                  <a:pt x="4327017" y="0"/>
                </a:lnTo>
                <a:lnTo>
                  <a:pt x="23906" y="0"/>
                </a:lnTo>
                <a:lnTo>
                  <a:pt x="23906" y="25910"/>
                </a:lnTo>
                <a:lnTo>
                  <a:pt x="0" y="25910"/>
                </a:lnTo>
                <a:lnTo>
                  <a:pt x="0" y="4689733"/>
                </a:lnTo>
                <a:lnTo>
                  <a:pt x="47812" y="4689733"/>
                </a:lnTo>
                <a:lnTo>
                  <a:pt x="47812" y="3782879"/>
                </a:lnTo>
                <a:lnTo>
                  <a:pt x="860622" y="3782879"/>
                </a:lnTo>
                <a:lnTo>
                  <a:pt x="860622" y="4689733"/>
                </a:lnTo>
                <a:lnTo>
                  <a:pt x="908435" y="4689733"/>
                </a:lnTo>
                <a:lnTo>
                  <a:pt x="908435" y="3782879"/>
                </a:lnTo>
                <a:lnTo>
                  <a:pt x="1721245" y="3782879"/>
                </a:lnTo>
                <a:lnTo>
                  <a:pt x="1721245" y="4689733"/>
                </a:lnTo>
                <a:lnTo>
                  <a:pt x="1769057" y="4689733"/>
                </a:lnTo>
                <a:lnTo>
                  <a:pt x="1769057" y="3782879"/>
                </a:lnTo>
                <a:lnTo>
                  <a:pt x="2581867" y="3782879"/>
                </a:lnTo>
                <a:lnTo>
                  <a:pt x="2581867" y="4689733"/>
                </a:lnTo>
                <a:lnTo>
                  <a:pt x="2629679" y="4689733"/>
                </a:lnTo>
                <a:lnTo>
                  <a:pt x="2629679" y="3782879"/>
                </a:lnTo>
                <a:lnTo>
                  <a:pt x="3442489" y="3782879"/>
                </a:lnTo>
                <a:lnTo>
                  <a:pt x="3442489" y="4689733"/>
                </a:lnTo>
                <a:lnTo>
                  <a:pt x="3490301" y="4689733"/>
                </a:lnTo>
                <a:lnTo>
                  <a:pt x="3490301" y="3782879"/>
                </a:lnTo>
                <a:lnTo>
                  <a:pt x="4327017" y="3782879"/>
                </a:lnTo>
                <a:lnTo>
                  <a:pt x="4327017" y="3731058"/>
                </a:lnTo>
                <a:lnTo>
                  <a:pt x="3490301" y="3731058"/>
                </a:lnTo>
                <a:lnTo>
                  <a:pt x="3490301" y="2850114"/>
                </a:lnTo>
                <a:lnTo>
                  <a:pt x="4327017" y="2850114"/>
                </a:lnTo>
                <a:lnTo>
                  <a:pt x="4327017" y="2798294"/>
                </a:lnTo>
                <a:lnTo>
                  <a:pt x="3490301" y="2798294"/>
                </a:lnTo>
                <a:lnTo>
                  <a:pt x="3490301" y="1917349"/>
                </a:lnTo>
                <a:lnTo>
                  <a:pt x="4327017" y="1917349"/>
                </a:lnTo>
                <a:lnTo>
                  <a:pt x="4327017" y="1865529"/>
                </a:lnTo>
                <a:lnTo>
                  <a:pt x="3490301" y="1865529"/>
                </a:lnTo>
                <a:lnTo>
                  <a:pt x="3490301" y="984585"/>
                </a:lnTo>
                <a:lnTo>
                  <a:pt x="4327017" y="984585"/>
                </a:lnTo>
                <a:lnTo>
                  <a:pt x="4327017" y="932765"/>
                </a:lnTo>
                <a:lnTo>
                  <a:pt x="3490301" y="932765"/>
                </a:lnTo>
                <a:lnTo>
                  <a:pt x="3490301" y="51820"/>
                </a:lnTo>
                <a:lnTo>
                  <a:pt x="4327017" y="51820"/>
                </a:lnTo>
                <a:close/>
                <a:moveTo>
                  <a:pt x="908435" y="932765"/>
                </a:moveTo>
                <a:lnTo>
                  <a:pt x="908435" y="51820"/>
                </a:lnTo>
                <a:lnTo>
                  <a:pt x="1721245" y="51820"/>
                </a:lnTo>
                <a:lnTo>
                  <a:pt x="1721245" y="932765"/>
                </a:lnTo>
                <a:lnTo>
                  <a:pt x="908435" y="932765"/>
                </a:lnTo>
                <a:close/>
                <a:moveTo>
                  <a:pt x="1721245" y="984585"/>
                </a:moveTo>
                <a:lnTo>
                  <a:pt x="1721245" y="1865529"/>
                </a:lnTo>
                <a:lnTo>
                  <a:pt x="908435" y="1865529"/>
                </a:lnTo>
                <a:lnTo>
                  <a:pt x="908435" y="984585"/>
                </a:lnTo>
                <a:lnTo>
                  <a:pt x="1721245" y="984585"/>
                </a:lnTo>
                <a:close/>
                <a:moveTo>
                  <a:pt x="860622" y="932765"/>
                </a:moveTo>
                <a:lnTo>
                  <a:pt x="47812" y="932765"/>
                </a:lnTo>
                <a:lnTo>
                  <a:pt x="47812" y="51820"/>
                </a:lnTo>
                <a:lnTo>
                  <a:pt x="860622" y="51820"/>
                </a:lnTo>
                <a:lnTo>
                  <a:pt x="860622" y="932765"/>
                </a:lnTo>
                <a:close/>
                <a:moveTo>
                  <a:pt x="860622" y="984585"/>
                </a:moveTo>
                <a:lnTo>
                  <a:pt x="860622" y="1865529"/>
                </a:lnTo>
                <a:lnTo>
                  <a:pt x="47812" y="1865529"/>
                </a:lnTo>
                <a:lnTo>
                  <a:pt x="47812" y="984585"/>
                </a:lnTo>
                <a:lnTo>
                  <a:pt x="860622" y="984585"/>
                </a:lnTo>
                <a:close/>
                <a:moveTo>
                  <a:pt x="860622" y="1917349"/>
                </a:moveTo>
                <a:lnTo>
                  <a:pt x="860622" y="2798294"/>
                </a:lnTo>
                <a:lnTo>
                  <a:pt x="47812" y="2798294"/>
                </a:lnTo>
                <a:lnTo>
                  <a:pt x="47812" y="1917349"/>
                </a:lnTo>
                <a:lnTo>
                  <a:pt x="860622" y="1917349"/>
                </a:lnTo>
                <a:close/>
                <a:moveTo>
                  <a:pt x="908435" y="1917349"/>
                </a:moveTo>
                <a:lnTo>
                  <a:pt x="1721245" y="1917349"/>
                </a:lnTo>
                <a:lnTo>
                  <a:pt x="1721245" y="2798294"/>
                </a:lnTo>
                <a:lnTo>
                  <a:pt x="908435" y="2798294"/>
                </a:lnTo>
                <a:lnTo>
                  <a:pt x="908435" y="1917349"/>
                </a:lnTo>
                <a:close/>
                <a:moveTo>
                  <a:pt x="1769057" y="1917349"/>
                </a:moveTo>
                <a:lnTo>
                  <a:pt x="2581867" y="1917349"/>
                </a:lnTo>
                <a:lnTo>
                  <a:pt x="2581867" y="2798294"/>
                </a:lnTo>
                <a:lnTo>
                  <a:pt x="1769057" y="2798294"/>
                </a:lnTo>
                <a:lnTo>
                  <a:pt x="1769057" y="1917349"/>
                </a:lnTo>
                <a:close/>
                <a:moveTo>
                  <a:pt x="1769057" y="1865529"/>
                </a:moveTo>
                <a:lnTo>
                  <a:pt x="1769057" y="984585"/>
                </a:lnTo>
                <a:lnTo>
                  <a:pt x="2581867" y="984585"/>
                </a:lnTo>
                <a:lnTo>
                  <a:pt x="2581867" y="1865529"/>
                </a:lnTo>
                <a:lnTo>
                  <a:pt x="1769057" y="1865529"/>
                </a:lnTo>
                <a:close/>
                <a:moveTo>
                  <a:pt x="1769057" y="932765"/>
                </a:moveTo>
                <a:lnTo>
                  <a:pt x="1769057" y="51820"/>
                </a:lnTo>
                <a:lnTo>
                  <a:pt x="2581867" y="51820"/>
                </a:lnTo>
                <a:lnTo>
                  <a:pt x="2581867" y="932765"/>
                </a:lnTo>
                <a:lnTo>
                  <a:pt x="1769057" y="932765"/>
                </a:lnTo>
                <a:close/>
                <a:moveTo>
                  <a:pt x="47812" y="3731058"/>
                </a:moveTo>
                <a:lnTo>
                  <a:pt x="47812" y="2850114"/>
                </a:lnTo>
                <a:lnTo>
                  <a:pt x="860622" y="2850114"/>
                </a:lnTo>
                <a:lnTo>
                  <a:pt x="860622" y="3731058"/>
                </a:lnTo>
                <a:lnTo>
                  <a:pt x="47812" y="3731058"/>
                </a:lnTo>
                <a:close/>
                <a:moveTo>
                  <a:pt x="908435" y="3731058"/>
                </a:moveTo>
                <a:lnTo>
                  <a:pt x="908435" y="2850114"/>
                </a:lnTo>
                <a:lnTo>
                  <a:pt x="1721245" y="2850114"/>
                </a:lnTo>
                <a:lnTo>
                  <a:pt x="1721245" y="3731058"/>
                </a:lnTo>
                <a:lnTo>
                  <a:pt x="908435" y="3731058"/>
                </a:lnTo>
                <a:close/>
                <a:moveTo>
                  <a:pt x="1769057" y="3731058"/>
                </a:moveTo>
                <a:lnTo>
                  <a:pt x="1769057" y="2850114"/>
                </a:lnTo>
                <a:lnTo>
                  <a:pt x="2581867" y="2850114"/>
                </a:lnTo>
                <a:lnTo>
                  <a:pt x="2581867" y="3731058"/>
                </a:lnTo>
                <a:lnTo>
                  <a:pt x="1769057" y="3731058"/>
                </a:lnTo>
                <a:close/>
                <a:moveTo>
                  <a:pt x="3442489" y="3731058"/>
                </a:moveTo>
                <a:lnTo>
                  <a:pt x="2629679" y="3731058"/>
                </a:lnTo>
                <a:lnTo>
                  <a:pt x="2629679" y="2850114"/>
                </a:lnTo>
                <a:lnTo>
                  <a:pt x="3442489" y="2850114"/>
                </a:lnTo>
                <a:lnTo>
                  <a:pt x="3442489" y="3731058"/>
                </a:lnTo>
                <a:close/>
                <a:moveTo>
                  <a:pt x="3442489" y="2798294"/>
                </a:moveTo>
                <a:lnTo>
                  <a:pt x="2629679" y="2798294"/>
                </a:lnTo>
                <a:lnTo>
                  <a:pt x="2629679" y="1917349"/>
                </a:lnTo>
                <a:lnTo>
                  <a:pt x="3442489" y="1917349"/>
                </a:lnTo>
                <a:lnTo>
                  <a:pt x="3442489" y="2798294"/>
                </a:lnTo>
                <a:close/>
                <a:moveTo>
                  <a:pt x="3442489" y="1865529"/>
                </a:moveTo>
                <a:lnTo>
                  <a:pt x="2629679" y="1865529"/>
                </a:lnTo>
                <a:lnTo>
                  <a:pt x="2629679" y="984585"/>
                </a:lnTo>
                <a:lnTo>
                  <a:pt x="3442489" y="984585"/>
                </a:lnTo>
                <a:lnTo>
                  <a:pt x="3442489" y="1865529"/>
                </a:lnTo>
                <a:close/>
                <a:moveTo>
                  <a:pt x="3442489" y="932765"/>
                </a:moveTo>
                <a:lnTo>
                  <a:pt x="2629679" y="932765"/>
                </a:lnTo>
                <a:lnTo>
                  <a:pt x="2629679" y="51820"/>
                </a:lnTo>
                <a:lnTo>
                  <a:pt x="3442489" y="51820"/>
                </a:lnTo>
                <a:lnTo>
                  <a:pt x="3442489" y="932765"/>
                </a:lnTo>
                <a:close/>
              </a:path>
            </a:pathLst>
          </a:custGeom>
          <a:solidFill>
            <a:srgbClr val="FFFFFF"/>
          </a:solidFill>
          <a:ln>
            <a:noFill/>
          </a:ln>
        </p:spPr>
      </p:sp>
      <p:sp>
        <p:nvSpPr>
          <p:cNvPr id="294" name="Google Shape;294;p6"/>
          <p:cNvSpPr/>
          <p:nvPr/>
        </p:nvSpPr>
        <p:spPr>
          <a:xfrm>
            <a:off x="9740562" y="1517406"/>
            <a:ext cx="31487051" cy="35782881"/>
          </a:xfrm>
          <a:custGeom>
            <a:rect b="b" l="l" r="r" t="t"/>
            <a:pathLst>
              <a:path extrusionOk="0" h="4689733" w="4399228">
                <a:moveTo>
                  <a:pt x="4399228" y="51820"/>
                </a:moveTo>
                <a:lnTo>
                  <a:pt x="4399228" y="0"/>
                </a:lnTo>
                <a:lnTo>
                  <a:pt x="24305" y="0"/>
                </a:lnTo>
                <a:lnTo>
                  <a:pt x="24305" y="25910"/>
                </a:lnTo>
                <a:lnTo>
                  <a:pt x="0" y="25910"/>
                </a:lnTo>
                <a:lnTo>
                  <a:pt x="0" y="4689733"/>
                </a:lnTo>
                <a:lnTo>
                  <a:pt x="48610" y="4689733"/>
                </a:lnTo>
                <a:lnTo>
                  <a:pt x="48610" y="3782879"/>
                </a:lnTo>
                <a:lnTo>
                  <a:pt x="874985" y="3782879"/>
                </a:lnTo>
                <a:lnTo>
                  <a:pt x="874985" y="4689733"/>
                </a:lnTo>
                <a:lnTo>
                  <a:pt x="923595" y="4689733"/>
                </a:lnTo>
                <a:lnTo>
                  <a:pt x="923595" y="3782879"/>
                </a:lnTo>
                <a:lnTo>
                  <a:pt x="1749969" y="3782879"/>
                </a:lnTo>
                <a:lnTo>
                  <a:pt x="1749969" y="4689733"/>
                </a:lnTo>
                <a:lnTo>
                  <a:pt x="1798580" y="4689733"/>
                </a:lnTo>
                <a:lnTo>
                  <a:pt x="1798580" y="3782879"/>
                </a:lnTo>
                <a:lnTo>
                  <a:pt x="2624954" y="3782879"/>
                </a:lnTo>
                <a:lnTo>
                  <a:pt x="2624954" y="4689733"/>
                </a:lnTo>
                <a:lnTo>
                  <a:pt x="2673564" y="4689733"/>
                </a:lnTo>
                <a:lnTo>
                  <a:pt x="2673564" y="3782879"/>
                </a:lnTo>
                <a:lnTo>
                  <a:pt x="3499939" y="3782879"/>
                </a:lnTo>
                <a:lnTo>
                  <a:pt x="3499939" y="4689733"/>
                </a:lnTo>
                <a:lnTo>
                  <a:pt x="3548549" y="4689733"/>
                </a:lnTo>
                <a:lnTo>
                  <a:pt x="3548549" y="3782879"/>
                </a:lnTo>
                <a:lnTo>
                  <a:pt x="4399228" y="3782879"/>
                </a:lnTo>
                <a:lnTo>
                  <a:pt x="4399228" y="3731058"/>
                </a:lnTo>
                <a:lnTo>
                  <a:pt x="3548549" y="3731058"/>
                </a:lnTo>
                <a:lnTo>
                  <a:pt x="3548549" y="2850114"/>
                </a:lnTo>
                <a:lnTo>
                  <a:pt x="4399228" y="2850114"/>
                </a:lnTo>
                <a:lnTo>
                  <a:pt x="4399228" y="2798294"/>
                </a:lnTo>
                <a:lnTo>
                  <a:pt x="3548549" y="2798294"/>
                </a:lnTo>
                <a:lnTo>
                  <a:pt x="3548549" y="1917349"/>
                </a:lnTo>
                <a:lnTo>
                  <a:pt x="4399228" y="1917349"/>
                </a:lnTo>
                <a:lnTo>
                  <a:pt x="4399228" y="1865529"/>
                </a:lnTo>
                <a:lnTo>
                  <a:pt x="3548549" y="1865529"/>
                </a:lnTo>
                <a:lnTo>
                  <a:pt x="3548549" y="984585"/>
                </a:lnTo>
                <a:lnTo>
                  <a:pt x="4399228" y="984585"/>
                </a:lnTo>
                <a:lnTo>
                  <a:pt x="4399228" y="932765"/>
                </a:lnTo>
                <a:lnTo>
                  <a:pt x="3548549" y="932765"/>
                </a:lnTo>
                <a:lnTo>
                  <a:pt x="3548549" y="51820"/>
                </a:lnTo>
                <a:lnTo>
                  <a:pt x="4399228" y="51820"/>
                </a:lnTo>
                <a:close/>
                <a:moveTo>
                  <a:pt x="923595" y="932765"/>
                </a:moveTo>
                <a:lnTo>
                  <a:pt x="923595" y="51820"/>
                </a:lnTo>
                <a:lnTo>
                  <a:pt x="1749969" y="51820"/>
                </a:lnTo>
                <a:lnTo>
                  <a:pt x="1749969" y="932765"/>
                </a:lnTo>
                <a:lnTo>
                  <a:pt x="923595" y="932765"/>
                </a:lnTo>
                <a:close/>
                <a:moveTo>
                  <a:pt x="1749969" y="984585"/>
                </a:moveTo>
                <a:lnTo>
                  <a:pt x="1749969" y="1865529"/>
                </a:lnTo>
                <a:lnTo>
                  <a:pt x="923595" y="1865529"/>
                </a:lnTo>
                <a:lnTo>
                  <a:pt x="923595" y="984585"/>
                </a:lnTo>
                <a:lnTo>
                  <a:pt x="1749969" y="984585"/>
                </a:lnTo>
                <a:close/>
                <a:moveTo>
                  <a:pt x="874985" y="932765"/>
                </a:moveTo>
                <a:lnTo>
                  <a:pt x="48610" y="932765"/>
                </a:lnTo>
                <a:lnTo>
                  <a:pt x="48610" y="51820"/>
                </a:lnTo>
                <a:lnTo>
                  <a:pt x="874985" y="51820"/>
                </a:lnTo>
                <a:lnTo>
                  <a:pt x="874985" y="932765"/>
                </a:lnTo>
                <a:close/>
                <a:moveTo>
                  <a:pt x="874985" y="984585"/>
                </a:moveTo>
                <a:lnTo>
                  <a:pt x="874985" y="1865529"/>
                </a:lnTo>
                <a:lnTo>
                  <a:pt x="48610" y="1865529"/>
                </a:lnTo>
                <a:lnTo>
                  <a:pt x="48610" y="984585"/>
                </a:lnTo>
                <a:lnTo>
                  <a:pt x="874985" y="984585"/>
                </a:lnTo>
                <a:close/>
                <a:moveTo>
                  <a:pt x="874985" y="1917349"/>
                </a:moveTo>
                <a:lnTo>
                  <a:pt x="874985" y="2798294"/>
                </a:lnTo>
                <a:lnTo>
                  <a:pt x="48610" y="2798294"/>
                </a:lnTo>
                <a:lnTo>
                  <a:pt x="48610" y="1917349"/>
                </a:lnTo>
                <a:lnTo>
                  <a:pt x="874985" y="1917349"/>
                </a:lnTo>
                <a:close/>
                <a:moveTo>
                  <a:pt x="923595" y="1917349"/>
                </a:moveTo>
                <a:lnTo>
                  <a:pt x="1749969" y="1917349"/>
                </a:lnTo>
                <a:lnTo>
                  <a:pt x="1749969" y="2798294"/>
                </a:lnTo>
                <a:lnTo>
                  <a:pt x="923595" y="2798294"/>
                </a:lnTo>
                <a:lnTo>
                  <a:pt x="923595" y="1917349"/>
                </a:lnTo>
                <a:close/>
                <a:moveTo>
                  <a:pt x="1798580" y="1917349"/>
                </a:moveTo>
                <a:lnTo>
                  <a:pt x="2624954" y="1917349"/>
                </a:lnTo>
                <a:lnTo>
                  <a:pt x="2624954" y="2798294"/>
                </a:lnTo>
                <a:lnTo>
                  <a:pt x="1798580" y="2798294"/>
                </a:lnTo>
                <a:lnTo>
                  <a:pt x="1798580" y="1917349"/>
                </a:lnTo>
                <a:close/>
                <a:moveTo>
                  <a:pt x="1798580" y="1865529"/>
                </a:moveTo>
                <a:lnTo>
                  <a:pt x="1798580" y="984585"/>
                </a:lnTo>
                <a:lnTo>
                  <a:pt x="2624954" y="984585"/>
                </a:lnTo>
                <a:lnTo>
                  <a:pt x="2624954" y="1865529"/>
                </a:lnTo>
                <a:lnTo>
                  <a:pt x="1798580" y="1865529"/>
                </a:lnTo>
                <a:close/>
                <a:moveTo>
                  <a:pt x="1798580" y="932765"/>
                </a:moveTo>
                <a:lnTo>
                  <a:pt x="1798580" y="51820"/>
                </a:lnTo>
                <a:lnTo>
                  <a:pt x="2624954" y="51820"/>
                </a:lnTo>
                <a:lnTo>
                  <a:pt x="2624954" y="932765"/>
                </a:lnTo>
                <a:lnTo>
                  <a:pt x="1798580" y="932765"/>
                </a:lnTo>
                <a:close/>
                <a:moveTo>
                  <a:pt x="48610" y="3731058"/>
                </a:moveTo>
                <a:lnTo>
                  <a:pt x="48610" y="2850114"/>
                </a:lnTo>
                <a:lnTo>
                  <a:pt x="874985" y="2850114"/>
                </a:lnTo>
                <a:lnTo>
                  <a:pt x="874985" y="3731058"/>
                </a:lnTo>
                <a:lnTo>
                  <a:pt x="48610" y="3731058"/>
                </a:lnTo>
                <a:close/>
                <a:moveTo>
                  <a:pt x="923595" y="3731058"/>
                </a:moveTo>
                <a:lnTo>
                  <a:pt x="923595" y="2850114"/>
                </a:lnTo>
                <a:lnTo>
                  <a:pt x="1749969" y="2850114"/>
                </a:lnTo>
                <a:lnTo>
                  <a:pt x="1749969" y="3731058"/>
                </a:lnTo>
                <a:lnTo>
                  <a:pt x="923595" y="3731058"/>
                </a:lnTo>
                <a:close/>
                <a:moveTo>
                  <a:pt x="1798580" y="3731058"/>
                </a:moveTo>
                <a:lnTo>
                  <a:pt x="1798580" y="2850114"/>
                </a:lnTo>
                <a:lnTo>
                  <a:pt x="2624954" y="2850114"/>
                </a:lnTo>
                <a:lnTo>
                  <a:pt x="2624954" y="3731058"/>
                </a:lnTo>
                <a:lnTo>
                  <a:pt x="1798580" y="3731058"/>
                </a:lnTo>
                <a:close/>
                <a:moveTo>
                  <a:pt x="3499939" y="3731058"/>
                </a:moveTo>
                <a:lnTo>
                  <a:pt x="2673564" y="3731058"/>
                </a:lnTo>
                <a:lnTo>
                  <a:pt x="2673564" y="2850114"/>
                </a:lnTo>
                <a:lnTo>
                  <a:pt x="3499939" y="2850114"/>
                </a:lnTo>
                <a:lnTo>
                  <a:pt x="3499939" y="3731058"/>
                </a:lnTo>
                <a:close/>
                <a:moveTo>
                  <a:pt x="3499939" y="2798294"/>
                </a:moveTo>
                <a:lnTo>
                  <a:pt x="2673564" y="2798294"/>
                </a:lnTo>
                <a:lnTo>
                  <a:pt x="2673564" y="1917349"/>
                </a:lnTo>
                <a:lnTo>
                  <a:pt x="3499939" y="1917349"/>
                </a:lnTo>
                <a:lnTo>
                  <a:pt x="3499939" y="2798294"/>
                </a:lnTo>
                <a:close/>
                <a:moveTo>
                  <a:pt x="3499939" y="1865529"/>
                </a:moveTo>
                <a:lnTo>
                  <a:pt x="2673564" y="1865529"/>
                </a:lnTo>
                <a:lnTo>
                  <a:pt x="2673564" y="984585"/>
                </a:lnTo>
                <a:lnTo>
                  <a:pt x="3499939" y="984585"/>
                </a:lnTo>
                <a:lnTo>
                  <a:pt x="3499939" y="1865529"/>
                </a:lnTo>
                <a:close/>
                <a:moveTo>
                  <a:pt x="3499939" y="932765"/>
                </a:moveTo>
                <a:lnTo>
                  <a:pt x="2673564" y="932765"/>
                </a:lnTo>
                <a:lnTo>
                  <a:pt x="2673564" y="51820"/>
                </a:lnTo>
                <a:lnTo>
                  <a:pt x="3499939" y="51820"/>
                </a:lnTo>
                <a:lnTo>
                  <a:pt x="3499939" y="932765"/>
                </a:lnTo>
                <a:close/>
              </a:path>
            </a:pathLst>
          </a:custGeom>
          <a:solidFill>
            <a:srgbClr val="FFFFFF"/>
          </a:solidFill>
          <a:ln>
            <a:noFill/>
          </a:ln>
        </p:spPr>
      </p:sp>
      <p:grpSp>
        <p:nvGrpSpPr>
          <p:cNvPr id="295" name="Google Shape;295;p6"/>
          <p:cNvGrpSpPr/>
          <p:nvPr/>
        </p:nvGrpSpPr>
        <p:grpSpPr>
          <a:xfrm>
            <a:off x="2978898" y="1092157"/>
            <a:ext cx="3600472" cy="1907622"/>
            <a:chOff x="0" y="-76200"/>
            <a:chExt cx="645164" cy="341825"/>
          </a:xfrm>
        </p:grpSpPr>
        <p:sp>
          <p:nvSpPr>
            <p:cNvPr id="296" name="Google Shape;296;p6"/>
            <p:cNvSpPr/>
            <p:nvPr/>
          </p:nvSpPr>
          <p:spPr>
            <a:xfrm>
              <a:off x="0" y="0"/>
              <a:ext cx="645164" cy="265625"/>
            </a:xfrm>
            <a:custGeom>
              <a:rect b="b" l="l" r="r" t="t"/>
              <a:pathLst>
                <a:path extrusionOk="0" h="265625" w="645164">
                  <a:moveTo>
                    <a:pt x="43005" y="0"/>
                  </a:moveTo>
                  <a:lnTo>
                    <a:pt x="602159" y="0"/>
                  </a:lnTo>
                  <a:cubicBezTo>
                    <a:pt x="613565" y="0"/>
                    <a:pt x="624503" y="4531"/>
                    <a:pt x="632568" y="12596"/>
                  </a:cubicBezTo>
                  <a:cubicBezTo>
                    <a:pt x="640633" y="20661"/>
                    <a:pt x="645164" y="31599"/>
                    <a:pt x="645164" y="43005"/>
                  </a:cubicBezTo>
                  <a:lnTo>
                    <a:pt x="645164" y="222620"/>
                  </a:lnTo>
                  <a:cubicBezTo>
                    <a:pt x="645164" y="234025"/>
                    <a:pt x="640633" y="244964"/>
                    <a:pt x="632568" y="253029"/>
                  </a:cubicBezTo>
                  <a:cubicBezTo>
                    <a:pt x="624503" y="261094"/>
                    <a:pt x="613565" y="265625"/>
                    <a:pt x="602159" y="265625"/>
                  </a:cubicBezTo>
                  <a:lnTo>
                    <a:pt x="43005" y="265625"/>
                  </a:lnTo>
                  <a:cubicBezTo>
                    <a:pt x="31599" y="265625"/>
                    <a:pt x="20661" y="261094"/>
                    <a:pt x="12596" y="253029"/>
                  </a:cubicBezTo>
                  <a:cubicBezTo>
                    <a:pt x="4531" y="244964"/>
                    <a:pt x="0" y="234025"/>
                    <a:pt x="0" y="222620"/>
                  </a:cubicBezTo>
                  <a:lnTo>
                    <a:pt x="0" y="43005"/>
                  </a:lnTo>
                  <a:cubicBezTo>
                    <a:pt x="0" y="31599"/>
                    <a:pt x="4531" y="20661"/>
                    <a:pt x="12596" y="12596"/>
                  </a:cubicBezTo>
                  <a:cubicBezTo>
                    <a:pt x="20661" y="4531"/>
                    <a:pt x="31599" y="0"/>
                    <a:pt x="43005" y="0"/>
                  </a:cubicBezTo>
                  <a:close/>
                </a:path>
              </a:pathLst>
            </a:custGeom>
            <a:solidFill>
              <a:srgbClr val="FDD36D"/>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txBox="1"/>
            <p:nvPr/>
          </p:nvSpPr>
          <p:spPr>
            <a:xfrm>
              <a:off x="0" y="-76200"/>
              <a:ext cx="645164" cy="341825"/>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8" name="Google Shape;298;p6"/>
          <p:cNvGrpSpPr/>
          <p:nvPr/>
        </p:nvGrpSpPr>
        <p:grpSpPr>
          <a:xfrm>
            <a:off x="11647627" y="1092157"/>
            <a:ext cx="3600472" cy="1907622"/>
            <a:chOff x="0" y="-76200"/>
            <a:chExt cx="645164" cy="341825"/>
          </a:xfrm>
        </p:grpSpPr>
        <p:sp>
          <p:nvSpPr>
            <p:cNvPr id="299" name="Google Shape;299;p6"/>
            <p:cNvSpPr/>
            <p:nvPr/>
          </p:nvSpPr>
          <p:spPr>
            <a:xfrm>
              <a:off x="0" y="0"/>
              <a:ext cx="645164" cy="265625"/>
            </a:xfrm>
            <a:custGeom>
              <a:rect b="b" l="l" r="r" t="t"/>
              <a:pathLst>
                <a:path extrusionOk="0" h="265625" w="645164">
                  <a:moveTo>
                    <a:pt x="43005" y="0"/>
                  </a:moveTo>
                  <a:lnTo>
                    <a:pt x="602159" y="0"/>
                  </a:lnTo>
                  <a:cubicBezTo>
                    <a:pt x="613565" y="0"/>
                    <a:pt x="624503" y="4531"/>
                    <a:pt x="632568" y="12596"/>
                  </a:cubicBezTo>
                  <a:cubicBezTo>
                    <a:pt x="640633" y="20661"/>
                    <a:pt x="645164" y="31599"/>
                    <a:pt x="645164" y="43005"/>
                  </a:cubicBezTo>
                  <a:lnTo>
                    <a:pt x="645164" y="222620"/>
                  </a:lnTo>
                  <a:cubicBezTo>
                    <a:pt x="645164" y="234025"/>
                    <a:pt x="640633" y="244964"/>
                    <a:pt x="632568" y="253029"/>
                  </a:cubicBezTo>
                  <a:cubicBezTo>
                    <a:pt x="624503" y="261094"/>
                    <a:pt x="613565" y="265625"/>
                    <a:pt x="602159" y="265625"/>
                  </a:cubicBezTo>
                  <a:lnTo>
                    <a:pt x="43005" y="265625"/>
                  </a:lnTo>
                  <a:cubicBezTo>
                    <a:pt x="31599" y="265625"/>
                    <a:pt x="20661" y="261094"/>
                    <a:pt x="12596" y="253029"/>
                  </a:cubicBezTo>
                  <a:cubicBezTo>
                    <a:pt x="4531" y="244964"/>
                    <a:pt x="0" y="234025"/>
                    <a:pt x="0" y="222620"/>
                  </a:cubicBezTo>
                  <a:lnTo>
                    <a:pt x="0" y="43005"/>
                  </a:lnTo>
                  <a:cubicBezTo>
                    <a:pt x="0" y="31599"/>
                    <a:pt x="4531" y="20661"/>
                    <a:pt x="12596" y="12596"/>
                  </a:cubicBezTo>
                  <a:cubicBezTo>
                    <a:pt x="20661" y="4531"/>
                    <a:pt x="31599" y="0"/>
                    <a:pt x="43005" y="0"/>
                  </a:cubicBezTo>
                  <a:close/>
                </a:path>
              </a:pathLst>
            </a:custGeom>
            <a:solidFill>
              <a:srgbClr val="F9BDBD"/>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txBox="1"/>
            <p:nvPr/>
          </p:nvSpPr>
          <p:spPr>
            <a:xfrm>
              <a:off x="0" y="-76200"/>
              <a:ext cx="645164" cy="341825"/>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1" name="Google Shape;301;p6"/>
          <p:cNvGrpSpPr/>
          <p:nvPr/>
        </p:nvGrpSpPr>
        <p:grpSpPr>
          <a:xfrm>
            <a:off x="686901" y="1934186"/>
            <a:ext cx="17029220" cy="7943879"/>
            <a:chOff x="0" y="-76200"/>
            <a:chExt cx="3051444" cy="1423453"/>
          </a:xfrm>
        </p:grpSpPr>
        <p:sp>
          <p:nvSpPr>
            <p:cNvPr id="302" name="Google Shape;302;p6"/>
            <p:cNvSpPr/>
            <p:nvPr/>
          </p:nvSpPr>
          <p:spPr>
            <a:xfrm>
              <a:off x="0" y="0"/>
              <a:ext cx="3051444" cy="1347253"/>
            </a:xfrm>
            <a:custGeom>
              <a:rect b="b" l="l" r="r" t="t"/>
              <a:pathLst>
                <a:path extrusionOk="0" h="1347253" w="3051444">
                  <a:moveTo>
                    <a:pt x="9093" y="0"/>
                  </a:moveTo>
                  <a:lnTo>
                    <a:pt x="3042352" y="0"/>
                  </a:lnTo>
                  <a:cubicBezTo>
                    <a:pt x="3047373" y="0"/>
                    <a:pt x="3051444" y="4071"/>
                    <a:pt x="3051444" y="9093"/>
                  </a:cubicBezTo>
                  <a:lnTo>
                    <a:pt x="3051444" y="1338161"/>
                  </a:lnTo>
                  <a:cubicBezTo>
                    <a:pt x="3051444" y="1343183"/>
                    <a:pt x="3047373" y="1347253"/>
                    <a:pt x="3042352" y="1347253"/>
                  </a:cubicBezTo>
                  <a:lnTo>
                    <a:pt x="9093" y="1347253"/>
                  </a:lnTo>
                  <a:cubicBezTo>
                    <a:pt x="4071" y="1347253"/>
                    <a:pt x="0" y="1343183"/>
                    <a:pt x="0" y="1338161"/>
                  </a:cubicBezTo>
                  <a:lnTo>
                    <a:pt x="0" y="9093"/>
                  </a:lnTo>
                  <a:cubicBezTo>
                    <a:pt x="0" y="4071"/>
                    <a:pt x="4071" y="0"/>
                    <a:pt x="9093"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txBox="1"/>
            <p:nvPr/>
          </p:nvSpPr>
          <p:spPr>
            <a:xfrm>
              <a:off x="0" y="-76200"/>
              <a:ext cx="3051444" cy="1423453"/>
            </a:xfrm>
            <a:prstGeom prst="rect">
              <a:avLst/>
            </a:prstGeom>
            <a:noFill/>
            <a:ln>
              <a:noFill/>
            </a:ln>
          </p:spPr>
          <p:txBody>
            <a:bodyPr anchorCtr="0" anchor="ctr" bIns="50800" lIns="50800" spcFirstLastPara="1" rIns="50800" wrap="square" tIns="50800">
              <a:noAutofit/>
            </a:bodyPr>
            <a:lstStyle/>
            <a:p>
              <a:pPr indent="0" lvl="0" marL="0" marR="0" rtl="0" algn="ctr">
                <a:lnSpc>
                  <a:spcPct val="50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4" name="Google Shape;304;p6"/>
          <p:cNvSpPr txBox="1"/>
          <p:nvPr/>
        </p:nvSpPr>
        <p:spPr>
          <a:xfrm>
            <a:off x="1135713" y="518266"/>
            <a:ext cx="13106449" cy="819129"/>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5499" u="none" cap="none" strike="noStrike">
                <a:solidFill>
                  <a:srgbClr val="000000"/>
                </a:solidFill>
                <a:latin typeface="Arial"/>
                <a:ea typeface="Arial"/>
                <a:cs typeface="Arial"/>
                <a:sym typeface="Arial"/>
              </a:rPr>
              <a:t>Pengenalan Bahasa C dan C++</a:t>
            </a:r>
            <a:endParaRPr/>
          </a:p>
        </p:txBody>
      </p:sp>
      <p:grpSp>
        <p:nvGrpSpPr>
          <p:cNvPr id="305" name="Google Shape;305;p6"/>
          <p:cNvGrpSpPr/>
          <p:nvPr/>
        </p:nvGrpSpPr>
        <p:grpSpPr>
          <a:xfrm rot="2700000">
            <a:off x="14247503" y="452414"/>
            <a:ext cx="882269" cy="882269"/>
            <a:chOff x="0" y="0"/>
            <a:chExt cx="812800" cy="812800"/>
          </a:xfrm>
        </p:grpSpPr>
        <p:sp>
          <p:nvSpPr>
            <p:cNvPr id="306" name="Google Shape;306;p6"/>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307" name="Google Shape;307;p6"/>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8" name="Google Shape;308;p6"/>
          <p:cNvGrpSpPr/>
          <p:nvPr/>
        </p:nvGrpSpPr>
        <p:grpSpPr>
          <a:xfrm rot="2700000">
            <a:off x="15366427" y="452414"/>
            <a:ext cx="882269" cy="882269"/>
            <a:chOff x="0" y="0"/>
            <a:chExt cx="812800" cy="812800"/>
          </a:xfrm>
        </p:grpSpPr>
        <p:sp>
          <p:nvSpPr>
            <p:cNvPr id="309" name="Google Shape;309;p6"/>
            <p:cNvSpPr/>
            <p:nvPr/>
          </p:nvSpPr>
          <p:spPr>
            <a:xfrm>
              <a:off x="0" y="0"/>
              <a:ext cx="812800" cy="812800"/>
            </a:xfrm>
            <a:custGeom>
              <a:rect b="b" l="l" r="r" t="t"/>
              <a:pathLst>
                <a:path extrusionOk="0"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FFFFFF"/>
            </a:solidFill>
            <a:ln cap="sq" cmpd="sng" w="28575">
              <a:solidFill>
                <a:srgbClr val="000000"/>
              </a:solidFill>
              <a:prstDash val="solid"/>
              <a:miter lim="8000"/>
              <a:headEnd len="sm" w="sm" type="none"/>
              <a:tailEnd len="sm" w="sm" type="none"/>
            </a:ln>
          </p:spPr>
        </p:sp>
        <p:sp>
          <p:nvSpPr>
            <p:cNvPr id="310" name="Google Shape;310;p6"/>
            <p:cNvSpPr txBox="1"/>
            <p:nvPr/>
          </p:nvSpPr>
          <p:spPr>
            <a:xfrm>
              <a:off x="190500" y="219075"/>
              <a:ext cx="431800" cy="403225"/>
            </a:xfrm>
            <a:prstGeom prst="rect">
              <a:avLst/>
            </a:prstGeom>
            <a:noFill/>
            <a:ln>
              <a:noFill/>
            </a:ln>
          </p:spPr>
          <p:txBody>
            <a:bodyPr anchorCtr="0" anchor="ctr" bIns="50800" lIns="50800" spcFirstLastPara="1" rIns="50800" wrap="square" tIns="50800">
              <a:noAutofit/>
            </a:bodyPr>
            <a:lstStyle/>
            <a:p>
              <a:pPr indent="0" lvl="0" marL="0" marR="0" rtl="0" algn="ctr">
                <a:lnSpc>
                  <a:spcPct val="149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1" name="Google Shape;311;p6"/>
          <p:cNvSpPr/>
          <p:nvPr/>
        </p:nvSpPr>
        <p:spPr>
          <a:xfrm>
            <a:off x="686901" y="5862681"/>
            <a:ext cx="6247192" cy="3006461"/>
          </a:xfrm>
          <a:custGeom>
            <a:rect b="b" l="l" r="r" t="t"/>
            <a:pathLst>
              <a:path extrusionOk="0" h="3006461" w="6247192">
                <a:moveTo>
                  <a:pt x="0" y="0"/>
                </a:moveTo>
                <a:lnTo>
                  <a:pt x="6247192" y="0"/>
                </a:lnTo>
                <a:lnTo>
                  <a:pt x="6247192" y="3006461"/>
                </a:lnTo>
                <a:lnTo>
                  <a:pt x="0" y="3006461"/>
                </a:lnTo>
                <a:lnTo>
                  <a:pt x="0" y="0"/>
                </a:lnTo>
                <a:close/>
              </a:path>
            </a:pathLst>
          </a:custGeom>
          <a:blipFill rotWithShape="1">
            <a:blip r:embed="rId3">
              <a:alphaModFix/>
            </a:blip>
            <a:stretch>
              <a:fillRect b="0" l="0" r="0" t="0"/>
            </a:stretch>
          </a:blipFill>
          <a:ln>
            <a:noFill/>
          </a:ln>
        </p:spPr>
      </p:sp>
      <p:sp>
        <p:nvSpPr>
          <p:cNvPr id="312" name="Google Shape;312;p6"/>
          <p:cNvSpPr/>
          <p:nvPr/>
        </p:nvSpPr>
        <p:spPr>
          <a:xfrm>
            <a:off x="4591109" y="5747829"/>
            <a:ext cx="2342984" cy="708753"/>
          </a:xfrm>
          <a:custGeom>
            <a:rect b="b" l="l" r="r" t="t"/>
            <a:pathLst>
              <a:path extrusionOk="0" h="708753" w="2342984">
                <a:moveTo>
                  <a:pt x="0" y="0"/>
                </a:moveTo>
                <a:lnTo>
                  <a:pt x="2342984" y="0"/>
                </a:lnTo>
                <a:lnTo>
                  <a:pt x="2342984" y="708753"/>
                </a:lnTo>
                <a:lnTo>
                  <a:pt x="0" y="708753"/>
                </a:lnTo>
                <a:lnTo>
                  <a:pt x="0" y="0"/>
                </a:lnTo>
                <a:close/>
              </a:path>
            </a:pathLst>
          </a:custGeom>
          <a:blipFill rotWithShape="1">
            <a:blip r:embed="rId4">
              <a:alphaModFix/>
            </a:blip>
            <a:stretch>
              <a:fillRect b="0" l="0" r="0" t="0"/>
            </a:stretch>
          </a:blipFill>
          <a:ln>
            <a:noFill/>
          </a:ln>
        </p:spPr>
      </p:sp>
      <p:sp>
        <p:nvSpPr>
          <p:cNvPr id="313" name="Google Shape;313;p6"/>
          <p:cNvSpPr/>
          <p:nvPr/>
        </p:nvSpPr>
        <p:spPr>
          <a:xfrm>
            <a:off x="11318389" y="5902203"/>
            <a:ext cx="6397731" cy="2974945"/>
          </a:xfrm>
          <a:custGeom>
            <a:rect b="b" l="l" r="r" t="t"/>
            <a:pathLst>
              <a:path extrusionOk="0" h="2974945" w="6397731">
                <a:moveTo>
                  <a:pt x="0" y="0"/>
                </a:moveTo>
                <a:lnTo>
                  <a:pt x="6397731" y="0"/>
                </a:lnTo>
                <a:lnTo>
                  <a:pt x="6397731" y="2974945"/>
                </a:lnTo>
                <a:lnTo>
                  <a:pt x="0" y="2974945"/>
                </a:lnTo>
                <a:lnTo>
                  <a:pt x="0" y="0"/>
                </a:lnTo>
                <a:close/>
              </a:path>
            </a:pathLst>
          </a:custGeom>
          <a:blipFill rotWithShape="1">
            <a:blip r:embed="rId5">
              <a:alphaModFix/>
            </a:blip>
            <a:stretch>
              <a:fillRect b="0" l="0" r="0" t="0"/>
            </a:stretch>
          </a:blipFill>
          <a:ln>
            <a:noFill/>
          </a:ln>
        </p:spPr>
      </p:sp>
      <p:sp>
        <p:nvSpPr>
          <p:cNvPr id="314" name="Google Shape;314;p6"/>
          <p:cNvSpPr txBox="1"/>
          <p:nvPr/>
        </p:nvSpPr>
        <p:spPr>
          <a:xfrm>
            <a:off x="3215606" y="1750483"/>
            <a:ext cx="3127056" cy="608953"/>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i="0" lang="en-US" sz="3800" u="none" cap="none" strike="noStrike">
                <a:solidFill>
                  <a:srgbClr val="000000"/>
                </a:solidFill>
                <a:latin typeface="Arial"/>
                <a:ea typeface="Arial"/>
                <a:cs typeface="Arial"/>
                <a:sym typeface="Arial"/>
              </a:rPr>
              <a:t>C</a:t>
            </a:r>
            <a:endParaRPr/>
          </a:p>
        </p:txBody>
      </p:sp>
      <p:sp>
        <p:nvSpPr>
          <p:cNvPr id="315" name="Google Shape;315;p6"/>
          <p:cNvSpPr txBox="1"/>
          <p:nvPr/>
        </p:nvSpPr>
        <p:spPr>
          <a:xfrm>
            <a:off x="11884335" y="1750483"/>
            <a:ext cx="3127056" cy="608953"/>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i="0" lang="en-US" sz="3800" u="none" cap="none" strike="noStrike">
                <a:solidFill>
                  <a:srgbClr val="000000"/>
                </a:solidFill>
                <a:latin typeface="Arial"/>
                <a:ea typeface="Arial"/>
                <a:cs typeface="Arial"/>
                <a:sym typeface="Arial"/>
              </a:rPr>
              <a:t>C++</a:t>
            </a:r>
            <a:endParaRPr/>
          </a:p>
        </p:txBody>
      </p:sp>
      <p:sp>
        <p:nvSpPr>
          <p:cNvPr id="316" name="Google Shape;316;p6"/>
          <p:cNvSpPr txBox="1"/>
          <p:nvPr/>
        </p:nvSpPr>
        <p:spPr>
          <a:xfrm>
            <a:off x="1027399" y="2816636"/>
            <a:ext cx="5749289" cy="2790511"/>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0" i="0" lang="en-US" sz="2659" u="none" cap="none" strike="noStrike">
                <a:solidFill>
                  <a:srgbClr val="000000"/>
                </a:solidFill>
                <a:latin typeface="Arial"/>
                <a:ea typeface="Arial"/>
                <a:cs typeface="Arial"/>
                <a:sym typeface="Arial"/>
              </a:rPr>
              <a:t>Digunakan untuk mengembangkan  sistem operasi, kompilator, &amp; perangkat lunak yg berinteraksi langsung dg hardware sehingga dikenal sebagai </a:t>
            </a:r>
            <a:r>
              <a:rPr b="1" i="0" lang="en-US" sz="2659" u="none" cap="none" strike="noStrike">
                <a:solidFill>
                  <a:srgbClr val="2B6599"/>
                </a:solidFill>
                <a:latin typeface="Arial"/>
                <a:ea typeface="Arial"/>
                <a:cs typeface="Arial"/>
                <a:sym typeface="Arial"/>
              </a:rPr>
              <a:t>bahasa pemrograman sistem. </a:t>
            </a:r>
            <a:endParaRPr/>
          </a:p>
          <a:p>
            <a:pPr indent="0" lvl="0" marL="0" marR="0" rtl="0" algn="l">
              <a:lnSpc>
                <a:spcPct val="120007"/>
              </a:lnSpc>
              <a:spcBef>
                <a:spcPts val="0"/>
              </a:spcBef>
              <a:spcAft>
                <a:spcPts val="0"/>
              </a:spcAft>
              <a:buNone/>
            </a:pPr>
            <a:r>
              <a:t/>
            </a:r>
            <a:endParaRPr b="1" i="0" sz="2659" u="none" cap="none" strike="noStrike">
              <a:solidFill>
                <a:srgbClr val="2B6599"/>
              </a:solidFill>
              <a:latin typeface="Arial"/>
              <a:ea typeface="Arial"/>
              <a:cs typeface="Arial"/>
              <a:sym typeface="Arial"/>
            </a:endParaRPr>
          </a:p>
        </p:txBody>
      </p:sp>
      <p:sp>
        <p:nvSpPr>
          <p:cNvPr id="317" name="Google Shape;317;p6"/>
          <p:cNvSpPr txBox="1"/>
          <p:nvPr/>
        </p:nvSpPr>
        <p:spPr>
          <a:xfrm>
            <a:off x="10573219" y="2816636"/>
            <a:ext cx="5749289" cy="159049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0" i="0" lang="en-US" sz="2659" u="none" cap="none" strike="noStrike">
                <a:solidFill>
                  <a:srgbClr val="000000"/>
                </a:solidFill>
                <a:latin typeface="Arial"/>
                <a:ea typeface="Arial"/>
                <a:cs typeface="Arial"/>
                <a:sym typeface="Arial"/>
              </a:rPr>
              <a:t>Adalah pengembangan dari bahasa C yg lebih fleksibel dg menambahkan fitur pemrograman beriorientasi objek (OOP).</a:t>
            </a:r>
            <a:endParaRPr/>
          </a:p>
        </p:txBody>
      </p:sp>
      <p:sp>
        <p:nvSpPr>
          <p:cNvPr id="318" name="Google Shape;318;p6"/>
          <p:cNvSpPr/>
          <p:nvPr/>
        </p:nvSpPr>
        <p:spPr>
          <a:xfrm rot="10800000">
            <a:off x="9423164" y="5800971"/>
            <a:ext cx="2224463" cy="672900"/>
          </a:xfrm>
          <a:custGeom>
            <a:rect b="b" l="l" r="r" t="t"/>
            <a:pathLst>
              <a:path extrusionOk="0" h="672900" w="2224463">
                <a:moveTo>
                  <a:pt x="0" y="0"/>
                </a:moveTo>
                <a:lnTo>
                  <a:pt x="2224463" y="0"/>
                </a:lnTo>
                <a:lnTo>
                  <a:pt x="2224463" y="672900"/>
                </a:lnTo>
                <a:lnTo>
                  <a:pt x="0" y="672900"/>
                </a:lnTo>
                <a:lnTo>
                  <a:pt x="0" y="0"/>
                </a:lnTo>
                <a:close/>
              </a:path>
            </a:pathLst>
          </a:custGeom>
          <a:blipFill rotWithShape="1">
            <a:blip r:embed="rId4">
              <a:alphaModFix/>
            </a:blip>
            <a:stretch>
              <a:fillRect b="0" l="0" r="0" t="0"/>
            </a:stretch>
          </a:blipFill>
          <a:ln>
            <a:noFill/>
          </a:ln>
        </p:spPr>
      </p:sp>
      <p:sp>
        <p:nvSpPr>
          <p:cNvPr id="319" name="Google Shape;319;p6"/>
          <p:cNvSpPr txBox="1"/>
          <p:nvPr/>
        </p:nvSpPr>
        <p:spPr>
          <a:xfrm>
            <a:off x="7564688" y="5946943"/>
            <a:ext cx="1545278" cy="39048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659" u="none" cap="none" strike="noStrike">
                <a:solidFill>
                  <a:srgbClr val="000000"/>
                </a:solidFill>
                <a:latin typeface="Arial"/>
                <a:ea typeface="Arial"/>
                <a:cs typeface="Arial"/>
                <a:sym typeface="Arial"/>
              </a:rPr>
              <a:t>Header</a:t>
            </a:r>
            <a:endParaRPr/>
          </a:p>
        </p:txBody>
      </p:sp>
      <p:sp>
        <p:nvSpPr>
          <p:cNvPr id="320" name="Google Shape;320;p6"/>
          <p:cNvSpPr txBox="1"/>
          <p:nvPr/>
        </p:nvSpPr>
        <p:spPr>
          <a:xfrm>
            <a:off x="8428872" y="7610996"/>
            <a:ext cx="1545278" cy="79048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659" u="none" cap="none" strike="noStrike">
                <a:solidFill>
                  <a:srgbClr val="000000"/>
                </a:solidFill>
                <a:latin typeface="Arial"/>
                <a:ea typeface="Arial"/>
                <a:cs typeface="Arial"/>
                <a:sym typeface="Arial"/>
              </a:rPr>
              <a:t>Fungsi utama</a:t>
            </a:r>
            <a:endParaRPr/>
          </a:p>
        </p:txBody>
      </p:sp>
      <p:sp>
        <p:nvSpPr>
          <p:cNvPr id="321" name="Google Shape;321;p6"/>
          <p:cNvSpPr/>
          <p:nvPr/>
        </p:nvSpPr>
        <p:spPr>
          <a:xfrm>
            <a:off x="941069" y="6870382"/>
            <a:ext cx="5828347" cy="2256472"/>
          </a:xfrm>
          <a:custGeom>
            <a:rect b="b" l="l" r="r" t="t"/>
            <a:pathLst>
              <a:path extrusionOk="0" h="3008630" w="7771130">
                <a:moveTo>
                  <a:pt x="229870" y="35560"/>
                </a:moveTo>
                <a:cubicBezTo>
                  <a:pt x="684530" y="33020"/>
                  <a:pt x="699770" y="21590"/>
                  <a:pt x="784860" y="16510"/>
                </a:cubicBezTo>
                <a:cubicBezTo>
                  <a:pt x="1056640" y="0"/>
                  <a:pt x="2035810" y="7620"/>
                  <a:pt x="2490470" y="17780"/>
                </a:cubicBezTo>
                <a:cubicBezTo>
                  <a:pt x="2794000" y="24130"/>
                  <a:pt x="2919730" y="43180"/>
                  <a:pt x="3249930" y="49530"/>
                </a:cubicBezTo>
                <a:cubicBezTo>
                  <a:pt x="3862070" y="62230"/>
                  <a:pt x="5450840" y="33020"/>
                  <a:pt x="5878830" y="49530"/>
                </a:cubicBezTo>
                <a:cubicBezTo>
                  <a:pt x="6018530" y="54610"/>
                  <a:pt x="6032500" y="53340"/>
                  <a:pt x="6154420" y="71120"/>
                </a:cubicBezTo>
                <a:cubicBezTo>
                  <a:pt x="6409690" y="110490"/>
                  <a:pt x="7105650" y="246380"/>
                  <a:pt x="7324090" y="334010"/>
                </a:cubicBezTo>
                <a:cubicBezTo>
                  <a:pt x="7416800" y="372110"/>
                  <a:pt x="7456170" y="384810"/>
                  <a:pt x="7508240" y="445770"/>
                </a:cubicBezTo>
                <a:cubicBezTo>
                  <a:pt x="7583170" y="533400"/>
                  <a:pt x="7645400" y="760730"/>
                  <a:pt x="7673340" y="849630"/>
                </a:cubicBezTo>
                <a:cubicBezTo>
                  <a:pt x="7686040" y="892810"/>
                  <a:pt x="7687310" y="899160"/>
                  <a:pt x="7693660" y="947420"/>
                </a:cubicBezTo>
                <a:cubicBezTo>
                  <a:pt x="7712710" y="1083310"/>
                  <a:pt x="7741920" y="1498600"/>
                  <a:pt x="7749540" y="1727200"/>
                </a:cubicBezTo>
                <a:cubicBezTo>
                  <a:pt x="7754620" y="1905000"/>
                  <a:pt x="7771130" y="2094230"/>
                  <a:pt x="7747000" y="2203450"/>
                </a:cubicBezTo>
                <a:cubicBezTo>
                  <a:pt x="7733030" y="2263140"/>
                  <a:pt x="7711440" y="2291080"/>
                  <a:pt x="7682230" y="2336800"/>
                </a:cubicBezTo>
                <a:cubicBezTo>
                  <a:pt x="7647940" y="2391410"/>
                  <a:pt x="7595870" y="2457450"/>
                  <a:pt x="7545070" y="2503170"/>
                </a:cubicBezTo>
                <a:cubicBezTo>
                  <a:pt x="7500620" y="2543810"/>
                  <a:pt x="7453630" y="2571750"/>
                  <a:pt x="7399020" y="2599690"/>
                </a:cubicBezTo>
                <a:cubicBezTo>
                  <a:pt x="7340600" y="2630170"/>
                  <a:pt x="7289800" y="2650490"/>
                  <a:pt x="7202170" y="2673350"/>
                </a:cubicBezTo>
                <a:cubicBezTo>
                  <a:pt x="7042150" y="2716530"/>
                  <a:pt x="6680200" y="2767330"/>
                  <a:pt x="6497320" y="2791460"/>
                </a:cubicBezTo>
                <a:cubicBezTo>
                  <a:pt x="6380480" y="2806700"/>
                  <a:pt x="6320790" y="2814320"/>
                  <a:pt x="6209030" y="2819400"/>
                </a:cubicBezTo>
                <a:cubicBezTo>
                  <a:pt x="6051550" y="2828290"/>
                  <a:pt x="5812790" y="2814320"/>
                  <a:pt x="5641340" y="2825750"/>
                </a:cubicBezTo>
                <a:cubicBezTo>
                  <a:pt x="5499100" y="2835910"/>
                  <a:pt x="5391150" y="2853690"/>
                  <a:pt x="5250180" y="2874010"/>
                </a:cubicBezTo>
                <a:cubicBezTo>
                  <a:pt x="5082540" y="2898140"/>
                  <a:pt x="4864100" y="2943860"/>
                  <a:pt x="4702810" y="2964180"/>
                </a:cubicBezTo>
                <a:cubicBezTo>
                  <a:pt x="4575810" y="2980690"/>
                  <a:pt x="4466590" y="2988310"/>
                  <a:pt x="4358640" y="2994660"/>
                </a:cubicBezTo>
                <a:cubicBezTo>
                  <a:pt x="4263390" y="2999740"/>
                  <a:pt x="4213860" y="2997200"/>
                  <a:pt x="4086860" y="2998470"/>
                </a:cubicBezTo>
                <a:cubicBezTo>
                  <a:pt x="3790950" y="3001010"/>
                  <a:pt x="3039110" y="3008630"/>
                  <a:pt x="2606040" y="2997200"/>
                </a:cubicBezTo>
                <a:cubicBezTo>
                  <a:pt x="2266950" y="2988310"/>
                  <a:pt x="1957070" y="2956560"/>
                  <a:pt x="1699260" y="2950210"/>
                </a:cubicBezTo>
                <a:cubicBezTo>
                  <a:pt x="1506220" y="2945130"/>
                  <a:pt x="1376680" y="2955290"/>
                  <a:pt x="1195070" y="2950210"/>
                </a:cubicBezTo>
                <a:cubicBezTo>
                  <a:pt x="980440" y="2943860"/>
                  <a:pt x="670560" y="2938780"/>
                  <a:pt x="495300" y="2909570"/>
                </a:cubicBezTo>
                <a:cubicBezTo>
                  <a:pt x="387350" y="2891790"/>
                  <a:pt x="293370" y="2860040"/>
                  <a:pt x="236220" y="2837180"/>
                </a:cubicBezTo>
                <a:cubicBezTo>
                  <a:pt x="208280" y="2825750"/>
                  <a:pt x="190500" y="2819400"/>
                  <a:pt x="173990" y="2802890"/>
                </a:cubicBezTo>
                <a:cubicBezTo>
                  <a:pt x="156210" y="2785110"/>
                  <a:pt x="146050" y="2760980"/>
                  <a:pt x="133350" y="2730500"/>
                </a:cubicBezTo>
                <a:cubicBezTo>
                  <a:pt x="116840" y="2689860"/>
                  <a:pt x="102870" y="2637790"/>
                  <a:pt x="90170" y="2575560"/>
                </a:cubicBezTo>
                <a:cubicBezTo>
                  <a:pt x="71120" y="2482850"/>
                  <a:pt x="55880" y="2348230"/>
                  <a:pt x="43180" y="2228850"/>
                </a:cubicBezTo>
                <a:cubicBezTo>
                  <a:pt x="27940" y="2099310"/>
                  <a:pt x="15240" y="1971040"/>
                  <a:pt x="8890" y="1824990"/>
                </a:cubicBezTo>
                <a:cubicBezTo>
                  <a:pt x="0" y="1647190"/>
                  <a:pt x="2540" y="1389380"/>
                  <a:pt x="3810" y="1240790"/>
                </a:cubicBezTo>
                <a:cubicBezTo>
                  <a:pt x="6350" y="1148080"/>
                  <a:pt x="1270" y="1101090"/>
                  <a:pt x="12700" y="1017270"/>
                </a:cubicBezTo>
                <a:cubicBezTo>
                  <a:pt x="29210" y="905510"/>
                  <a:pt x="88900" y="765810"/>
                  <a:pt x="107950" y="628650"/>
                </a:cubicBezTo>
                <a:cubicBezTo>
                  <a:pt x="128270" y="481330"/>
                  <a:pt x="92710" y="257810"/>
                  <a:pt x="123190" y="161290"/>
                </a:cubicBezTo>
                <a:cubicBezTo>
                  <a:pt x="137160" y="111760"/>
                  <a:pt x="168910" y="72390"/>
                  <a:pt x="186690" y="58420"/>
                </a:cubicBezTo>
                <a:cubicBezTo>
                  <a:pt x="194310" y="52070"/>
                  <a:pt x="199390" y="50800"/>
                  <a:pt x="208280" y="50800"/>
                </a:cubicBezTo>
                <a:cubicBezTo>
                  <a:pt x="223520" y="50800"/>
                  <a:pt x="257810" y="57150"/>
                  <a:pt x="270510" y="71120"/>
                </a:cubicBezTo>
                <a:cubicBezTo>
                  <a:pt x="284480" y="86360"/>
                  <a:pt x="293370" y="116840"/>
                  <a:pt x="289560" y="135890"/>
                </a:cubicBezTo>
                <a:cubicBezTo>
                  <a:pt x="284480" y="154940"/>
                  <a:pt x="264160" y="179070"/>
                  <a:pt x="246380" y="185420"/>
                </a:cubicBezTo>
                <a:cubicBezTo>
                  <a:pt x="228600" y="193040"/>
                  <a:pt x="196850" y="190500"/>
                  <a:pt x="180340" y="179070"/>
                </a:cubicBezTo>
                <a:cubicBezTo>
                  <a:pt x="163830" y="168910"/>
                  <a:pt x="149860" y="140970"/>
                  <a:pt x="149860" y="120650"/>
                </a:cubicBezTo>
                <a:cubicBezTo>
                  <a:pt x="148590" y="101600"/>
                  <a:pt x="166370" y="73660"/>
                  <a:pt x="180340" y="62230"/>
                </a:cubicBezTo>
                <a:cubicBezTo>
                  <a:pt x="191770" y="53340"/>
                  <a:pt x="209550" y="49530"/>
                  <a:pt x="223520" y="49530"/>
                </a:cubicBezTo>
                <a:cubicBezTo>
                  <a:pt x="237490" y="50800"/>
                  <a:pt x="254000" y="55880"/>
                  <a:pt x="265430" y="66040"/>
                </a:cubicBezTo>
                <a:cubicBezTo>
                  <a:pt x="278130" y="78740"/>
                  <a:pt x="292100" y="107950"/>
                  <a:pt x="289560" y="128270"/>
                </a:cubicBezTo>
                <a:cubicBezTo>
                  <a:pt x="288290" y="147320"/>
                  <a:pt x="262890" y="153670"/>
                  <a:pt x="252730" y="182880"/>
                </a:cubicBezTo>
                <a:cubicBezTo>
                  <a:pt x="228600" y="261620"/>
                  <a:pt x="257810" y="508000"/>
                  <a:pt x="236220" y="654050"/>
                </a:cubicBezTo>
                <a:cubicBezTo>
                  <a:pt x="218440" y="784860"/>
                  <a:pt x="160020" y="913130"/>
                  <a:pt x="144780" y="1021080"/>
                </a:cubicBezTo>
                <a:cubicBezTo>
                  <a:pt x="132080" y="1102360"/>
                  <a:pt x="137160" y="1146810"/>
                  <a:pt x="135890" y="1240790"/>
                </a:cubicBezTo>
                <a:cubicBezTo>
                  <a:pt x="133350" y="1402080"/>
                  <a:pt x="121920" y="1682750"/>
                  <a:pt x="137160" y="1905000"/>
                </a:cubicBezTo>
                <a:cubicBezTo>
                  <a:pt x="151130" y="2131060"/>
                  <a:pt x="203200" y="2456180"/>
                  <a:pt x="227330" y="2586990"/>
                </a:cubicBezTo>
                <a:cubicBezTo>
                  <a:pt x="236220" y="2640330"/>
                  <a:pt x="233680" y="2674620"/>
                  <a:pt x="251460" y="2698750"/>
                </a:cubicBezTo>
                <a:cubicBezTo>
                  <a:pt x="265430" y="2717800"/>
                  <a:pt x="284480" y="2720340"/>
                  <a:pt x="311150" y="2731770"/>
                </a:cubicBezTo>
                <a:cubicBezTo>
                  <a:pt x="355600" y="2750820"/>
                  <a:pt x="440690" y="2774950"/>
                  <a:pt x="505460" y="2787650"/>
                </a:cubicBezTo>
                <a:cubicBezTo>
                  <a:pt x="568960" y="2800350"/>
                  <a:pt x="626110" y="2802890"/>
                  <a:pt x="694690" y="2807970"/>
                </a:cubicBezTo>
                <a:cubicBezTo>
                  <a:pt x="775970" y="2811780"/>
                  <a:pt x="876300" y="2805430"/>
                  <a:pt x="961390" y="2811780"/>
                </a:cubicBezTo>
                <a:cubicBezTo>
                  <a:pt x="1041400" y="2815590"/>
                  <a:pt x="1102360" y="2830830"/>
                  <a:pt x="1195070" y="2835910"/>
                </a:cubicBezTo>
                <a:cubicBezTo>
                  <a:pt x="1332230" y="2844800"/>
                  <a:pt x="1510030" y="2835910"/>
                  <a:pt x="1704340" y="2843530"/>
                </a:cubicBezTo>
                <a:cubicBezTo>
                  <a:pt x="1962150" y="2853690"/>
                  <a:pt x="2255520" y="2890520"/>
                  <a:pt x="2606040" y="2900680"/>
                </a:cubicBezTo>
                <a:cubicBezTo>
                  <a:pt x="3092450" y="2914650"/>
                  <a:pt x="3962400" y="2912110"/>
                  <a:pt x="4351020" y="2891790"/>
                </a:cubicBezTo>
                <a:cubicBezTo>
                  <a:pt x="4545330" y="2882900"/>
                  <a:pt x="4626610" y="2871470"/>
                  <a:pt x="4789170" y="2849880"/>
                </a:cubicBezTo>
                <a:cubicBezTo>
                  <a:pt x="4991100" y="2824480"/>
                  <a:pt x="5288280" y="2763520"/>
                  <a:pt x="5467350" y="2741930"/>
                </a:cubicBezTo>
                <a:cubicBezTo>
                  <a:pt x="5585460" y="2729230"/>
                  <a:pt x="5654040" y="2725420"/>
                  <a:pt x="5760720" y="2720340"/>
                </a:cubicBezTo>
                <a:cubicBezTo>
                  <a:pt x="5892800" y="2713990"/>
                  <a:pt x="6060440" y="2719070"/>
                  <a:pt x="6200140" y="2711450"/>
                </a:cubicBezTo>
                <a:cubicBezTo>
                  <a:pt x="6325870" y="2703830"/>
                  <a:pt x="6424930" y="2694940"/>
                  <a:pt x="6559550" y="2674620"/>
                </a:cubicBezTo>
                <a:cubicBezTo>
                  <a:pt x="6736080" y="2649220"/>
                  <a:pt x="7028180" y="2598420"/>
                  <a:pt x="7164070" y="2559050"/>
                </a:cubicBezTo>
                <a:cubicBezTo>
                  <a:pt x="7237730" y="2537460"/>
                  <a:pt x="7279640" y="2520950"/>
                  <a:pt x="7329170" y="2494280"/>
                </a:cubicBezTo>
                <a:cubicBezTo>
                  <a:pt x="7373620" y="2471420"/>
                  <a:pt x="7412990" y="2447290"/>
                  <a:pt x="7449820" y="2414270"/>
                </a:cubicBezTo>
                <a:cubicBezTo>
                  <a:pt x="7491730" y="2376170"/>
                  <a:pt x="7536180" y="2316480"/>
                  <a:pt x="7564120" y="2274570"/>
                </a:cubicBezTo>
                <a:cubicBezTo>
                  <a:pt x="7585710" y="2241550"/>
                  <a:pt x="7600950" y="2227580"/>
                  <a:pt x="7611110" y="2184400"/>
                </a:cubicBezTo>
                <a:cubicBezTo>
                  <a:pt x="7635240" y="2094230"/>
                  <a:pt x="7623810" y="1852930"/>
                  <a:pt x="7616190" y="1732280"/>
                </a:cubicBezTo>
                <a:cubicBezTo>
                  <a:pt x="7609840" y="1652270"/>
                  <a:pt x="7592060" y="1604010"/>
                  <a:pt x="7586980" y="1532890"/>
                </a:cubicBezTo>
                <a:cubicBezTo>
                  <a:pt x="7581900" y="1454150"/>
                  <a:pt x="7593330" y="1351280"/>
                  <a:pt x="7586980" y="1281430"/>
                </a:cubicBezTo>
                <a:cubicBezTo>
                  <a:pt x="7581900" y="1229360"/>
                  <a:pt x="7564120" y="1197610"/>
                  <a:pt x="7560310" y="1148080"/>
                </a:cubicBezTo>
                <a:cubicBezTo>
                  <a:pt x="7553960" y="1090930"/>
                  <a:pt x="7573010" y="1031240"/>
                  <a:pt x="7560310" y="957580"/>
                </a:cubicBezTo>
                <a:cubicBezTo>
                  <a:pt x="7542530" y="850900"/>
                  <a:pt x="7459980" y="646430"/>
                  <a:pt x="7421880" y="576580"/>
                </a:cubicBezTo>
                <a:cubicBezTo>
                  <a:pt x="7406640" y="548640"/>
                  <a:pt x="7399020" y="538480"/>
                  <a:pt x="7378700" y="520700"/>
                </a:cubicBezTo>
                <a:cubicBezTo>
                  <a:pt x="7349490" y="496570"/>
                  <a:pt x="7315200" y="477520"/>
                  <a:pt x="7258050" y="454660"/>
                </a:cubicBezTo>
                <a:cubicBezTo>
                  <a:pt x="7137400" y="406400"/>
                  <a:pt x="6858000" y="345440"/>
                  <a:pt x="6667500" y="299720"/>
                </a:cubicBezTo>
                <a:cubicBezTo>
                  <a:pt x="6489700" y="256540"/>
                  <a:pt x="6296660" y="209550"/>
                  <a:pt x="6150610" y="185420"/>
                </a:cubicBezTo>
                <a:cubicBezTo>
                  <a:pt x="6046470" y="167640"/>
                  <a:pt x="6014720" y="161290"/>
                  <a:pt x="5878830" y="153670"/>
                </a:cubicBezTo>
                <a:cubicBezTo>
                  <a:pt x="5476240" y="130810"/>
                  <a:pt x="4072890" y="168910"/>
                  <a:pt x="3475990" y="158750"/>
                </a:cubicBezTo>
                <a:cubicBezTo>
                  <a:pt x="3121660" y="152400"/>
                  <a:pt x="2924810" y="133350"/>
                  <a:pt x="2628900" y="128270"/>
                </a:cubicBezTo>
                <a:cubicBezTo>
                  <a:pt x="2302510" y="120650"/>
                  <a:pt x="1967230" y="121920"/>
                  <a:pt x="1600200" y="124460"/>
                </a:cubicBezTo>
                <a:cubicBezTo>
                  <a:pt x="1176020" y="128270"/>
                  <a:pt x="359410" y="172720"/>
                  <a:pt x="229870" y="149860"/>
                </a:cubicBezTo>
                <a:cubicBezTo>
                  <a:pt x="207010" y="146050"/>
                  <a:pt x="200660" y="144780"/>
                  <a:pt x="191770" y="135890"/>
                </a:cubicBezTo>
                <a:cubicBezTo>
                  <a:pt x="180340" y="124460"/>
                  <a:pt x="171450" y="100330"/>
                  <a:pt x="172720" y="85090"/>
                </a:cubicBezTo>
                <a:cubicBezTo>
                  <a:pt x="172720" y="72390"/>
                  <a:pt x="181610" y="58420"/>
                  <a:pt x="191770" y="49530"/>
                </a:cubicBezTo>
                <a:cubicBezTo>
                  <a:pt x="200660" y="40640"/>
                  <a:pt x="229870" y="35560"/>
                  <a:pt x="229870" y="35560"/>
                </a:cubicBezTo>
              </a:path>
            </a:pathLst>
          </a:custGeom>
          <a:solidFill>
            <a:srgbClr val="CD4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1458575" y="6873240"/>
            <a:ext cx="6228398" cy="2193607"/>
          </a:xfrm>
          <a:custGeom>
            <a:rect b="b" l="l" r="r" t="t"/>
            <a:pathLst>
              <a:path extrusionOk="0" h="2924810" w="8304530">
                <a:moveTo>
                  <a:pt x="450850" y="104140"/>
                </a:moveTo>
                <a:cubicBezTo>
                  <a:pt x="1010920" y="128270"/>
                  <a:pt x="1178560" y="125730"/>
                  <a:pt x="1352550" y="120650"/>
                </a:cubicBezTo>
                <a:cubicBezTo>
                  <a:pt x="1541780" y="115570"/>
                  <a:pt x="1798320" y="107950"/>
                  <a:pt x="1946910" y="95250"/>
                </a:cubicBezTo>
                <a:cubicBezTo>
                  <a:pt x="2034540" y="88900"/>
                  <a:pt x="2059940" y="76200"/>
                  <a:pt x="2157730" y="69850"/>
                </a:cubicBezTo>
                <a:cubicBezTo>
                  <a:pt x="2379980" y="57150"/>
                  <a:pt x="2898140" y="78740"/>
                  <a:pt x="3249930" y="68580"/>
                </a:cubicBezTo>
                <a:cubicBezTo>
                  <a:pt x="3578860" y="58420"/>
                  <a:pt x="3869690" y="22860"/>
                  <a:pt x="4206240" y="11430"/>
                </a:cubicBezTo>
                <a:cubicBezTo>
                  <a:pt x="4579620" y="0"/>
                  <a:pt x="5123180" y="1270"/>
                  <a:pt x="5392420" y="7620"/>
                </a:cubicBezTo>
                <a:cubicBezTo>
                  <a:pt x="5532120" y="10160"/>
                  <a:pt x="5595620" y="15240"/>
                  <a:pt x="5708650" y="22860"/>
                </a:cubicBezTo>
                <a:cubicBezTo>
                  <a:pt x="5843270" y="31750"/>
                  <a:pt x="6018530" y="44450"/>
                  <a:pt x="6144260" y="60960"/>
                </a:cubicBezTo>
                <a:cubicBezTo>
                  <a:pt x="6242050" y="73660"/>
                  <a:pt x="6282690" y="80010"/>
                  <a:pt x="6402070" y="105410"/>
                </a:cubicBezTo>
                <a:cubicBezTo>
                  <a:pt x="6681470" y="163830"/>
                  <a:pt x="7589520" y="387350"/>
                  <a:pt x="7790180" y="443230"/>
                </a:cubicBezTo>
                <a:cubicBezTo>
                  <a:pt x="7846060" y="458470"/>
                  <a:pt x="7865110" y="459740"/>
                  <a:pt x="7896860" y="476250"/>
                </a:cubicBezTo>
                <a:cubicBezTo>
                  <a:pt x="7924800" y="491490"/>
                  <a:pt x="7942580" y="506730"/>
                  <a:pt x="7971790" y="532130"/>
                </a:cubicBezTo>
                <a:cubicBezTo>
                  <a:pt x="8017510" y="575310"/>
                  <a:pt x="8091170" y="659130"/>
                  <a:pt x="8135620" y="717550"/>
                </a:cubicBezTo>
                <a:cubicBezTo>
                  <a:pt x="8171180" y="764540"/>
                  <a:pt x="8197850" y="792480"/>
                  <a:pt x="8221980" y="849630"/>
                </a:cubicBezTo>
                <a:cubicBezTo>
                  <a:pt x="8256270" y="934720"/>
                  <a:pt x="8281670" y="1102360"/>
                  <a:pt x="8294370" y="1192530"/>
                </a:cubicBezTo>
                <a:cubicBezTo>
                  <a:pt x="8301990" y="1249680"/>
                  <a:pt x="8304530" y="1296670"/>
                  <a:pt x="8304530" y="1334770"/>
                </a:cubicBezTo>
                <a:cubicBezTo>
                  <a:pt x="8303260" y="1360170"/>
                  <a:pt x="8303260" y="1371600"/>
                  <a:pt x="8298180" y="1398270"/>
                </a:cubicBezTo>
                <a:cubicBezTo>
                  <a:pt x="8286750" y="1452880"/>
                  <a:pt x="8246110" y="1550670"/>
                  <a:pt x="8224520" y="1637030"/>
                </a:cubicBezTo>
                <a:cubicBezTo>
                  <a:pt x="8200390" y="1734820"/>
                  <a:pt x="8188960" y="1873250"/>
                  <a:pt x="8163560" y="1953260"/>
                </a:cubicBezTo>
                <a:cubicBezTo>
                  <a:pt x="8148320" y="2005330"/>
                  <a:pt x="8141970" y="2029460"/>
                  <a:pt x="8110220" y="2077720"/>
                </a:cubicBezTo>
                <a:cubicBezTo>
                  <a:pt x="8053070" y="2165350"/>
                  <a:pt x="7865110" y="2341880"/>
                  <a:pt x="7800340" y="2405380"/>
                </a:cubicBezTo>
                <a:cubicBezTo>
                  <a:pt x="7772400" y="2433320"/>
                  <a:pt x="7767320" y="2440940"/>
                  <a:pt x="7739380" y="2463800"/>
                </a:cubicBezTo>
                <a:cubicBezTo>
                  <a:pt x="7684770" y="2505710"/>
                  <a:pt x="7584440" y="2581910"/>
                  <a:pt x="7485380" y="2627630"/>
                </a:cubicBezTo>
                <a:cubicBezTo>
                  <a:pt x="7368540" y="2680970"/>
                  <a:pt x="7232650" y="2711450"/>
                  <a:pt x="7072630" y="2748280"/>
                </a:cubicBezTo>
                <a:cubicBezTo>
                  <a:pt x="6858000" y="2796540"/>
                  <a:pt x="6604000" y="2840990"/>
                  <a:pt x="6308090" y="2867660"/>
                </a:cubicBezTo>
                <a:cubicBezTo>
                  <a:pt x="5904230" y="2905760"/>
                  <a:pt x="5405120" y="2903220"/>
                  <a:pt x="4867910" y="2912110"/>
                </a:cubicBezTo>
                <a:cubicBezTo>
                  <a:pt x="4184650" y="2922270"/>
                  <a:pt x="3013710" y="2924810"/>
                  <a:pt x="2537460" y="2914650"/>
                </a:cubicBezTo>
                <a:cubicBezTo>
                  <a:pt x="2327910" y="2910840"/>
                  <a:pt x="2240280" y="2907030"/>
                  <a:pt x="2084070" y="2895600"/>
                </a:cubicBezTo>
                <a:cubicBezTo>
                  <a:pt x="1913890" y="2884170"/>
                  <a:pt x="1706880" y="2851150"/>
                  <a:pt x="1554480" y="2843530"/>
                </a:cubicBezTo>
                <a:cubicBezTo>
                  <a:pt x="1438910" y="2838450"/>
                  <a:pt x="1363980" y="2851150"/>
                  <a:pt x="1248410" y="2846070"/>
                </a:cubicBezTo>
                <a:cubicBezTo>
                  <a:pt x="1101090" y="2838450"/>
                  <a:pt x="880110" y="2810510"/>
                  <a:pt x="740410" y="2794000"/>
                </a:cubicBezTo>
                <a:cubicBezTo>
                  <a:pt x="640080" y="2782570"/>
                  <a:pt x="567690" y="2777490"/>
                  <a:pt x="485140" y="2759710"/>
                </a:cubicBezTo>
                <a:cubicBezTo>
                  <a:pt x="406400" y="2744470"/>
                  <a:pt x="312420" y="2722880"/>
                  <a:pt x="257810" y="2696210"/>
                </a:cubicBezTo>
                <a:cubicBezTo>
                  <a:pt x="223520" y="2679700"/>
                  <a:pt x="199390" y="2661920"/>
                  <a:pt x="179070" y="2641600"/>
                </a:cubicBezTo>
                <a:cubicBezTo>
                  <a:pt x="161290" y="2622550"/>
                  <a:pt x="151130" y="2603500"/>
                  <a:pt x="139700" y="2580640"/>
                </a:cubicBezTo>
                <a:cubicBezTo>
                  <a:pt x="124460" y="2551430"/>
                  <a:pt x="111760" y="2515870"/>
                  <a:pt x="101600" y="2477770"/>
                </a:cubicBezTo>
                <a:cubicBezTo>
                  <a:pt x="88900" y="2434590"/>
                  <a:pt x="78740" y="2383790"/>
                  <a:pt x="72390" y="2334260"/>
                </a:cubicBezTo>
                <a:cubicBezTo>
                  <a:pt x="67310" y="2280920"/>
                  <a:pt x="74930" y="2209800"/>
                  <a:pt x="67310" y="2167890"/>
                </a:cubicBezTo>
                <a:cubicBezTo>
                  <a:pt x="62230" y="2139950"/>
                  <a:pt x="49530" y="2132330"/>
                  <a:pt x="44450" y="2101850"/>
                </a:cubicBezTo>
                <a:cubicBezTo>
                  <a:pt x="33020" y="2040890"/>
                  <a:pt x="44450" y="1899920"/>
                  <a:pt x="38100" y="1816100"/>
                </a:cubicBezTo>
                <a:cubicBezTo>
                  <a:pt x="33020" y="1751330"/>
                  <a:pt x="19050" y="1723390"/>
                  <a:pt x="12700" y="1642110"/>
                </a:cubicBezTo>
                <a:cubicBezTo>
                  <a:pt x="0" y="1457960"/>
                  <a:pt x="1270" y="911860"/>
                  <a:pt x="10160" y="732790"/>
                </a:cubicBezTo>
                <a:cubicBezTo>
                  <a:pt x="13970" y="659130"/>
                  <a:pt x="17780" y="628650"/>
                  <a:pt x="27940" y="575310"/>
                </a:cubicBezTo>
                <a:cubicBezTo>
                  <a:pt x="38100" y="519430"/>
                  <a:pt x="50800" y="458470"/>
                  <a:pt x="74930" y="406400"/>
                </a:cubicBezTo>
                <a:cubicBezTo>
                  <a:pt x="97790" y="353060"/>
                  <a:pt x="129540" y="303530"/>
                  <a:pt x="165100" y="259080"/>
                </a:cubicBezTo>
                <a:cubicBezTo>
                  <a:pt x="200660" y="215900"/>
                  <a:pt x="246380" y="167640"/>
                  <a:pt x="287020" y="142240"/>
                </a:cubicBezTo>
                <a:cubicBezTo>
                  <a:pt x="318770" y="123190"/>
                  <a:pt x="354330" y="111760"/>
                  <a:pt x="383540" y="111760"/>
                </a:cubicBezTo>
                <a:cubicBezTo>
                  <a:pt x="406400" y="111760"/>
                  <a:pt x="433070" y="120650"/>
                  <a:pt x="447040" y="133350"/>
                </a:cubicBezTo>
                <a:cubicBezTo>
                  <a:pt x="458470" y="143510"/>
                  <a:pt x="464820" y="160020"/>
                  <a:pt x="466090" y="173990"/>
                </a:cubicBezTo>
                <a:cubicBezTo>
                  <a:pt x="468630" y="189230"/>
                  <a:pt x="463550" y="207010"/>
                  <a:pt x="457200" y="219710"/>
                </a:cubicBezTo>
                <a:cubicBezTo>
                  <a:pt x="449580" y="231140"/>
                  <a:pt x="435610" y="243840"/>
                  <a:pt x="421640" y="248920"/>
                </a:cubicBezTo>
                <a:cubicBezTo>
                  <a:pt x="407670" y="254000"/>
                  <a:pt x="389890" y="256540"/>
                  <a:pt x="375920" y="251460"/>
                </a:cubicBezTo>
                <a:cubicBezTo>
                  <a:pt x="358140" y="245110"/>
                  <a:pt x="334010" y="222250"/>
                  <a:pt x="327660" y="205740"/>
                </a:cubicBezTo>
                <a:cubicBezTo>
                  <a:pt x="321310" y="191770"/>
                  <a:pt x="322580" y="172720"/>
                  <a:pt x="327660" y="160020"/>
                </a:cubicBezTo>
                <a:cubicBezTo>
                  <a:pt x="331470" y="146050"/>
                  <a:pt x="341630" y="130810"/>
                  <a:pt x="354330" y="123190"/>
                </a:cubicBezTo>
                <a:cubicBezTo>
                  <a:pt x="370840" y="114300"/>
                  <a:pt x="403860" y="110490"/>
                  <a:pt x="421640" y="115570"/>
                </a:cubicBezTo>
                <a:cubicBezTo>
                  <a:pt x="436880" y="120650"/>
                  <a:pt x="449580" y="133350"/>
                  <a:pt x="455930" y="144780"/>
                </a:cubicBezTo>
                <a:cubicBezTo>
                  <a:pt x="463550" y="157480"/>
                  <a:pt x="467360" y="175260"/>
                  <a:pt x="466090" y="190500"/>
                </a:cubicBezTo>
                <a:cubicBezTo>
                  <a:pt x="464820" y="204470"/>
                  <a:pt x="459740" y="219710"/>
                  <a:pt x="447040" y="231140"/>
                </a:cubicBezTo>
                <a:cubicBezTo>
                  <a:pt x="429260" y="248920"/>
                  <a:pt x="381000" y="250190"/>
                  <a:pt x="354330" y="266700"/>
                </a:cubicBezTo>
                <a:cubicBezTo>
                  <a:pt x="328930" y="281940"/>
                  <a:pt x="311150" y="300990"/>
                  <a:pt x="289560" y="325120"/>
                </a:cubicBezTo>
                <a:cubicBezTo>
                  <a:pt x="260350" y="358140"/>
                  <a:pt x="222250" y="405130"/>
                  <a:pt x="200660" y="448310"/>
                </a:cubicBezTo>
                <a:cubicBezTo>
                  <a:pt x="180340" y="488950"/>
                  <a:pt x="171450" y="533400"/>
                  <a:pt x="162560" y="579120"/>
                </a:cubicBezTo>
                <a:cubicBezTo>
                  <a:pt x="152400" y="628650"/>
                  <a:pt x="147320" y="660400"/>
                  <a:pt x="142240" y="732790"/>
                </a:cubicBezTo>
                <a:cubicBezTo>
                  <a:pt x="132080" y="909320"/>
                  <a:pt x="130810" y="1451610"/>
                  <a:pt x="144780" y="1635760"/>
                </a:cubicBezTo>
                <a:cubicBezTo>
                  <a:pt x="151130" y="1718310"/>
                  <a:pt x="166370" y="1752600"/>
                  <a:pt x="171450" y="1814830"/>
                </a:cubicBezTo>
                <a:cubicBezTo>
                  <a:pt x="176530" y="1879600"/>
                  <a:pt x="167640" y="1954530"/>
                  <a:pt x="172720" y="2016760"/>
                </a:cubicBezTo>
                <a:cubicBezTo>
                  <a:pt x="177800" y="2070100"/>
                  <a:pt x="193040" y="2110740"/>
                  <a:pt x="199390" y="2164080"/>
                </a:cubicBezTo>
                <a:cubicBezTo>
                  <a:pt x="207010" y="2225040"/>
                  <a:pt x="201930" y="2305050"/>
                  <a:pt x="213360" y="2367280"/>
                </a:cubicBezTo>
                <a:cubicBezTo>
                  <a:pt x="223520" y="2423160"/>
                  <a:pt x="233680" y="2485390"/>
                  <a:pt x="256540" y="2522220"/>
                </a:cubicBezTo>
                <a:cubicBezTo>
                  <a:pt x="274320" y="2548890"/>
                  <a:pt x="292100" y="2561590"/>
                  <a:pt x="320040" y="2576830"/>
                </a:cubicBezTo>
                <a:cubicBezTo>
                  <a:pt x="363220" y="2600960"/>
                  <a:pt x="419100" y="2612390"/>
                  <a:pt x="497840" y="2630170"/>
                </a:cubicBezTo>
                <a:cubicBezTo>
                  <a:pt x="650240" y="2661920"/>
                  <a:pt x="935990" y="2698750"/>
                  <a:pt x="1177290" y="2720340"/>
                </a:cubicBezTo>
                <a:cubicBezTo>
                  <a:pt x="1449070" y="2745740"/>
                  <a:pt x="1897380" y="2748280"/>
                  <a:pt x="2051050" y="2764790"/>
                </a:cubicBezTo>
                <a:cubicBezTo>
                  <a:pt x="2105660" y="2771140"/>
                  <a:pt x="2114550" y="2780030"/>
                  <a:pt x="2162810" y="2785110"/>
                </a:cubicBezTo>
                <a:cubicBezTo>
                  <a:pt x="2250440" y="2795270"/>
                  <a:pt x="2355850" y="2801620"/>
                  <a:pt x="2537460" y="2806700"/>
                </a:cubicBezTo>
                <a:cubicBezTo>
                  <a:pt x="3020060" y="2820670"/>
                  <a:pt x="4486910" y="2823210"/>
                  <a:pt x="5179060" y="2807970"/>
                </a:cubicBezTo>
                <a:cubicBezTo>
                  <a:pt x="5627370" y="2799080"/>
                  <a:pt x="5977890" y="2792730"/>
                  <a:pt x="6286500" y="2759710"/>
                </a:cubicBezTo>
                <a:cubicBezTo>
                  <a:pt x="6512560" y="2736850"/>
                  <a:pt x="6687820" y="2698750"/>
                  <a:pt x="6869430" y="2663190"/>
                </a:cubicBezTo>
                <a:cubicBezTo>
                  <a:pt x="7028180" y="2632710"/>
                  <a:pt x="7204710" y="2598420"/>
                  <a:pt x="7315200" y="2561590"/>
                </a:cubicBezTo>
                <a:cubicBezTo>
                  <a:pt x="7385050" y="2538730"/>
                  <a:pt x="7426960" y="2518410"/>
                  <a:pt x="7481570" y="2489200"/>
                </a:cubicBezTo>
                <a:cubicBezTo>
                  <a:pt x="7539990" y="2456180"/>
                  <a:pt x="7589520" y="2426970"/>
                  <a:pt x="7653020" y="2372360"/>
                </a:cubicBezTo>
                <a:cubicBezTo>
                  <a:pt x="7752080" y="2288540"/>
                  <a:pt x="7938770" y="2094230"/>
                  <a:pt x="7994650" y="2007870"/>
                </a:cubicBezTo>
                <a:cubicBezTo>
                  <a:pt x="8018780" y="1969770"/>
                  <a:pt x="8020050" y="1955800"/>
                  <a:pt x="8032750" y="1915160"/>
                </a:cubicBezTo>
                <a:cubicBezTo>
                  <a:pt x="8053070" y="1842770"/>
                  <a:pt x="8064500" y="1697990"/>
                  <a:pt x="8088630" y="1607820"/>
                </a:cubicBezTo>
                <a:cubicBezTo>
                  <a:pt x="8107680" y="1534160"/>
                  <a:pt x="8145780" y="1464310"/>
                  <a:pt x="8157210" y="1409700"/>
                </a:cubicBezTo>
                <a:cubicBezTo>
                  <a:pt x="8164830" y="1371600"/>
                  <a:pt x="8163560" y="1341120"/>
                  <a:pt x="8164830" y="1311910"/>
                </a:cubicBezTo>
                <a:cubicBezTo>
                  <a:pt x="8164830" y="1286510"/>
                  <a:pt x="8167370" y="1273810"/>
                  <a:pt x="8163560" y="1243330"/>
                </a:cubicBezTo>
                <a:cubicBezTo>
                  <a:pt x="8157210" y="1177290"/>
                  <a:pt x="8135620" y="1010920"/>
                  <a:pt x="8106410" y="930910"/>
                </a:cubicBezTo>
                <a:cubicBezTo>
                  <a:pt x="8086090" y="875030"/>
                  <a:pt x="8067040" y="843280"/>
                  <a:pt x="8032750" y="796290"/>
                </a:cubicBezTo>
                <a:cubicBezTo>
                  <a:pt x="7987030" y="731520"/>
                  <a:pt x="7900670" y="623570"/>
                  <a:pt x="7847330" y="589280"/>
                </a:cubicBezTo>
                <a:cubicBezTo>
                  <a:pt x="7818120" y="568960"/>
                  <a:pt x="7809230" y="574040"/>
                  <a:pt x="7768590" y="561340"/>
                </a:cubicBezTo>
                <a:cubicBezTo>
                  <a:pt x="7637780" y="520700"/>
                  <a:pt x="7161530" y="392430"/>
                  <a:pt x="6931660" y="334010"/>
                </a:cubicBezTo>
                <a:cubicBezTo>
                  <a:pt x="6770370" y="294640"/>
                  <a:pt x="6672580" y="269240"/>
                  <a:pt x="6520180" y="238760"/>
                </a:cubicBezTo>
                <a:cubicBezTo>
                  <a:pt x="6329680" y="201930"/>
                  <a:pt x="6084570" y="161290"/>
                  <a:pt x="5875020" y="139700"/>
                </a:cubicBezTo>
                <a:cubicBezTo>
                  <a:pt x="5676900" y="119380"/>
                  <a:pt x="5513070" y="115570"/>
                  <a:pt x="5295900" y="110490"/>
                </a:cubicBezTo>
                <a:cubicBezTo>
                  <a:pt x="5019040" y="104140"/>
                  <a:pt x="4676140" y="105410"/>
                  <a:pt x="4348480" y="113030"/>
                </a:cubicBezTo>
                <a:cubicBezTo>
                  <a:pt x="3995420" y="121920"/>
                  <a:pt x="3614420" y="154940"/>
                  <a:pt x="3249930" y="165100"/>
                </a:cubicBezTo>
                <a:cubicBezTo>
                  <a:pt x="2887980" y="175260"/>
                  <a:pt x="2454910" y="160020"/>
                  <a:pt x="2167890" y="173990"/>
                </a:cubicBezTo>
                <a:cubicBezTo>
                  <a:pt x="1978660" y="184150"/>
                  <a:pt x="1870710" y="207010"/>
                  <a:pt x="1697990" y="217170"/>
                </a:cubicBezTo>
                <a:cubicBezTo>
                  <a:pt x="1489710" y="229870"/>
                  <a:pt x="1223010" y="240030"/>
                  <a:pt x="1003300" y="240030"/>
                </a:cubicBezTo>
                <a:cubicBezTo>
                  <a:pt x="805180" y="240030"/>
                  <a:pt x="510540" y="245110"/>
                  <a:pt x="436880" y="220980"/>
                </a:cubicBezTo>
                <a:cubicBezTo>
                  <a:pt x="417830" y="214630"/>
                  <a:pt x="410210" y="208280"/>
                  <a:pt x="402590" y="196850"/>
                </a:cubicBezTo>
                <a:cubicBezTo>
                  <a:pt x="394970" y="186690"/>
                  <a:pt x="391160" y="168910"/>
                  <a:pt x="392430" y="156210"/>
                </a:cubicBezTo>
                <a:cubicBezTo>
                  <a:pt x="394970" y="143510"/>
                  <a:pt x="402590" y="128270"/>
                  <a:pt x="412750" y="119380"/>
                </a:cubicBezTo>
                <a:cubicBezTo>
                  <a:pt x="421640" y="110490"/>
                  <a:pt x="450850" y="104140"/>
                  <a:pt x="450850" y="104140"/>
                </a:cubicBezTo>
              </a:path>
            </a:pathLst>
          </a:custGeom>
          <a:solidFill>
            <a:srgbClr val="CD4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6752818" y="7727696"/>
            <a:ext cx="1476029" cy="446499"/>
          </a:xfrm>
          <a:custGeom>
            <a:rect b="b" l="l" r="r" t="t"/>
            <a:pathLst>
              <a:path extrusionOk="0" h="446499" w="1476029">
                <a:moveTo>
                  <a:pt x="0" y="0"/>
                </a:moveTo>
                <a:lnTo>
                  <a:pt x="1476029" y="0"/>
                </a:lnTo>
                <a:lnTo>
                  <a:pt x="1476029" y="446498"/>
                </a:lnTo>
                <a:lnTo>
                  <a:pt x="0" y="446498"/>
                </a:lnTo>
                <a:lnTo>
                  <a:pt x="0" y="0"/>
                </a:lnTo>
                <a:close/>
              </a:path>
            </a:pathLst>
          </a:custGeom>
          <a:blipFill rotWithShape="1">
            <a:blip r:embed="rId4">
              <a:alphaModFix/>
            </a:blip>
            <a:stretch>
              <a:fillRect b="0" l="0" r="0" t="0"/>
            </a:stretch>
          </a:blipFill>
          <a:ln>
            <a:noFill/>
          </a:ln>
        </p:spPr>
      </p:sp>
      <p:sp>
        <p:nvSpPr>
          <p:cNvPr id="324" name="Google Shape;324;p6"/>
          <p:cNvSpPr/>
          <p:nvPr/>
        </p:nvSpPr>
        <p:spPr>
          <a:xfrm rot="10800000">
            <a:off x="9952066" y="7746318"/>
            <a:ext cx="1476029" cy="446499"/>
          </a:xfrm>
          <a:custGeom>
            <a:rect b="b" l="l" r="r" t="t"/>
            <a:pathLst>
              <a:path extrusionOk="0" h="446499" w="1476029">
                <a:moveTo>
                  <a:pt x="0" y="0"/>
                </a:moveTo>
                <a:lnTo>
                  <a:pt x="1476029" y="0"/>
                </a:lnTo>
                <a:lnTo>
                  <a:pt x="1476029" y="446499"/>
                </a:lnTo>
                <a:lnTo>
                  <a:pt x="0" y="446499"/>
                </a:lnTo>
                <a:lnTo>
                  <a:pt x="0" y="0"/>
                </a:lnTo>
                <a:close/>
              </a:path>
            </a:pathLst>
          </a:custGeom>
          <a:blipFill rotWithShape="1">
            <a:blip r:embed="rId4">
              <a:alphaModFix/>
            </a:blip>
            <a:stretch>
              <a:fillRect b="0" l="0" r="0" t="0"/>
            </a:stretch>
          </a:blipFill>
          <a:ln>
            <a:noFill/>
          </a:ln>
        </p:spPr>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C5EB"/>
        </a:solidFill>
      </p:bgPr>
    </p:bg>
    <p:spTree>
      <p:nvGrpSpPr>
        <p:cNvPr id="328" name="Shape 328"/>
        <p:cNvGrpSpPr/>
        <p:nvPr/>
      </p:nvGrpSpPr>
      <p:grpSpPr>
        <a:xfrm>
          <a:off x="0" y="0"/>
          <a:ext cx="0" cy="0"/>
          <a:chOff x="0" y="0"/>
          <a:chExt cx="0" cy="0"/>
        </a:xfrm>
      </p:grpSpPr>
      <p:sp>
        <p:nvSpPr>
          <p:cNvPr id="329" name="Google Shape;329;p7"/>
          <p:cNvSpPr txBox="1"/>
          <p:nvPr/>
        </p:nvSpPr>
        <p:spPr>
          <a:xfrm>
            <a:off x="6023625" y="4772076"/>
            <a:ext cx="5664000" cy="381000"/>
          </a:xfrm>
          <a:prstGeom prst="rect">
            <a:avLst/>
          </a:prstGeom>
          <a:noFill/>
          <a:ln>
            <a:noFill/>
          </a:ln>
        </p:spPr>
        <p:txBody>
          <a:bodyPr anchorCtr="0" anchor="t" bIns="0" lIns="0" spcFirstLastPara="1" rIns="0" wrap="square" tIns="0">
            <a:spAutoFit/>
          </a:bodyPr>
          <a:lstStyle/>
          <a:p>
            <a:pPr indent="0" lvl="0" marL="0" marR="0" rtl="0" algn="ctr">
              <a:lnSpc>
                <a:spcPct val="119991"/>
              </a:lnSpc>
              <a:spcBef>
                <a:spcPts val="0"/>
              </a:spcBef>
              <a:spcAft>
                <a:spcPts val="0"/>
              </a:spcAft>
              <a:buNone/>
            </a:pPr>
            <a:r>
              <a:rPr b="1" i="0" lang="en-US" sz="2476" u="none" cap="none" strike="noStrike">
                <a:solidFill>
                  <a:srgbClr val="000000"/>
                </a:solidFill>
                <a:latin typeface="Arial"/>
                <a:ea typeface="Arial"/>
                <a:cs typeface="Arial"/>
                <a:sym typeface="Arial"/>
              </a:rPr>
              <a:t>TERIMA KASIH</a:t>
            </a:r>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