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8BF9A-B613-4B93-8D75-53E369C5F442}" v="521" dt="2019-04-06T08:02:1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30T07:44:28.943" v="2333" actId="208"/>
      <pc:docMkLst>
        <pc:docMk/>
      </pc:docMkLst>
      <pc:sldChg chg="addSp delSp modSp">
        <pc:chgData name="Åsmund Runningen" userId="fcfce1d5-2d35-4b5c-86f4-e24bd46c268e" providerId="ADAL" clId="{6EF0C182-8B9A-4773-A139-DEDE527575EE}" dt="2019-03-30T07:37:14.249" v="2271" actId="1076"/>
        <pc:sldMkLst>
          <pc:docMk/>
          <pc:sldMk cId="521623659" sldId="256"/>
        </pc:sldMkLst>
        <pc:spChg chg="add mod">
          <ac:chgData name="Åsmund Runningen" userId="fcfce1d5-2d35-4b5c-86f4-e24bd46c268e" providerId="ADAL" clId="{6EF0C182-8B9A-4773-A139-DEDE527575EE}" dt="2019-03-29T18:55:56.953" v="1108" actId="20577"/>
          <ac:spMkLst>
            <pc:docMk/>
            <pc:sldMk cId="521623659" sldId="256"/>
            <ac:spMk id="2" creationId="{031E343D-23D8-49E5-9F5A-493789749AF7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2" creationId="{B28626EF-81DA-4868-8ACA-531D95E1005E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3" creationId="{243DF1B2-1BD0-440E-B9B4-F216ADD77CFB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3" creationId="{BC860BD3-44D9-4BCF-B1C6-5BC961588523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4" creationId="{6E1F2737-3996-4FDE-B8D0-AB72EC0E27BC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5" creationId="{42AAB2C7-875A-4C0C-973B-5156C4852674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6" creationId="{BC182755-E52D-45DB-91D9-973D5F708FF1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9" creationId="{1DB8CE3D-3E7E-40D3-8539-7F0ECE81BC57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0" creationId="{9394C64C-D80A-4D37-AF1C-93C99773A9C9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1" creationId="{199C7B93-7A80-4B61-8E01-3ADAB2842066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2" creationId="{145CAA70-D755-4FC4-A72D-A130F8E53618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4" creationId="{CA97C7CA-89BB-4C5A-88DE-195968B8BE77}"/>
          </ac:spMkLst>
        </pc:spChg>
        <pc:spChg chg="add mod">
          <ac:chgData name="Åsmund Runningen" userId="fcfce1d5-2d35-4b5c-86f4-e24bd46c268e" providerId="ADAL" clId="{6EF0C182-8B9A-4773-A139-DEDE527575EE}" dt="2019-03-16T21:50:43.552" v="114" actId="1076"/>
          <ac:spMkLst>
            <pc:docMk/>
            <pc:sldMk cId="521623659" sldId="256"/>
            <ac:spMk id="15" creationId="{B87D4DB8-632A-43CD-8293-D2E6E658463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6" creationId="{C88FB7F2-2D93-4876-AB5B-BF7FB234818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7" creationId="{CAB005C6-DA03-4297-9A6B-BD44428C4FCC}"/>
          </ac:spMkLst>
        </pc:spChg>
        <pc:spChg chg="add mod">
          <ac:chgData name="Åsmund Runningen" userId="fcfce1d5-2d35-4b5c-86f4-e24bd46c268e" providerId="ADAL" clId="{6EF0C182-8B9A-4773-A139-DEDE527575EE}" dt="2019-03-16T21:48:36.230" v="104" actId="164"/>
          <ac:spMkLst>
            <pc:docMk/>
            <pc:sldMk cId="521623659" sldId="256"/>
            <ac:spMk id="19" creationId="{EE913FDC-D2F4-485B-AD60-3BBD98B1505D}"/>
          </ac:spMkLst>
        </pc:spChg>
        <pc:spChg chg="add mod">
          <ac:chgData name="Åsmund Runningen" userId="fcfce1d5-2d35-4b5c-86f4-e24bd46c268e" providerId="ADAL" clId="{6EF0C182-8B9A-4773-A139-DEDE527575EE}" dt="2019-03-16T22:02:01.497" v="339" actId="164"/>
          <ac:spMkLst>
            <pc:docMk/>
            <pc:sldMk cId="521623659" sldId="256"/>
            <ac:spMk id="21" creationId="{6EFCBF6B-C311-41EF-AE8B-83A5DF86DBA0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22" creationId="{4EE262D9-D8A4-424F-BAEC-CF7C35627158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3" creationId="{E81F5203-E937-4AD1-AC6C-8AAF835F344A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4" creationId="{289722C4-90E0-4073-8E9F-1F45071D96B2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5" creationId="{37A0F50E-6E68-4123-ABB5-FE3F61E747F5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7" creationId="{52D72391-36F5-4CF1-9491-044B270E91C5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" creationId="{2EB98137-7498-4664-9D9A-92596F67DEE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5" creationId="{68DD7606-B5A5-457F-8895-5B42A623887C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6" creationId="{E476E0B0-D64A-4F1E-A309-54A19CE9743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7" creationId="{CA064ABB-99FF-4B5C-8B9D-84E2FD44AF18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8" creationId="{86241F1D-2B8C-4FB8-ACFA-1DAD5BCFF0D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9" creationId="{C110C827-DBA3-4A7E-99EC-43D84481DB9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0" creationId="{5681C0ED-F39B-43F3-A102-B128B287D89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1" creationId="{E5DBE7DE-DA39-4EAC-8E0B-6DF57AB41C5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2" creationId="{2A1314DF-9296-4CE6-A624-85283483283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3" creationId="{2ADBB7AB-DA39-4EE4-97C0-2205150603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4" creationId="{A3D563D3-65CD-4590-839A-8E07C2F3B437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5" creationId="{E8CB5FDD-AEE3-4197-AFB3-3412FEB11B4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6" creationId="{1A607E1B-A7C9-469B-ADF1-01D81E200AB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7" creationId="{45714BC6-79F4-4360-B038-E5939510EA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8" creationId="{E66BA3B7-EE57-4FA0-9056-FBAB02326E0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9" creationId="{128BA2E6-53E4-440E-B6A9-D6E193386AC5}"/>
          </ac:spMkLst>
        </pc:spChg>
        <pc:spChg chg="add del">
          <ac:chgData name="Åsmund Runningen" userId="fcfce1d5-2d35-4b5c-86f4-e24bd46c268e" providerId="ADAL" clId="{6EF0C182-8B9A-4773-A139-DEDE527575EE}" dt="2019-03-16T21:54:30.270" v="182" actId="478"/>
          <ac:spMkLst>
            <pc:docMk/>
            <pc:sldMk cId="521623659" sldId="256"/>
            <ac:spMk id="60" creationId="{2491D1CA-30CC-49B6-93B5-243C3333670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1" creationId="{1BD5C962-12E4-4180-91F3-39313170E6F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2" creationId="{17FD46E4-4732-4B61-967A-B965A1D9F4B4}"/>
          </ac:spMkLst>
        </pc:spChg>
        <pc:spChg chg="add del mod">
          <ac:chgData name="Åsmund Runningen" userId="fcfce1d5-2d35-4b5c-86f4-e24bd46c268e" providerId="ADAL" clId="{6EF0C182-8B9A-4773-A139-DEDE527575EE}" dt="2019-03-16T22:01:06.845" v="325" actId="478"/>
          <ac:spMkLst>
            <pc:docMk/>
            <pc:sldMk cId="521623659" sldId="256"/>
            <ac:spMk id="64" creationId="{74B2741E-4796-4B9B-BA0F-61779FE2153A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65" creationId="{F0136344-AB3D-44A9-8696-0D0B68439082}"/>
          </ac:spMkLst>
        </pc:spChg>
        <pc:spChg chg="del mod topLvl">
          <ac:chgData name="Åsmund Runningen" userId="fcfce1d5-2d35-4b5c-86f4-e24bd46c268e" providerId="ADAL" clId="{6EF0C182-8B9A-4773-A139-DEDE527575EE}" dt="2019-03-16T21:58:24.199" v="243" actId="478"/>
          <ac:spMkLst>
            <pc:docMk/>
            <pc:sldMk cId="521623659" sldId="256"/>
            <ac:spMk id="66" creationId="{9F260683-FAB4-4D2A-AD61-05B07F76E37C}"/>
          </ac:spMkLst>
        </pc:spChg>
        <pc:spChg chg="del mod topLvl">
          <ac:chgData name="Åsmund Runningen" userId="fcfce1d5-2d35-4b5c-86f4-e24bd46c268e" providerId="ADAL" clId="{6EF0C182-8B9A-4773-A139-DEDE527575EE}" dt="2019-03-16T21:58:31.262" v="245" actId="478"/>
          <ac:spMkLst>
            <pc:docMk/>
            <pc:sldMk cId="521623659" sldId="256"/>
            <ac:spMk id="67" creationId="{7637DC6F-8174-4BEF-B375-D75779AFB77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8" creationId="{BAE1E9AB-FD6A-4BB8-8323-DCA8F6EB5BCD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9" creationId="{E639C07C-236A-4973-9380-26B9FB22ED2D}"/>
          </ac:spMkLst>
        </pc:spChg>
        <pc:spChg chg="del mod topLvl">
          <ac:chgData name="Åsmund Runningen" userId="fcfce1d5-2d35-4b5c-86f4-e24bd46c268e" providerId="ADAL" clId="{6EF0C182-8B9A-4773-A139-DEDE527575EE}" dt="2019-03-16T21:58:21.791" v="242" actId="478"/>
          <ac:spMkLst>
            <pc:docMk/>
            <pc:sldMk cId="521623659" sldId="256"/>
            <ac:spMk id="73" creationId="{CD779F04-D129-4BE7-8FC4-153284AED076}"/>
          </ac:spMkLst>
        </pc:spChg>
        <pc:spChg chg="del mod topLvl">
          <ac:chgData name="Åsmund Runningen" userId="fcfce1d5-2d35-4b5c-86f4-e24bd46c268e" providerId="ADAL" clId="{6EF0C182-8B9A-4773-A139-DEDE527575EE}" dt="2019-03-16T21:58:29.194" v="244" actId="478"/>
          <ac:spMkLst>
            <pc:docMk/>
            <pc:sldMk cId="521623659" sldId="256"/>
            <ac:spMk id="74" creationId="{0F54F407-0A4C-422E-808E-34FE49B8434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5" creationId="{D7F158EF-D9D9-4920-B146-E84EE05BC105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6" creationId="{E08E0BCE-99A3-433F-9E55-DB69E148F66A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7" creationId="{81E38033-574B-4211-9748-DF996DF19E8E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8" creationId="{6D58C892-E251-4C70-8E2E-ACE263B2D308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9" creationId="{8D785446-5C71-4571-9AE1-052BA4471B0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0" creationId="{215ED0AE-45C0-4213-8E13-5AB882C3FF5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1" creationId="{38A0CF69-7724-4625-8CCB-8DA2DEFAF3A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2" creationId="{00974F0B-7BD8-4C9F-907D-9F65638FDBC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3" creationId="{C0B8BC6C-6C6D-4180-9875-A43FE43A52C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4" creationId="{314510B0-7BF8-4A5F-AF43-4475CF7E6D1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5" creationId="{A7C3132C-E50E-4214-8273-D6C3D03194F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6" creationId="{B2ADA3FE-6E83-49C5-967E-6D51ACF2718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7" creationId="{8B91515F-F789-41C1-B7F8-6CF6CBB21291}"/>
          </ac:spMkLst>
        </pc:spChg>
        <pc:spChg chg="del mod topLvl">
          <ac:chgData name="Åsmund Runningen" userId="fcfce1d5-2d35-4b5c-86f4-e24bd46c268e" providerId="ADAL" clId="{6EF0C182-8B9A-4773-A139-DEDE527575EE}" dt="2019-03-16T21:58:17.079" v="240" actId="478"/>
          <ac:spMkLst>
            <pc:docMk/>
            <pc:sldMk cId="521623659" sldId="256"/>
            <ac:spMk id="88" creationId="{DD8C2645-F48D-4DEE-BB46-68886F58D45E}"/>
          </ac:spMkLst>
        </pc:spChg>
        <pc:spChg chg="del mod topLvl">
          <ac:chgData name="Åsmund Runningen" userId="fcfce1d5-2d35-4b5c-86f4-e24bd46c268e" providerId="ADAL" clId="{6EF0C182-8B9A-4773-A139-DEDE527575EE}" dt="2019-03-16T21:58:15" v="239" actId="478"/>
          <ac:spMkLst>
            <pc:docMk/>
            <pc:sldMk cId="521623659" sldId="256"/>
            <ac:spMk id="89" creationId="{475BE43B-8093-415D-AEEE-6383654B5DCD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3" creationId="{425D0467-1E4E-400A-8368-31D7BB3C142F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4" creationId="{93EF7DC4-D781-49F6-82DA-F7C9D1C2A8B3}"/>
          </ac:spMkLst>
        </pc:spChg>
        <pc:spChg chg="add mod">
          <ac:chgData name="Åsmund Runningen" userId="fcfce1d5-2d35-4b5c-86f4-e24bd46c268e" providerId="ADAL" clId="{6EF0C182-8B9A-4773-A139-DEDE527575EE}" dt="2019-03-16T22:08:06.295" v="447" actId="164"/>
          <ac:spMkLst>
            <pc:docMk/>
            <pc:sldMk cId="521623659" sldId="256"/>
            <ac:spMk id="107" creationId="{69D616D9-CEE5-4F17-AD98-33212A7EA0FD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8" creationId="{FD3B51E4-1AE1-46BC-8F08-AA41FEB5586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9" creationId="{52FAF4A1-75F3-4315-8FC9-9904F08ADA2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10" creationId="{5C1A59BD-9088-42DA-A361-C4A7BEE635F0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7" creationId="{6604AC73-D492-47C2-AED1-01EAFB78BBEF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8" creationId="{7ADFD40E-A4B8-4637-B21E-D12AD9E54925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9" creationId="{247F5790-1D17-404C-96DD-1248282B948E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20" creationId="{A59C11C8-C053-4C82-8FB0-387115CEE85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1" creationId="{0274782B-CC91-44B0-A3EF-5F4FE47EA1D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2" creationId="{517788C4-42EB-478B-AC8C-68149A502ED0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3" creationId="{B77CEACC-2946-44E6-AC24-51255455641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4" creationId="{483ADB80-91F7-4ED7-B753-37D04ACBE59C}"/>
          </ac:spMkLst>
        </pc:spChg>
        <pc:spChg chg="add mod">
          <ac:chgData name="Åsmund Runningen" userId="fcfce1d5-2d35-4b5c-86f4-e24bd46c268e" providerId="ADAL" clId="{6EF0C182-8B9A-4773-A139-DEDE527575EE}" dt="2019-03-16T22:08:57.827" v="464" actId="164"/>
          <ac:spMkLst>
            <pc:docMk/>
            <pc:sldMk cId="521623659" sldId="256"/>
            <ac:spMk id="128" creationId="{FDE483E7-335F-4A92-AA26-12878CDE17FD}"/>
          </ac:spMkLst>
        </pc:spChg>
        <pc:spChg chg="add mod topLvl">
          <ac:chgData name="Åsmund Runningen" userId="fcfce1d5-2d35-4b5c-86f4-e24bd46c268e" providerId="ADAL" clId="{6EF0C182-8B9A-4773-A139-DEDE527575EE}" dt="2019-03-29T20:05:09.691" v="2025" actId="164"/>
          <ac:spMkLst>
            <pc:docMk/>
            <pc:sldMk cId="521623659" sldId="256"/>
            <ac:spMk id="135" creationId="{862D4B4D-E074-4CD6-B711-FF4FEA349A48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137" creationId="{8429E7C2-F88C-4926-B084-DB76E39A2ED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142" creationId="{D38E5F96-C5B2-47B3-9856-D8EEC04B6A7A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49" creationId="{EF0AC30F-D741-4002-84D8-09C001F217E0}"/>
          </ac:spMkLst>
        </pc:spChg>
        <pc:spChg chg="add del mod">
          <ac:chgData name="Åsmund Runningen" userId="fcfce1d5-2d35-4b5c-86f4-e24bd46c268e" providerId="ADAL" clId="{6EF0C182-8B9A-4773-A139-DEDE527575EE}" dt="2019-03-16T22:14:05.373" v="497" actId="478"/>
          <ac:spMkLst>
            <pc:docMk/>
            <pc:sldMk cId="521623659" sldId="256"/>
            <ac:spMk id="154" creationId="{61F7B3BE-DA8A-4DD8-BE49-E7696DE27769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55" creationId="{24AA2843-D26D-4EFE-AA51-4515DC76CD29}"/>
          </ac:spMkLst>
        </pc:spChg>
        <pc:spChg chg="add mod">
          <ac:chgData name="Åsmund Runningen" userId="fcfce1d5-2d35-4b5c-86f4-e24bd46c268e" providerId="ADAL" clId="{6EF0C182-8B9A-4773-A139-DEDE527575EE}" dt="2019-03-29T19:23:35.605" v="1582" actId="164"/>
          <ac:spMkLst>
            <pc:docMk/>
            <pc:sldMk cId="521623659" sldId="256"/>
            <ac:spMk id="157" creationId="{16B7FC36-8372-4DA2-A243-4D7C631971F4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160" creationId="{302C15A1-726B-40C8-B307-35E4FE32B4C7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174" creationId="{EBF5C8B7-9849-4817-80B0-8703B5547AC1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179" creationId="{5C1A67B3-E0B8-44C0-8DCA-247EEBFA106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3" creationId="{59502910-8E04-4E72-8A82-00049C2A760E}"/>
          </ac:spMkLst>
        </pc:spChg>
        <pc:spChg chg="add mod or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4" creationId="{607D9CE5-4CDA-4972-9DD6-1B3182ED433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5" creationId="{4EB82358-23AD-4FA9-A70D-25F3EAFBED80}"/>
          </ac:spMkLst>
        </pc:spChg>
        <pc:spChg chg="add del mod">
          <ac:chgData name="Åsmund Runningen" userId="fcfce1d5-2d35-4b5c-86f4-e24bd46c268e" providerId="ADAL" clId="{6EF0C182-8B9A-4773-A139-DEDE527575EE}" dt="2019-03-16T22:27:27.044" v="628" actId="478"/>
          <ac:spMkLst>
            <pc:docMk/>
            <pc:sldMk cId="521623659" sldId="256"/>
            <ac:spMk id="268" creationId="{5F31C418-F200-4B83-92F2-603C2B879B7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8" creationId="{CF43C227-F2BF-4807-BD74-D413FB9A4A48}"/>
          </ac:spMkLst>
        </pc:spChg>
        <pc:spChg chg="add del mod">
          <ac:chgData name="Åsmund Runningen" userId="fcfce1d5-2d35-4b5c-86f4-e24bd46c268e" providerId="ADAL" clId="{6EF0C182-8B9A-4773-A139-DEDE527575EE}" dt="2019-03-16T22:28:04.296" v="630" actId="478"/>
          <ac:spMkLst>
            <pc:docMk/>
            <pc:sldMk cId="521623659" sldId="256"/>
            <ac:spMk id="269" creationId="{0A92A38A-EDE9-440C-8B46-BF1FA1D8EC6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9" creationId="{203C543D-ABB4-4896-B6E6-3C920F6F91AE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0" creationId="{4C245326-7A9C-4C6A-939F-307AB1E667A1}"/>
          </ac:spMkLst>
        </pc:spChg>
        <pc:spChg chg="add del mod">
          <ac:chgData name="Åsmund Runningen" userId="fcfce1d5-2d35-4b5c-86f4-e24bd46c268e" providerId="ADAL" clId="{6EF0C182-8B9A-4773-A139-DEDE527575EE}" dt="2019-03-16T22:28:19.790" v="633" actId="478"/>
          <ac:spMkLst>
            <pc:docMk/>
            <pc:sldMk cId="521623659" sldId="256"/>
            <ac:spMk id="271" creationId="{385C4FDD-8ACC-4047-B909-FB6265B85AE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1" creationId="{7BCBB6BC-7F69-4E83-9751-EDF64872C668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2" creationId="{F431695C-6EFB-46F1-8D57-ABEC7F413FB7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4" creationId="{0D8DA1AF-D0E9-4BC4-A3B6-7E055C92D74F}"/>
          </ac:spMkLst>
        </pc:spChg>
        <pc:spChg chg="add del mod">
          <ac:chgData name="Åsmund Runningen" userId="fcfce1d5-2d35-4b5c-86f4-e24bd46c268e" providerId="ADAL" clId="{6EF0C182-8B9A-4773-A139-DEDE527575EE}" dt="2019-03-16T22:36:44.188" v="692" actId="478"/>
          <ac:spMkLst>
            <pc:docMk/>
            <pc:sldMk cId="521623659" sldId="256"/>
            <ac:spMk id="274" creationId="{2696C841-0C2D-4695-8886-450ED38184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5" creationId="{663D3EB2-02B2-4918-AD59-C1CE071EC5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6" creationId="{31B88511-1CCF-45FA-8282-CD41894DEED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7" creationId="{8ADFF916-0526-46FE-BA77-AC9E0A7DD935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8" creationId="{3356F016-B5DB-4285-ABE4-D561BED2F1E9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9" creationId="{D68EB3B3-C524-4492-8D04-AA781678B0F8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0" creationId="{25218079-6F3D-4B4C-8D38-224AA6168850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1" creationId="{D546C368-2AD9-4202-8298-A7FFB78FDF7E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2" creationId="{7FEF82F5-08D5-4683-A125-EC34220C0A89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3" creationId="{54CC338B-526D-497E-BD68-6F50AFB68E56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4" creationId="{B7ECF965-4BE7-4536-B1EB-C340E80559C4}"/>
          </ac:spMkLst>
        </pc:spChg>
        <pc:spChg chg="add del mod">
          <ac:chgData name="Åsmund Runningen" userId="fcfce1d5-2d35-4b5c-86f4-e24bd46c268e" providerId="ADAL" clId="{6EF0C182-8B9A-4773-A139-DEDE527575EE}" dt="2019-03-29T18:35:07.461" v="789" actId="478"/>
          <ac:spMkLst>
            <pc:docMk/>
            <pc:sldMk cId="521623659" sldId="256"/>
            <ac:spMk id="285" creationId="{D3043889-0023-4EF6-8C59-25B9D41A3A3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6" creationId="{4D6CE9C8-C640-4B8B-A794-975529A9B12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7" creationId="{64A5AA44-6E22-4D6B-B5FC-85DA6885854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8" creationId="{C8C272DE-8889-48B3-BD8E-5CA7DCC5EC4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9" creationId="{D1789003-ECBA-4879-92DB-FF3C7597136D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0" creationId="{B08BFF5A-5B3F-4680-8A70-6C22C4FC582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1" creationId="{E85A8A84-30A2-4485-B5E2-F7579048CB2F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2" creationId="{35B8F845-8662-4B8A-BB12-A556D9A99C22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3" creationId="{BBCE4271-00AE-41B8-8D9B-8817F1D68B4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4" creationId="{7C5CD90C-1DF6-4B55-856D-3049CFD12C8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5" creationId="{3BA66EB2-9215-49F2-96AB-99B4DF6CCBFA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6" creationId="{B0BFE4BC-3F04-4202-96D6-B43B9844818E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7" creationId="{1A3414B9-6462-4B79-832D-36A28862FBB7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8" creationId="{3E4B9EBE-F420-4211-8642-B3CCB3717C31}"/>
          </ac:spMkLst>
        </pc:spChg>
        <pc:spChg chg="add del mod">
          <ac:chgData name="Åsmund Runningen" userId="fcfce1d5-2d35-4b5c-86f4-e24bd46c268e" providerId="ADAL" clId="{6EF0C182-8B9A-4773-A139-DEDE527575EE}" dt="2019-03-29T18:43:44.504" v="973" actId="478"/>
          <ac:spMkLst>
            <pc:docMk/>
            <pc:sldMk cId="521623659" sldId="256"/>
            <ac:spMk id="299" creationId="{0CB66194-B76E-40DA-A936-3DF7F3F3DA98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300" creationId="{27E58FBC-5EA4-494A-BCC0-304C3A514201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1" creationId="{FFEC5EE9-6097-4C0E-AC44-203CB2F5D36F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2" creationId="{59FA1903-8A05-4F1C-AFC6-1DEF248C2C10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3" creationId="{7EE1DA67-3440-4970-B220-268332B0DFA3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0" creationId="{07264AF3-A602-4262-A592-1D5D8A2FF2D1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1" creationId="{99998C47-16A0-4FEF-B3C5-734906FF36C8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2" creationId="{AC508C55-7DB9-4E26-B8D2-DAFBA297F5A5}"/>
          </ac:spMkLst>
        </pc:spChg>
        <pc:spChg chg="del mod topLvl">
          <ac:chgData name="Åsmund Runningen" userId="fcfce1d5-2d35-4b5c-86f4-e24bd46c268e" providerId="ADAL" clId="{6EF0C182-8B9A-4773-A139-DEDE527575EE}" dt="2019-03-29T18:53:26.991" v="1071" actId="478"/>
          <ac:spMkLst>
            <pc:docMk/>
            <pc:sldMk cId="521623659" sldId="256"/>
            <ac:spMk id="323" creationId="{A3C020E1-EA35-4AA9-9BDF-197A43720CCF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43" creationId="{7877134E-61ED-43B3-BDBB-1BCDBBCDC0F0}"/>
          </ac:spMkLst>
        </pc:spChg>
        <pc:spChg chg="add mod">
          <ac:chgData name="Åsmund Runningen" userId="fcfce1d5-2d35-4b5c-86f4-e24bd46c268e" providerId="ADAL" clId="{6EF0C182-8B9A-4773-A139-DEDE527575EE}" dt="2019-03-29T19:11:34.282" v="1390" actId="1076"/>
          <ac:spMkLst>
            <pc:docMk/>
            <pc:sldMk cId="521623659" sldId="256"/>
            <ac:spMk id="344" creationId="{D4F4137C-27B3-4C83-9FBF-B1C1BD5AE2C6}"/>
          </ac:spMkLst>
        </pc:spChg>
        <pc:spChg chg="add mod">
          <ac:chgData name="Åsmund Runningen" userId="fcfce1d5-2d35-4b5c-86f4-e24bd46c268e" providerId="ADAL" clId="{6EF0C182-8B9A-4773-A139-DEDE527575EE}" dt="2019-03-29T19:11:39.705" v="1391" actId="1076"/>
          <ac:spMkLst>
            <pc:docMk/>
            <pc:sldMk cId="521623659" sldId="256"/>
            <ac:spMk id="345" creationId="{FBA62DD1-6F82-4662-943A-B4803C4CBF19}"/>
          </ac:spMkLst>
        </pc:spChg>
        <pc:spChg chg="add mod">
          <ac:chgData name="Åsmund Runningen" userId="fcfce1d5-2d35-4b5c-86f4-e24bd46c268e" providerId="ADAL" clId="{6EF0C182-8B9A-4773-A139-DEDE527575EE}" dt="2019-03-29T19:11:43.331" v="1392" actId="1076"/>
          <ac:spMkLst>
            <pc:docMk/>
            <pc:sldMk cId="521623659" sldId="256"/>
            <ac:spMk id="346" creationId="{950F8C86-0E1C-4098-8E5C-54C9134554BD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7" creationId="{F1C3091D-24B5-4871-834A-D6E974F6E1A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8" creationId="{27C86DF1-3D62-4E5A-BAD0-356B8A2B57BF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9" creationId="{FEC728C7-6C09-493F-AD3C-A22198F6CD5C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0" creationId="{5E9D18B2-C708-4C23-A049-402E35A06454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1" creationId="{CBA2070B-9E1A-4B1F-9444-89010129AFFE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2" creationId="{5DC559B9-2795-468F-826C-F97ACD9EC248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3" creationId="{C8761AAD-E516-4995-9CFF-4925B2698ED2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4" creationId="{86C7A757-A885-489D-A41C-2F412460F0B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5" creationId="{9FFAA84D-28C7-4E05-BA56-3BD9C143F4B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6" creationId="{B7655A67-89EB-4AAE-AE39-BB2CDBF72619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7" creationId="{61C4B207-E258-4C03-85FC-C3425EE3248E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8" creationId="{894E6FB4-C5B8-4CAC-B5BF-66F8AE3B34A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9" creationId="{F35A30FD-29A2-4C96-8B91-82011565FDB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0" creationId="{62C33734-CA22-43FA-AEC3-4BCB25CBED00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1" creationId="{5705A9FD-A22E-4210-9D5A-469F2C8EC967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2" creationId="{7CB82E52-8B41-4762-90B9-F6ABE0ECBD7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3" creationId="{7FEED7EE-C911-43E3-B700-BE2AA1123D0E}"/>
          </ac:spMkLst>
        </pc:spChg>
        <pc:spChg chg="add mod">
          <ac:chgData name="Åsmund Runningen" userId="fcfce1d5-2d35-4b5c-86f4-e24bd46c268e" providerId="ADAL" clId="{6EF0C182-8B9A-4773-A139-DEDE527575EE}" dt="2019-03-29T19:12:39.092" v="1405" actId="1076"/>
          <ac:spMkLst>
            <pc:docMk/>
            <pc:sldMk cId="521623659" sldId="256"/>
            <ac:spMk id="364" creationId="{618BC985-962B-4A03-B63A-DED35A564AE8}"/>
          </ac:spMkLst>
        </pc:spChg>
        <pc:spChg chg="mod">
          <ac:chgData name="Åsmund Runningen" userId="fcfce1d5-2d35-4b5c-86f4-e24bd46c268e" providerId="ADAL" clId="{6EF0C182-8B9A-4773-A139-DEDE527575EE}" dt="2019-03-29T19:13:11.315" v="1412" actId="1076"/>
          <ac:spMkLst>
            <pc:docMk/>
            <pc:sldMk cId="521623659" sldId="256"/>
            <ac:spMk id="379" creationId="{EDFC8C2D-10A4-45F2-8551-435474317438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6" creationId="{1602B3B6-914E-413D-8F14-BCE5DA1A924F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7" creationId="{B63A7A65-5DB0-4233-9D8E-DAA219853424}"/>
          </ac:spMkLst>
        </pc:spChg>
        <pc:spChg chg="del mod topLvl">
          <ac:chgData name="Åsmund Runningen" userId="fcfce1d5-2d35-4b5c-86f4-e24bd46c268e" providerId="ADAL" clId="{6EF0C182-8B9A-4773-A139-DEDE527575EE}" dt="2019-03-29T19:12:41.512" v="1406" actId="478"/>
          <ac:spMkLst>
            <pc:docMk/>
            <pc:sldMk cId="521623659" sldId="256"/>
            <ac:spMk id="388" creationId="{B7CA9444-E635-4A4B-8BE6-FBC824B27554}"/>
          </ac:spMkLst>
        </pc:spChg>
        <pc:spChg chg="del mod topLvl">
          <ac:chgData name="Åsmund Runningen" userId="fcfce1d5-2d35-4b5c-86f4-e24bd46c268e" providerId="ADAL" clId="{6EF0C182-8B9A-4773-A139-DEDE527575EE}" dt="2019-03-29T19:12:42.504" v="1407" actId="478"/>
          <ac:spMkLst>
            <pc:docMk/>
            <pc:sldMk cId="521623659" sldId="256"/>
            <ac:spMk id="389" creationId="{FAEC4B0C-EC1A-42BC-9C1E-963E9DC29663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390" creationId="{4EB52A59-12B7-4691-A846-9E2502223AB7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91" creationId="{10D76F68-3FA9-4FCE-973E-DE3F00163380}"/>
          </ac:spMkLst>
        </pc:spChg>
        <pc:spChg chg="add mod">
          <ac:chgData name="Åsmund Runningen" userId="fcfce1d5-2d35-4b5c-86f4-e24bd46c268e" providerId="ADAL" clId="{6EF0C182-8B9A-4773-A139-DEDE527575EE}" dt="2019-03-29T19:19:06.256" v="1497" actId="20577"/>
          <ac:spMkLst>
            <pc:docMk/>
            <pc:sldMk cId="521623659" sldId="256"/>
            <ac:spMk id="392" creationId="{FF5E69D2-1B66-4C3F-A879-1CAA7AC56DA4}"/>
          </ac:spMkLst>
        </pc:spChg>
        <pc:spChg chg="add mod">
          <ac:chgData name="Åsmund Runningen" userId="fcfce1d5-2d35-4b5c-86f4-e24bd46c268e" providerId="ADAL" clId="{6EF0C182-8B9A-4773-A139-DEDE527575EE}" dt="2019-03-29T19:19:09.095" v="1499" actId="20577"/>
          <ac:spMkLst>
            <pc:docMk/>
            <pc:sldMk cId="521623659" sldId="256"/>
            <ac:spMk id="393" creationId="{7B392FCA-0801-4DAC-AAE3-6FB1E63BD5CD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4" creationId="{0090E29B-30D5-4B85-9186-9AADF20ADAA3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5" creationId="{0E3A7F7A-B51F-4A16-B818-3B811753E206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7" creationId="{27582657-24D7-488A-92F2-8AACB6CD0A3D}"/>
          </ac:spMkLst>
        </pc:spChg>
        <pc:spChg chg="mod topLvl">
          <ac:chgData name="Åsmund Runningen" userId="fcfce1d5-2d35-4b5c-86f4-e24bd46c268e" providerId="ADAL" clId="{6EF0C182-8B9A-4773-A139-DEDE527575EE}" dt="2019-03-29T19:20:07.032" v="1511" actId="20577"/>
          <ac:spMkLst>
            <pc:docMk/>
            <pc:sldMk cId="521623659" sldId="256"/>
            <ac:spMk id="398" creationId="{E2E56930-9549-48A1-ADFA-90655F38F15B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9" creationId="{623FCFFD-A0AC-48D2-905B-171667902BA3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0" creationId="{2DE54862-0E44-4F51-A7AA-36A1DC630D29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1" creationId="{ED43F7D1-DF18-46BC-A306-DB311F6EDC20}"/>
          </ac:spMkLst>
        </pc:spChg>
        <pc:spChg chg="mod">
          <ac:chgData name="Åsmund Runningen" userId="fcfce1d5-2d35-4b5c-86f4-e24bd46c268e" providerId="ADAL" clId="{6EF0C182-8B9A-4773-A139-DEDE527575EE}" dt="2019-03-29T19:20:31.993" v="1518" actId="197"/>
          <ac:spMkLst>
            <pc:docMk/>
            <pc:sldMk cId="521623659" sldId="256"/>
            <ac:spMk id="403" creationId="{E6B217F9-1A67-497E-A03B-2B7EE261A53C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8" creationId="{61F5B0CD-9759-49BE-9CA9-A6F1B3DD1DD1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9" creationId="{767E69B4-9916-4030-A648-1B8DCA0E0B6B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10" creationId="{91C9B95B-3FFB-4354-BCA5-02CCA3A34C99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1" creationId="{6D5179B1-3CCA-4575-BF45-BD46BB49784B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2" creationId="{C2A34282-D57A-43BD-88B9-0EE5EEBB9F52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3" creationId="{2C8726E6-DE31-4FF1-9074-A57D46D85D53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4" creationId="{C96C687F-B0C9-42CD-8A27-168F021B29AA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5" creationId="{48C0ADF6-A695-4244-9333-8718A079494B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6" creationId="{33100407-4DCB-4E18-A3D9-33E4E561AF4D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7" creationId="{DD6FE145-A500-4EF4-A486-28A7428EF71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8" creationId="{B7576D1D-A293-4E22-B682-E14AFF84734A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9" creationId="{3B0B2A21-3349-4F4E-9B49-193AA34496C6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0" creationId="{A588D48F-1BFF-4EF2-B046-0639AE08C648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1" creationId="{93B91AE1-96CE-414B-AA14-3A32BBE9859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2" creationId="{8EAA9DE8-5C16-46A5-A4B7-8170E354EB5D}"/>
          </ac:spMkLst>
        </pc:spChg>
        <pc:grpChg chg="add del mod">
          <ac:chgData name="Åsmund Runningen" userId="fcfce1d5-2d35-4b5c-86f4-e24bd46c268e" providerId="ADAL" clId="{6EF0C182-8B9A-4773-A139-DEDE527575EE}" dt="2019-03-16T21:42:46.539" v="13" actId="165"/>
          <ac:grpSpMkLst>
            <pc:docMk/>
            <pc:sldMk cId="521623659" sldId="256"/>
            <ac:grpSpMk id="7" creationId="{AE8000F4-DA0D-48A5-A5B6-89F6F89B4D3B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8" creationId="{1E296E2D-F005-4F35-B400-4AF97212B530}"/>
          </ac:grpSpMkLst>
        </pc:grpChg>
        <pc:grpChg chg="add del mod">
          <ac:chgData name="Åsmund Runningen" userId="fcfce1d5-2d35-4b5c-86f4-e24bd46c268e" providerId="ADAL" clId="{6EF0C182-8B9A-4773-A139-DEDE527575EE}" dt="2019-03-16T21:46:31.775" v="75" actId="165"/>
          <ac:grpSpMkLst>
            <pc:docMk/>
            <pc:sldMk cId="521623659" sldId="256"/>
            <ac:grpSpMk id="13" creationId="{529D13AE-BCEF-470E-8250-8C1A33F3DDB5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18" creationId="{E901E946-0529-47B2-9537-BD0A878E73D4}"/>
          </ac:grpSpMkLst>
        </pc:grpChg>
        <pc:grpChg chg="add mod">
          <ac:chgData name="Åsmund Runningen" userId="fcfce1d5-2d35-4b5c-86f4-e24bd46c268e" providerId="ADAL" clId="{6EF0C182-8B9A-4773-A139-DEDE527575EE}" dt="2019-03-29T18:29:39.683" v="693" actId="1076"/>
          <ac:grpSpMkLst>
            <pc:docMk/>
            <pc:sldMk cId="521623659" sldId="256"/>
            <ac:grpSpMk id="20" creationId="{107FED4F-72C9-4372-8180-3F2535C4F75D}"/>
          </ac:grpSpMkLst>
        </pc:grpChg>
        <pc:grpChg chg="add del mod topLvl">
          <ac:chgData name="Åsmund Runningen" userId="fcfce1d5-2d35-4b5c-86f4-e24bd46c268e" providerId="ADAL" clId="{6EF0C182-8B9A-4773-A139-DEDE527575EE}" dt="2019-03-16T21:56:16.097" v="217" actId="165"/>
          <ac:grpSpMkLst>
            <pc:docMk/>
            <pc:sldMk cId="521623659" sldId="256"/>
            <ac:grpSpMk id="26" creationId="{337C0B0C-CAF0-49EA-9B08-E4F4FEA4CD69}"/>
          </ac:grpSpMkLst>
        </pc:grpChg>
        <pc:grpChg chg="add del mod">
          <ac:chgData name="Åsmund Runningen" userId="fcfce1d5-2d35-4b5c-86f4-e24bd46c268e" providerId="ADAL" clId="{6EF0C182-8B9A-4773-A139-DEDE527575EE}" dt="2019-03-29T18:48:11.165" v="1023" actId="165"/>
          <ac:grpSpMkLst>
            <pc:docMk/>
            <pc:sldMk cId="521623659" sldId="256"/>
            <ac:grpSpMk id="26" creationId="{533348FC-8B8E-4A0F-A33A-A04D80DF44A8}"/>
          </ac:grpSpMkLst>
        </pc:grpChg>
        <pc:grpChg chg="add del mod">
          <ac:chgData name="Åsmund Runningen" userId="fcfce1d5-2d35-4b5c-86f4-e24bd46c268e" providerId="ADAL" clId="{6EF0C182-8B9A-4773-A139-DEDE527575EE}" dt="2019-03-16T21:51:44.979" v="130" actId="165"/>
          <ac:grpSpMkLst>
            <pc:docMk/>
            <pc:sldMk cId="521623659" sldId="256"/>
            <ac:grpSpMk id="28" creationId="{133ADCAF-7B1D-4E19-AB2B-6D3488F1CF21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29" creationId="{6EB293EF-B38F-4F7F-835C-ABE2A079EAE7}"/>
          </ac:grpSpMkLst>
        </pc:grpChg>
        <pc:grpChg chg="mod">
          <ac:chgData name="Åsmund Runningen" userId="fcfce1d5-2d35-4b5c-86f4-e24bd46c268e" providerId="ADAL" clId="{6EF0C182-8B9A-4773-A139-DEDE527575EE}" dt="2019-03-16T21:51:10.524" v="126"/>
          <ac:grpSpMkLst>
            <pc:docMk/>
            <pc:sldMk cId="521623659" sldId="256"/>
            <ac:grpSpMk id="30" creationId="{03E07BCC-281D-407D-8685-510EDE5B0B1D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35" creationId="{060A5BF5-877C-43FE-A624-BEA1F4895089}"/>
          </ac:grpSpMkLst>
        </pc:grpChg>
        <pc:grpChg chg="mod">
          <ac:chgData name="Åsmund Runningen" userId="fcfce1d5-2d35-4b5c-86f4-e24bd46c268e" providerId="ADAL" clId="{6EF0C182-8B9A-4773-A139-DEDE527575EE}" dt="2019-03-16T21:51:35.582" v="128"/>
          <ac:grpSpMkLst>
            <pc:docMk/>
            <pc:sldMk cId="521623659" sldId="256"/>
            <ac:grpSpMk id="36" creationId="{91046E9C-7ACB-49DE-A6D8-C6AE51F40467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41" creationId="{A7B0D589-6114-47A2-99FF-9042C4394A2B}"/>
          </ac:grpSpMkLst>
        </pc:grpChg>
        <pc:grpChg chg="add del mod">
          <ac:chgData name="Åsmund Runningen" userId="fcfce1d5-2d35-4b5c-86f4-e24bd46c268e" providerId="ADAL" clId="{6EF0C182-8B9A-4773-A139-DEDE527575EE}" dt="2019-03-29T18:54:12.143" v="1080" actId="165"/>
          <ac:grpSpMkLst>
            <pc:docMk/>
            <pc:sldMk cId="521623659" sldId="256"/>
            <ac:grpSpMk id="60" creationId="{32880980-BA0B-448A-B402-6DF6D24CE3A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0" creationId="{A1C3D34F-7877-4CC4-836F-EF9E326815D1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63" creationId="{46CDF542-E3BF-471C-B7AB-5183C4CF6090}"/>
          </ac:grpSpMkLst>
        </pc:grpChg>
        <pc:grpChg chg="add del mod">
          <ac:chgData name="Åsmund Runningen" userId="fcfce1d5-2d35-4b5c-86f4-e24bd46c268e" providerId="ADAL" clId="{6EF0C182-8B9A-4773-A139-DEDE527575EE}" dt="2019-03-29T18:52:32.595" v="1062" actId="165"/>
          <ac:grpSpMkLst>
            <pc:docMk/>
            <pc:sldMk cId="521623659" sldId="256"/>
            <ac:grpSpMk id="64" creationId="{D4E1A6CD-C575-4AF6-82F7-13D5E21F6299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4" creationId="{EAFAD176-F59D-4064-AED4-AADCD037F57E}"/>
          </ac:grpSpMkLst>
        </pc:grpChg>
        <pc:grpChg chg="add del mod">
          <ac:chgData name="Åsmund Runningen" userId="fcfce1d5-2d35-4b5c-86f4-e24bd46c268e" providerId="ADAL" clId="{6EF0C182-8B9A-4773-A139-DEDE527575EE}" dt="2019-03-16T21:57:56.055" v="238" actId="165"/>
          <ac:grpSpMkLst>
            <pc:docMk/>
            <pc:sldMk cId="521623659" sldId="256"/>
            <ac:grpSpMk id="65" creationId="{26740980-96EF-4258-B84A-2C717A1212F3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66" creationId="{5A641047-FC66-442D-AB78-6AA395FD02B8}"/>
          </ac:grpSpMkLst>
        </pc:grpChg>
        <pc:grpChg chg="add mod">
          <ac:chgData name="Åsmund Runningen" userId="fcfce1d5-2d35-4b5c-86f4-e24bd46c268e" providerId="ADAL" clId="{6EF0C182-8B9A-4773-A139-DEDE527575EE}" dt="2019-03-29T18:53:04.662" v="1065" actId="164"/>
          <ac:grpSpMkLst>
            <pc:docMk/>
            <pc:sldMk cId="521623659" sldId="256"/>
            <ac:grpSpMk id="67" creationId="{C65932D3-A423-4EE5-A588-26670B036B12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0" creationId="{EB1BC306-0619-40A6-BC8A-A80F7F6C4F50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1" creationId="{243C7620-042E-4B72-8216-D973DB4AB78B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2" creationId="{4339ADC7-F461-49E1-A72E-536B8BBE225A}"/>
          </ac:grpSpMkLst>
        </pc:grpChg>
        <pc:grpChg chg="add mod topLvl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73" creationId="{8C0682F8-9F8F-454D-BD17-7666E899008F}"/>
          </ac:grpSpMkLst>
        </pc:grpChg>
        <pc:grpChg chg="add del mod">
          <ac:chgData name="Åsmund Runningen" userId="fcfce1d5-2d35-4b5c-86f4-e24bd46c268e" providerId="ADAL" clId="{6EF0C182-8B9A-4773-A139-DEDE527575EE}" dt="2019-03-29T18:53:35.954" v="1074" actId="165"/>
          <ac:grpSpMkLst>
            <pc:docMk/>
            <pc:sldMk cId="521623659" sldId="256"/>
            <ac:grpSpMk id="74" creationId="{753D0711-DF9A-4273-B3CE-DA6556D69806}"/>
          </ac:grpSpMkLst>
        </pc:grpChg>
        <pc:grpChg chg="add mod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88" creationId="{1BC24F34-25E8-4B8E-B286-6BB221FC833F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89" creationId="{107A44F3-4FCC-4E45-88B3-CAAE8F9D0909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3" creationId="{C2001075-C869-4AED-A592-D7950C5340C8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8" creationId="{C5C9E458-C52A-4239-9F7C-326FAC9DBA75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105" creationId="{9401E07B-C6A8-4A31-9AEE-BF5B0DD9E46B}"/>
          </ac:grpSpMkLst>
        </pc:grpChg>
        <pc:grpChg chg="add mod">
          <ac:chgData name="Åsmund Runningen" userId="fcfce1d5-2d35-4b5c-86f4-e24bd46c268e" providerId="ADAL" clId="{6EF0C182-8B9A-4773-A139-DEDE527575EE}" dt="2019-03-16T22:11:44.888" v="484" actId="1076"/>
          <ac:grpSpMkLst>
            <pc:docMk/>
            <pc:sldMk cId="521623659" sldId="256"/>
            <ac:grpSpMk id="106" creationId="{73D0A680-556D-457C-9C11-C88EF6566B6A}"/>
          </ac:grpSpMkLst>
        </pc:grpChg>
        <pc:grpChg chg="add del mod">
          <ac:chgData name="Åsmund Runningen" userId="fcfce1d5-2d35-4b5c-86f4-e24bd46c268e" providerId="ADAL" clId="{6EF0C182-8B9A-4773-A139-DEDE527575EE}" dt="2019-03-30T07:35:46.826" v="2257" actId="165"/>
          <ac:grpSpMkLst>
            <pc:docMk/>
            <pc:sldMk cId="521623659" sldId="256"/>
            <ac:grpSpMk id="107" creationId="{3EBE7F5A-7AB2-495E-A471-6505FC248FA7}"/>
          </ac:grpSpMkLst>
        </pc:grpChg>
        <pc:grpChg chg="add mod">
          <ac:chgData name="Åsmund Runningen" userId="fcfce1d5-2d35-4b5c-86f4-e24bd46c268e" providerId="ADAL" clId="{6EF0C182-8B9A-4773-A139-DEDE527575EE}" dt="2019-03-30T07:37:14.249" v="2271" actId="1076"/>
          <ac:grpSpMkLst>
            <pc:docMk/>
            <pc:sldMk cId="521623659" sldId="256"/>
            <ac:grpSpMk id="108" creationId="{97D2713B-4769-4AA9-AA54-B108090D09D3}"/>
          </ac:grpSpMkLst>
        </pc:grpChg>
        <pc:grpChg chg="add mod">
          <ac:chgData name="Åsmund Runningen" userId="fcfce1d5-2d35-4b5c-86f4-e24bd46c268e" providerId="ADAL" clId="{6EF0C182-8B9A-4773-A139-DEDE527575EE}" dt="2019-03-16T22:07:36.024" v="441" actId="164"/>
          <ac:grpSpMkLst>
            <pc:docMk/>
            <pc:sldMk cId="521623659" sldId="256"/>
            <ac:grpSpMk id="111" creationId="{A0A25369-AC50-4744-B740-6F5F2E60A07C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12" creationId="{A6BC8C67-530B-419E-AC01-6CAFB20158DB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25" creationId="{A4795143-3FC5-430F-B794-3D33F2269416}"/>
          </ac:grpSpMkLst>
        </pc:grpChg>
        <pc:grpChg chg="add mod">
          <ac:chgData name="Åsmund Runningen" userId="fcfce1d5-2d35-4b5c-86f4-e24bd46c268e" providerId="ADAL" clId="{6EF0C182-8B9A-4773-A139-DEDE527575EE}" dt="2019-03-16T22:08:06.295" v="447" actId="164"/>
          <ac:grpSpMkLst>
            <pc:docMk/>
            <pc:sldMk cId="521623659" sldId="256"/>
            <ac:grpSpMk id="126" creationId="{61DEE7DD-B831-4DC2-822E-4A7E439A2074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7" creationId="{3BB359F8-4EC3-4D7A-A387-4CFA796E3489}"/>
          </ac:grpSpMkLst>
        </pc:grpChg>
        <pc:grpChg chg="add del mod">
          <ac:chgData name="Åsmund Runningen" userId="fcfce1d5-2d35-4b5c-86f4-e24bd46c268e" providerId="ADAL" clId="{6EF0C182-8B9A-4773-A139-DEDE527575EE}" dt="2019-03-29T18:29:41.966" v="694" actId="478"/>
          <ac:grpSpMkLst>
            <pc:docMk/>
            <pc:sldMk cId="521623659" sldId="256"/>
            <ac:grpSpMk id="129" creationId="{948D6387-D7A4-46C9-AF43-F169EEC52116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130" creationId="{0781B75D-D11E-43E2-A952-4B19F7A713B3}"/>
          </ac:grpSpMkLst>
        </pc:grpChg>
        <pc:grpChg chg="add mod">
          <ac:chgData name="Åsmund Runningen" userId="fcfce1d5-2d35-4b5c-86f4-e24bd46c268e" providerId="ADAL" clId="{6EF0C182-8B9A-4773-A139-DEDE527575EE}" dt="2019-03-29T18:56:13.056" v="1110" actId="1076"/>
          <ac:grpSpMkLst>
            <pc:docMk/>
            <pc:sldMk cId="521623659" sldId="256"/>
            <ac:grpSpMk id="133" creationId="{A0170B1B-0718-4865-8E38-54EBA50E6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139" creationId="{70DBC573-DC7D-427E-B42F-7BF9DD377110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145" creationId="{565E4BC9-9A2D-40BE-B015-5EA7B373F6D3}"/>
          </ac:grpSpMkLst>
        </pc:grpChg>
        <pc:grpChg chg="add mod">
          <ac:chgData name="Åsmund Runningen" userId="fcfce1d5-2d35-4b5c-86f4-e24bd46c268e" providerId="ADAL" clId="{6EF0C182-8B9A-4773-A139-DEDE527575EE}" dt="2019-03-29T18:29:50.699" v="695" actId="1076"/>
          <ac:grpSpMkLst>
            <pc:docMk/>
            <pc:sldMk cId="521623659" sldId="256"/>
            <ac:grpSpMk id="146" creationId="{14B5D408-7D4E-4A9F-AEE1-DEEA02C83AD5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47" creationId="{A6C7762B-FDC7-4D13-A40A-DEA7DF55EA8D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0" creationId="{6FFA51D7-A26E-46E5-859A-83DC4ABD1326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2" creationId="{89BA71BA-4EE3-4A22-B2A0-40E4B44460A4}"/>
          </ac:grpSpMkLst>
        </pc:grpChg>
        <pc:grpChg chg="add del mod">
          <ac:chgData name="Åsmund Runningen" userId="fcfce1d5-2d35-4b5c-86f4-e24bd46c268e" providerId="ADAL" clId="{6EF0C182-8B9A-4773-A139-DEDE527575EE}" dt="2019-03-29T20:04:22.744" v="2019" actId="165"/>
          <ac:grpSpMkLst>
            <pc:docMk/>
            <pc:sldMk cId="521623659" sldId="256"/>
            <ac:grpSpMk id="154" creationId="{BAF89472-09DE-4A9E-B734-D725AA6D8CEE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56" creationId="{851DA823-6A79-4CBF-8BD6-B286430E63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61" creationId="{E44C2C6D-13CB-433F-BF81-2E4B21E5694B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62" creationId="{892F1FDF-73F9-48CD-8164-DE20F6DCCEA8}"/>
          </ac:grpSpMkLst>
        </pc:grpChg>
        <pc:grpChg chg="add mod">
          <ac:chgData name="Åsmund Runningen" userId="fcfce1d5-2d35-4b5c-86f4-e24bd46c268e" providerId="ADAL" clId="{6EF0C182-8B9A-4773-A139-DEDE527575EE}" dt="2019-03-16T22:15:07.964" v="514" actId="1076"/>
          <ac:grpSpMkLst>
            <pc:docMk/>
            <pc:sldMk cId="521623659" sldId="256"/>
            <ac:grpSpMk id="168" creationId="{F1AB9B34-4BEF-4B0D-BF09-54A0ECF5F603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77" creationId="{C48F771E-A2F5-4D8A-806A-BBA22138B8FE}"/>
          </ac:grpSpMkLst>
        </pc:grpChg>
        <pc:grpChg chg="add mod">
          <ac:chgData name="Åsmund Runningen" userId="fcfce1d5-2d35-4b5c-86f4-e24bd46c268e" providerId="ADAL" clId="{6EF0C182-8B9A-4773-A139-DEDE527575EE}" dt="2019-03-29T19:23:04.979" v="1563" actId="164"/>
          <ac:grpSpMkLst>
            <pc:docMk/>
            <pc:sldMk cId="521623659" sldId="256"/>
            <ac:grpSpMk id="180" creationId="{A59177CF-14BC-49BE-A118-35B6BABF01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81" creationId="{B507D0C5-74A9-4B98-AABA-24B3FD9C6661}"/>
          </ac:grpSpMkLst>
        </pc:grpChg>
        <pc:grpChg chg="add mod">
          <ac:chgData name="Åsmund Runningen" userId="fcfce1d5-2d35-4b5c-86f4-e24bd46c268e" providerId="ADAL" clId="{6EF0C182-8B9A-4773-A139-DEDE527575EE}" dt="2019-03-29T19:23:38.011" v="1583" actId="1076"/>
          <ac:grpSpMkLst>
            <pc:docMk/>
            <pc:sldMk cId="521623659" sldId="256"/>
            <ac:grpSpMk id="182" creationId="{76ABC07E-9EE1-4DFA-B534-6BE4FDE77FC9}"/>
          </ac:grpSpMkLst>
        </pc:grpChg>
        <pc:grpChg chg="add mod">
          <ac:chgData name="Åsmund Runningen" userId="fcfce1d5-2d35-4b5c-86f4-e24bd46c268e" providerId="ADAL" clId="{6EF0C182-8B9A-4773-A139-DEDE527575EE}" dt="2019-03-29T19:37:08.049" v="1734" actId="164"/>
          <ac:grpSpMkLst>
            <pc:docMk/>
            <pc:sldMk cId="521623659" sldId="256"/>
            <ac:grpSpMk id="186" creationId="{C34B0029-07B0-4CCC-948E-C10D542CE48D}"/>
          </ac:grpSpMkLst>
        </pc:grpChg>
        <pc:grpChg chg="add mod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87" creationId="{18627888-803C-4644-BE9C-45E38A1DE4B8}"/>
          </ac:grpSpMkLst>
        </pc:grpChg>
        <pc:grpChg chg="add del mod">
          <ac:chgData name="Åsmund Runningen" userId="fcfce1d5-2d35-4b5c-86f4-e24bd46c268e" providerId="ADAL" clId="{6EF0C182-8B9A-4773-A139-DEDE527575EE}" dt="2019-03-29T18:56:20.145" v="1111" actId="478"/>
          <ac:grpSpMkLst>
            <pc:docMk/>
            <pc:sldMk cId="521623659" sldId="256"/>
            <ac:grpSpMk id="193" creationId="{6353FEDA-841A-4ACA-8F39-31A177230F6B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5" creationId="{5F59DDBD-89B6-45D3-84C6-8879A8C5345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6" creationId="{5075E9F7-2B14-430D-A2C9-FB4E6770A13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9" creationId="{B8956EA2-3C05-4E50-B0DE-D074F9C7505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0" creationId="{E5FA19C5-ACD5-4F10-A2CF-9D91FCE14638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1" creationId="{25EF2C73-7CC8-4C10-9F77-DA951D8DF61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0" creationId="{61581E75-BF5A-40B0-A6D8-EEC50BF05BB0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5" creationId="{1F424971-A212-4E58-9E05-F47AA2A63823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4" creationId="{4EF00F63-2A72-42BB-BCC5-CE5CD0054C3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5" creationId="{DD4F51E6-F956-4323-88D0-A4EC4104A6B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6" creationId="{53158084-2B6E-4580-A67B-D104614C0D2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57" creationId="{2FC2131F-F330-4C00-ADA9-20FE09A4347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62" creationId="{658729C9-4217-4DB1-A34A-3E93059D8702}"/>
          </ac:grpSpMkLst>
        </pc:grpChg>
        <pc:grpChg chg="add mod">
          <ac:chgData name="Åsmund Runningen" userId="fcfce1d5-2d35-4b5c-86f4-e24bd46c268e" providerId="ADAL" clId="{6EF0C182-8B9A-4773-A139-DEDE527575EE}" dt="2019-03-16T22:21:00.941" v="566" actId="1076"/>
          <ac:grpSpMkLst>
            <pc:docMk/>
            <pc:sldMk cId="521623659" sldId="256"/>
            <ac:grpSpMk id="267" creationId="{BF2987F6-8B97-4CCA-971F-1C567B38D355}"/>
          </ac:grpSpMkLst>
        </pc:grpChg>
        <pc:grpChg chg="add mod">
          <ac:chgData name="Åsmund Runningen" userId="fcfce1d5-2d35-4b5c-86f4-e24bd46c268e" providerId="ADAL" clId="{6EF0C182-8B9A-4773-A139-DEDE527575EE}" dt="2019-03-29T18:33:59.157" v="778" actId="1076"/>
          <ac:grpSpMkLst>
            <pc:docMk/>
            <pc:sldMk cId="521623659" sldId="256"/>
            <ac:grpSpMk id="273" creationId="{6ACD4CDB-F1C9-4438-9674-52FD8DBA4B11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04" creationId="{C3C8C5B2-60D0-40CA-94CB-0CB2D3F19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09" creationId="{F0BA393E-50D2-4E69-AC49-8216D0532126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14" creationId="{1192BE85-4E08-483B-8AB3-BA3BE466D489}"/>
          </ac:grpSpMkLst>
        </pc:grpChg>
        <pc:grpChg chg="add del mod">
          <ac:chgData name="Åsmund Runningen" userId="fcfce1d5-2d35-4b5c-86f4-e24bd46c268e" providerId="ADAL" clId="{6EF0C182-8B9A-4773-A139-DEDE527575EE}" dt="2019-03-29T18:53:23.717" v="1070" actId="165"/>
          <ac:grpSpMkLst>
            <pc:docMk/>
            <pc:sldMk cId="521623659" sldId="256"/>
            <ac:grpSpMk id="319" creationId="{588ADDD3-4710-453E-A316-A8BA160C3D0A}"/>
          </ac:grpSpMkLst>
        </pc:grpChg>
        <pc:grpChg chg="add mod">
          <ac:chgData name="Åsmund Runningen" userId="fcfce1d5-2d35-4b5c-86f4-e24bd46c268e" providerId="ADAL" clId="{6EF0C182-8B9A-4773-A139-DEDE527575EE}" dt="2019-03-29T18:54:38.899" v="1083" actId="164"/>
          <ac:grpSpMkLst>
            <pc:docMk/>
            <pc:sldMk cId="521623659" sldId="256"/>
            <ac:grpSpMk id="324" creationId="{83D39594-F188-4006-A1DA-449A23EA3D00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5" creationId="{91209DFE-C732-4A60-A3B4-2DDF78A100C6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6" creationId="{A307F0C3-C24B-46F1-A59E-699A12E93858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7" creationId="{3AB5D97B-D0C1-4D87-968C-19F3C9AB57DA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65" creationId="{441CFBF3-6E28-4A74-8142-06D64C33EA64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70" creationId="{5100ED8A-9B09-4668-9180-25AB2F2DE78F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75" creationId="{6A246639-7333-4CB1-94E4-FBDCC0142C1D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80" creationId="{9CF7FD7B-4361-4A69-BE6D-1F37D496FB3C}"/>
          </ac:grpSpMkLst>
        </pc:grpChg>
        <pc:grpChg chg="add del mod">
          <ac:chgData name="Åsmund Runningen" userId="fcfce1d5-2d35-4b5c-86f4-e24bd46c268e" providerId="ADAL" clId="{6EF0C182-8B9A-4773-A139-DEDE527575EE}" dt="2019-03-29T19:12:33.906" v="1404" actId="165"/>
          <ac:grpSpMkLst>
            <pc:docMk/>
            <pc:sldMk cId="521623659" sldId="256"/>
            <ac:grpSpMk id="385" creationId="{DDC4DB6A-1185-4858-929D-E599B28D5A6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89" creationId="{4AC8B043-EB44-4479-9876-CB4C5AC0B763}"/>
          </ac:grpSpMkLst>
        </pc:grpChg>
        <pc:grpChg chg="add del mod">
          <ac:chgData name="Åsmund Runningen" userId="fcfce1d5-2d35-4b5c-86f4-e24bd46c268e" providerId="ADAL" clId="{6EF0C182-8B9A-4773-A139-DEDE527575EE}" dt="2019-03-29T19:20:10.183" v="1512" actId="478"/>
          <ac:grpSpMkLst>
            <pc:docMk/>
            <pc:sldMk cId="521623659" sldId="256"/>
            <ac:grpSpMk id="396" creationId="{58AE4866-F6A9-4FB5-9154-7806D96494DE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98" creationId="{76E097F2-CF72-4EA8-8FB0-6B7E61A59640}"/>
          </ac:grpSpMkLst>
        </pc:grpChg>
        <pc:grpChg chg="add del mod">
          <ac:chgData name="Åsmund Runningen" userId="fcfce1d5-2d35-4b5c-86f4-e24bd46c268e" providerId="ADAL" clId="{6EF0C182-8B9A-4773-A139-DEDE527575EE}" dt="2019-03-30T07:36:17.109" v="2262" actId="165"/>
          <ac:grpSpMkLst>
            <pc:docMk/>
            <pc:sldMk cId="521623659" sldId="256"/>
            <ac:grpSpMk id="401" creationId="{64ADBBA6-EEF7-4EB9-BABD-7AAB96059070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402" creationId="{F6AA3A41-EBC3-4E36-9AFE-8F0C41CFF1B5}"/>
          </ac:grpSpMkLst>
        </pc:grpChg>
        <pc:cxnChg chg="add del mod">
          <ac:chgData name="Åsmund Runningen" userId="fcfce1d5-2d35-4b5c-86f4-e24bd46c268e" providerId="ADAL" clId="{6EF0C182-8B9A-4773-A139-DEDE527575EE}" dt="2019-03-29T18:39:27.044" v="851" actId="478"/>
          <ac:cxnSpMkLst>
            <pc:docMk/>
            <pc:sldMk cId="521623659" sldId="256"/>
            <ac:cxnSpMk id="13" creationId="{0B50AB5C-EFFC-414F-AEFB-5C181DF420C8}"/>
          </ac:cxnSpMkLst>
        </pc:cxnChg>
        <pc:cxnChg chg="add 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13" creationId="{9BE04B6D-3F3B-410B-8261-FBA6EE731BB7}"/>
          </ac:cxnSpMkLst>
        </pc:cxnChg>
        <pc:cxnChg chg="add del mod">
          <ac:chgData name="Åsmund Runningen" userId="fcfce1d5-2d35-4b5c-86f4-e24bd46c268e" providerId="ADAL" clId="{6EF0C182-8B9A-4773-A139-DEDE527575EE}" dt="2019-03-30T07:33:15.937" v="2234" actId="478"/>
          <ac:cxnSpMkLst>
            <pc:docMk/>
            <pc:sldMk cId="521623659" sldId="256"/>
            <ac:cxnSpMk id="26" creationId="{CE66FC5F-5DDF-4553-B46B-5066DF659600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1" creationId="{02DCF816-1814-47A4-895E-609AFCB75709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2" creationId="{8C857BE1-1C22-4446-99A9-C563458A0F4F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4" creationId="{E9406304-1DB2-4E98-BF65-47BB7ED3335A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6" creationId="{3FB35504-B52B-47CF-9879-AD7EBE3017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8" creationId="{9A2533B3-FF04-4270-BF82-B85D7DBF56B8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0" creationId="{6E2662A6-C3D9-47D5-9982-69BF6B87AB2B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1" creationId="{CEBEC909-7377-4BE3-A89F-B6C774281DE4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3" creationId="{91EE92BC-F55E-4A80-894B-CEE728709D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4" creationId="{05517370-83DD-4122-BBB5-DFFB28BB9E97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48" creationId="{26CD9B81-CA57-485E-9950-49AF8AE8A7CD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1" creationId="{0C81D3A2-ABBD-4EED-91B2-D360451A5EE1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3" creationId="{8992AE83-3597-4EE8-AC32-1939E4ED149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8" creationId="{4D0C49A2-0853-4813-8D53-AA73C091D3F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9" creationId="{5BC8928B-9A52-4024-B865-7EF912F02046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5" creationId="{33FE50D4-1E01-46ED-8AF7-CD0BAD2D38A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6" creationId="{6DD79CF0-A5B7-4A92-B648-61D5C5ECA009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8" creationId="{04A93CEB-7576-43E5-899D-FD7780556BD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88" creationId="{A2B3732B-7FE2-4B7E-AADD-76B813EB6AA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0" creationId="{53418987-09AC-49E0-B309-70FDFBD4854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2" creationId="{D198DE40-8D89-48FA-92EE-2C0C8CB49DA3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19" creationId="{831B950F-5E3D-45E2-A2FF-46CE3D7855EA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23" creationId="{E1810CB6-5793-4FE8-AA05-2E9B3348E89B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5" creationId="{92463C93-AF6F-42CF-A507-E1EC865A49E7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8" creationId="{5C584BA5-260F-48E8-A3A0-E79D49678991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3" creationId="{3C9B60BC-B9B9-4BE0-8276-C74F9F73A232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4" creationId="{5AE8E49F-99AE-4FFD-8BF9-4706D51E2FE3}"/>
          </ac:cxnSpMkLst>
        </pc:cxnChg>
        <pc:cxnChg chg="add mod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5" creationId="{EACD5F3D-1D68-4F8C-92CA-EEB6CDA3578B}"/>
          </ac:cxnSpMkLst>
        </pc:cxnChg>
      </pc:sldChg>
      <pc:sldChg chg="addSp delSp modSp add">
        <pc:chgData name="Åsmund Runningen" userId="fcfce1d5-2d35-4b5c-86f4-e24bd46c268e" providerId="ADAL" clId="{6EF0C182-8B9A-4773-A139-DEDE527575EE}" dt="2019-03-30T07:44:28.943" v="2333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14" creationId="{38E9B4EB-784B-4E31-BBB4-3F8A8A589673}"/>
          </ac:spMkLst>
        </pc:spChg>
        <pc:spChg chg="mod topLvl">
          <ac:chgData name="Åsmund Runningen" userId="fcfce1d5-2d35-4b5c-86f4-e24bd46c268e" providerId="ADAL" clId="{6EF0C182-8B9A-4773-A139-DEDE527575EE}" dt="2019-03-30T07:43:57.740" v="2331" actId="208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30T07:43:50.548" v="2329" actId="207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 topLvl">
          <ac:chgData name="Åsmund Runningen" userId="fcfce1d5-2d35-4b5c-86f4-e24bd46c268e" providerId="ADAL" clId="{6EF0C182-8B9A-4773-A139-DEDE527575EE}" dt="2019-03-30T07:43:37.045" v="2327" actId="207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6EF0C182-8B9A-4773-A139-DEDE527575EE}" dt="2019-03-30T07:44:07.257" v="2332" actId="208"/>
          <ac:spMkLst>
            <pc:docMk/>
            <pc:sldMk cId="3208764681" sldId="257"/>
            <ac:spMk id="331" creationId="{9F81AC71-69B3-4A28-ADE0-7511C00C952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6" creationId="{8F5A7D14-368E-4972-BB6D-E76373D75C11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6EF0C182-8B9A-4773-A139-DEDE527575EE}" dt="2019-03-29T19:30:46.777" v="1646" actId="1076"/>
          <ac:spMkLst>
            <pc:docMk/>
            <pc:sldMk cId="3208764681" sldId="257"/>
            <ac:spMk id="379" creationId="{15001832-12C3-4069-91ED-400DF62CEC77}"/>
          </ac:spMkLst>
        </pc:spChg>
        <pc:spChg chg="add mod">
          <ac:chgData name="Åsmund Runningen" userId="fcfce1d5-2d35-4b5c-86f4-e24bd46c268e" providerId="ADAL" clId="{6EF0C182-8B9A-4773-A139-DEDE527575EE}" dt="2019-03-30T07:40:19.274" v="2297" actId="164"/>
          <ac:spMkLst>
            <pc:docMk/>
            <pc:sldMk cId="3208764681" sldId="257"/>
            <ac:spMk id="436" creationId="{84166857-3879-4382-8517-19800A968B71}"/>
          </ac:spMkLst>
        </pc:spChg>
        <pc:spChg chg="mod">
          <ac:chgData name="Åsmund Runningen" userId="fcfce1d5-2d35-4b5c-86f4-e24bd46c268e" providerId="ADAL" clId="{6EF0C182-8B9A-4773-A139-DEDE527575EE}" dt="2019-03-29T20:18:59.707" v="2196" actId="13822"/>
          <ac:spMkLst>
            <pc:docMk/>
            <pc:sldMk cId="3208764681" sldId="257"/>
            <ac:spMk id="515" creationId="{194D4405-4FCA-4428-AEEE-DD36A14E7269}"/>
          </ac:spMkLst>
        </pc:spChg>
        <pc:spChg chg="mod">
          <ac:chgData name="Åsmund Runningen" userId="fcfce1d5-2d35-4b5c-86f4-e24bd46c268e" providerId="ADAL" clId="{6EF0C182-8B9A-4773-A139-DEDE527575EE}" dt="2019-03-29T20:19:04.574" v="2197" actId="13822"/>
          <ac:spMkLst>
            <pc:docMk/>
            <pc:sldMk cId="3208764681" sldId="257"/>
            <ac:spMk id="529" creationId="{F1C6E358-2931-4475-93DA-0586BFBDD270}"/>
          </ac:spMkLst>
        </pc:spChg>
        <pc:spChg chg="mod">
          <ac:chgData name="Åsmund Runningen" userId="fcfce1d5-2d35-4b5c-86f4-e24bd46c268e" providerId="ADAL" clId="{6EF0C182-8B9A-4773-A139-DEDE527575EE}" dt="2019-03-29T20:19:16.440" v="2202" actId="13822"/>
          <ac:spMkLst>
            <pc:docMk/>
            <pc:sldMk cId="3208764681" sldId="257"/>
            <ac:spMk id="534" creationId="{A44EFB07-7FBE-43C1-B423-E7C9106D7A52}"/>
          </ac:spMkLst>
        </pc:spChg>
        <pc:spChg chg="mod">
          <ac:chgData name="Åsmund Runningen" userId="fcfce1d5-2d35-4b5c-86f4-e24bd46c268e" providerId="ADAL" clId="{6EF0C182-8B9A-4773-A139-DEDE527575EE}" dt="2019-03-29T20:19:11.048" v="2201" actId="13822"/>
          <ac:spMkLst>
            <pc:docMk/>
            <pc:sldMk cId="3208764681" sldId="257"/>
            <ac:spMk id="535" creationId="{01D94B91-3091-414C-9BE1-7FC2207BC9B0}"/>
          </ac:spMkLst>
        </pc:spChg>
        <pc:spChg chg="mod">
          <ac:chgData name="Åsmund Runningen" userId="fcfce1d5-2d35-4b5c-86f4-e24bd46c268e" providerId="ADAL" clId="{6EF0C182-8B9A-4773-A139-DEDE527575EE}" dt="2019-03-29T20:18:16.153" v="2191" actId="13822"/>
          <ac:spMkLst>
            <pc:docMk/>
            <pc:sldMk cId="3208764681" sldId="257"/>
            <ac:spMk id="597" creationId="{41DA1344-7DAA-40EB-846F-4B3C21FAF0E4}"/>
          </ac:spMkLst>
        </pc:spChg>
        <pc:spChg chg="mod">
          <ac:chgData name="Åsmund Runningen" userId="fcfce1d5-2d35-4b5c-86f4-e24bd46c268e" providerId="ADAL" clId="{6EF0C182-8B9A-4773-A139-DEDE527575EE}" dt="2019-03-29T20:18:11.712" v="2190" actId="13822"/>
          <ac:spMkLst>
            <pc:docMk/>
            <pc:sldMk cId="3208764681" sldId="257"/>
            <ac:spMk id="609" creationId="{94175CB0-AAFE-4A93-8B0A-FEF7A78CB1E9}"/>
          </ac:spMkLst>
        </pc:spChg>
        <pc:spChg chg="mod">
          <ac:chgData name="Åsmund Runningen" userId="fcfce1d5-2d35-4b5c-86f4-e24bd46c268e" providerId="ADAL" clId="{6EF0C182-8B9A-4773-A139-DEDE527575EE}" dt="2019-03-29T20:18:29.001" v="2192" actId="13822"/>
          <ac:spMkLst>
            <pc:docMk/>
            <pc:sldMk cId="3208764681" sldId="257"/>
            <ac:spMk id="843" creationId="{E5837F12-7B36-45A4-8ADE-2F54114B5E56}"/>
          </ac:spMkLst>
        </pc:spChg>
        <pc:spChg chg="mod">
          <ac:chgData name="Åsmund Runningen" userId="fcfce1d5-2d35-4b5c-86f4-e24bd46c268e" providerId="ADAL" clId="{6EF0C182-8B9A-4773-A139-DEDE527575EE}" dt="2019-03-29T20:16:36.269" v="2178" actId="13822"/>
          <ac:spMkLst>
            <pc:docMk/>
            <pc:sldMk cId="3208764681" sldId="257"/>
            <ac:spMk id="868" creationId="{6F6DFBF9-6CFF-4EB8-8353-99F9AFCA4B91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5" creationId="{824C74B9-9B4A-44D5-8180-55C8AA7D82BD}"/>
          </ac:grpSpMkLst>
        </pc:grpChg>
        <pc:grpChg chg="add del mod">
          <ac:chgData name="Åsmund Runningen" userId="fcfce1d5-2d35-4b5c-86f4-e24bd46c268e" providerId="ADAL" clId="{6EF0C182-8B9A-4773-A139-DEDE527575EE}" dt="2019-03-29T18:56:39.407" v="1114" actId="478"/>
          <ac:grpSpMkLst>
            <pc:docMk/>
            <pc:sldMk cId="3208764681" sldId="257"/>
            <ac:grpSpMk id="99" creationId="{60DA4B87-9EB7-47D6-94BA-1C98200AF25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00" creationId="{1CD3C71F-23C1-4ED0-A9A9-962B7F526E18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add del mod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11" creationId="{72EE977D-E8E7-4FBA-85C8-AD4C250D44D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83" creationId="{02EF6710-4D71-4090-9BB9-CC5B1C760D60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13" creationId="{87B37E73-3A9D-4C2D-BAAD-5CA3BD38363A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03" creationId="{AD9489EE-EED0-44A5-976B-C229F32CCAA1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30" creationId="{97B06C80-F7CA-4FEA-8E46-829BA460855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46" creationId="{F373E3E7-0808-435E-8734-3868C75F836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63" creationId="{976B8400-754B-46A3-B270-19CED4E91D48}"/>
          </ac:grpSpMkLst>
        </pc:grpChg>
        <pc:grpChg chg="add del mod">
          <ac:chgData name="Åsmund Runningen" userId="fcfce1d5-2d35-4b5c-86f4-e24bd46c268e" providerId="ADAL" clId="{6EF0C182-8B9A-4773-A139-DEDE527575EE}" dt="2019-03-29T19:32:00.292" v="1649" actId="478"/>
          <ac:grpSpMkLst>
            <pc:docMk/>
            <pc:sldMk cId="3208764681" sldId="257"/>
            <ac:grpSpMk id="378" creationId="{7DE410F5-2373-4EBA-BA21-FC1D24F7399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15" creationId="{AA2BB301-ADAF-4C4C-A8B8-0E146D25B086}"/>
          </ac:grpSpMkLst>
        </pc:grpChg>
        <pc:grpChg chg="add del mod">
          <ac:chgData name="Åsmund Runningen" userId="fcfce1d5-2d35-4b5c-86f4-e24bd46c268e" providerId="ADAL" clId="{6EF0C182-8B9A-4773-A139-DEDE527575EE}" dt="2019-03-29T19:33:01.374" v="1661" actId="478"/>
          <ac:grpSpMkLst>
            <pc:docMk/>
            <pc:sldMk cId="3208764681" sldId="257"/>
            <ac:grpSpMk id="438" creationId="{96D883C6-4099-49A0-8454-48FE53DD0283}"/>
          </ac:grpSpMkLst>
        </pc:grpChg>
        <pc:grpChg chg="add mod">
          <ac:chgData name="Åsmund Runningen" userId="fcfce1d5-2d35-4b5c-86f4-e24bd46c268e" providerId="ADAL" clId="{6EF0C182-8B9A-4773-A139-DEDE527575EE}" dt="2019-03-30T07:40:19.274" v="2297" actId="164"/>
          <ac:grpSpMkLst>
            <pc:docMk/>
            <pc:sldMk cId="3208764681" sldId="257"/>
            <ac:grpSpMk id="438" creationId="{D22C1C85-BCAF-448B-B20E-9BAB9FB78AC8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0" creationId="{464679E2-AA94-4DA8-91DE-F665F74EA1BD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1" creationId="{F1FB020D-E655-4D6A-8E3D-B85620E48C2F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2" creationId="{5910DD8B-BF38-431F-BBCD-63F1ABF45F60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3" creationId="{18249581-E71C-4019-9DCA-CEDAF7904EF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57" creationId="{002A2DAA-0DF2-41B3-8E65-4E8FAFD0AFA7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59" creationId="{5BFEF427-BF1E-4546-8E02-2AAD85F0335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1" creationId="{F60A68DE-99D2-4EA8-BF43-8CA0C95C54FD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2" creationId="{113A5CE4-C950-4AD9-BD56-EC5A0D7C2B7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3" creationId="{2998FA87-F83D-4E0C-817E-E12B0427E280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4" creationId="{1E7B641B-2BEC-4AE6-8800-0A706ADA0D8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98" creationId="{4AE9060E-6D25-4F14-9428-1EB628A8814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14" creationId="{B518D16B-8F02-4808-8425-BA632E85D763}"/>
          </ac:grpSpMkLst>
        </pc:grpChg>
        <pc:grpChg chg="add del mod ord">
          <ac:chgData name="Åsmund Runningen" userId="fcfce1d5-2d35-4b5c-86f4-e24bd46c268e" providerId="ADAL" clId="{6EF0C182-8B9A-4773-A139-DEDE527575EE}" dt="2019-03-29T20:19:43.885" v="2211" actId="478"/>
          <ac:grpSpMkLst>
            <pc:docMk/>
            <pc:sldMk cId="3208764681" sldId="257"/>
            <ac:grpSpMk id="528" creationId="{32DE1B73-F408-46D2-8D51-560CCE0B6A90}"/>
          </ac:grpSpMkLst>
        </pc:grpChg>
        <pc:grpChg chg="add del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33" creationId="{467FEDC3-6BE2-4615-96FD-A579ECB61DA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74" creationId="{A3FBBF01-5FEB-4B50-8DC4-C67061421A5E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96" creationId="{3A3DF77E-1D6B-4D65-B164-99F322DA6A09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608" creationId="{6C5C52B7-8F26-4E07-8251-1327FBEB9C64}"/>
          </ac:grpSpMkLst>
        </pc:grpChg>
        <pc:grpChg chg="add del mod">
          <ac:chgData name="Åsmund Runningen" userId="fcfce1d5-2d35-4b5c-86f4-e24bd46c268e" providerId="ADAL" clId="{6EF0C182-8B9A-4773-A139-DEDE527575EE}" dt="2019-03-29T20:05:16.831" v="2026" actId="478"/>
          <ac:grpSpMkLst>
            <pc:docMk/>
            <pc:sldMk cId="3208764681" sldId="257"/>
            <ac:grpSpMk id="624" creationId="{F3DF2EBE-A857-40CD-8D35-93183DA2FA9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730" creationId="{D1C0E2FC-8115-4CE4-AEF8-98AF2CB42D53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42" creationId="{CF2772B0-7535-45B5-ABB9-E6C2F7C8A576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67" creationId="{EBD2167B-B81C-4FDB-BBF8-6BCE302A03A4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92" creationId="{8C4134CB-540A-46F5-9BAF-7C8DAB64F1BC}"/>
          </ac:grpSpMkLst>
        </pc:grp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30T07:44:28.943" v="2333" actId="208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29T18:59:16.880" v="1135" actId="478"/>
          <ac:cxnSpMkLst>
            <pc:docMk/>
            <pc:sldMk cId="3208764681" sldId="257"/>
            <ac:cxnSpMk id="176" creationId="{2CA064E8-BA41-49A9-8050-DDE39158DB22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29T19:01:19.188" v="1155" actId="478"/>
          <ac:cxnSpMkLst>
            <pc:docMk/>
            <pc:sldMk cId="3208764681" sldId="257"/>
            <ac:cxnSpMk id="178" creationId="{045FA661-AAA2-4D3C-9374-C9272B64D651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0" creationId="{6B9902EB-0CAC-4705-AA02-98C4000E43DD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2" creationId="{675CB585-DD65-4D96-A556-C1338289A1AD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7" creationId="{85DD616A-E9DF-447C-A729-D3AE165376D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9" creationId="{5CEE1DA8-CDC3-44D5-BB88-BE5FB2C3269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1" creationId="{BBB414AF-6F27-44B7-9B71-9263CD991CC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3" creationId="{F3742868-B233-48E0-931B-D30951D9B6FA}"/>
          </ac:cxnSpMkLst>
        </pc:cxnChg>
        <pc:cxnChg chg="add mod topLvl">
          <ac:chgData name="Åsmund Runningen" userId="fcfce1d5-2d35-4b5c-86f4-e24bd46c268e" providerId="ADAL" clId="{6EF0C182-8B9A-4773-A139-DEDE527575EE}" dt="2019-03-30T07:43:21.464" v="2324" actId="208"/>
          <ac:cxnSpMkLst>
            <pc:docMk/>
            <pc:sldMk cId="3208764681" sldId="257"/>
            <ac:cxnSpMk id="195" creationId="{4CF56912-851C-494F-AE75-02843E5E406C}"/>
          </ac:cxnSpMkLst>
        </pc:cxnChg>
        <pc:cxnChg chg="add del mod topLvl">
          <ac:chgData name="Åsmund Runningen" userId="fcfce1d5-2d35-4b5c-86f4-e24bd46c268e" providerId="ADAL" clId="{6EF0C182-8B9A-4773-A139-DEDE527575EE}" dt="2019-03-30T07:43:17.731" v="2323" actId="208"/>
          <ac:cxnSpMkLst>
            <pc:docMk/>
            <pc:sldMk cId="3208764681" sldId="257"/>
            <ac:cxnSpMk id="197" creationId="{A2B9FA53-4E65-4ACC-8EFB-19023912F6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9" creationId="{198F4475-6EE4-419F-81A3-71741E33EA0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1" creationId="{4EB6BB39-27E4-40CA-9451-B80D7275FF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12" creationId="{8EE43A92-8EC3-40F1-988C-5F44A37CA628}"/>
          </ac:cxnSpMkLst>
        </pc:cxnChg>
        <pc:cxnChg chg="add mod topLvl">
          <ac:chgData name="Åsmund Runningen" userId="fcfce1d5-2d35-4b5c-86f4-e24bd46c268e" providerId="ADAL" clId="{6EF0C182-8B9A-4773-A139-DEDE527575EE}" dt="2019-03-30T07:43:28.956" v="2325" actId="208"/>
          <ac:cxnSpMkLst>
            <pc:docMk/>
            <pc:sldMk cId="3208764681" sldId="257"/>
            <ac:cxnSpMk id="218" creationId="{089AB48A-B0D4-4364-AB44-DC2220D18E7F}"/>
          </ac:cxnSpMkLst>
        </pc:cxnChg>
        <pc:cxnChg chg="add mod topLvl">
          <ac:chgData name="Åsmund Runningen" userId="fcfce1d5-2d35-4b5c-86f4-e24bd46c268e" providerId="ADAL" clId="{6EF0C182-8B9A-4773-A139-DEDE527575EE}" dt="2019-03-30T07:43:11.278" v="2322" actId="208"/>
          <ac:cxnSpMkLst>
            <pc:docMk/>
            <pc:sldMk cId="3208764681" sldId="257"/>
            <ac:cxnSpMk id="221" creationId="{D585BCCD-2AE3-4A32-85E2-C41D4DF1DE3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4" creationId="{F6AAE127-BE85-440A-B55F-CFA783E732C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6" creationId="{D0C3855B-6962-4878-9096-D41A4CE82CFF}"/>
          </ac:cxnSpMkLst>
        </pc:cxnChg>
        <pc:cxnChg chg="add del mod">
          <ac:chgData name="Åsmund Runningen" userId="fcfce1d5-2d35-4b5c-86f4-e24bd46c268e" providerId="ADAL" clId="{6EF0C182-8B9A-4773-A139-DEDE527575EE}" dt="2019-03-29T19:00:34.126" v="1149" actId="478"/>
          <ac:cxnSpMkLst>
            <pc:docMk/>
            <pc:sldMk cId="3208764681" sldId="257"/>
            <ac:cxnSpMk id="281" creationId="{55FFD472-D466-4355-90E9-6565BC263D9F}"/>
          </ac:cxnSpMkLst>
        </pc:cxnChg>
        <pc:cxnChg chg="add del mod">
          <ac:chgData name="Åsmund Runningen" userId="fcfce1d5-2d35-4b5c-86f4-e24bd46c268e" providerId="ADAL" clId="{6EF0C182-8B9A-4773-A139-DEDE527575EE}" dt="2019-03-29T19:00:46.325" v="1151" actId="478"/>
          <ac:cxnSpMkLst>
            <pc:docMk/>
            <pc:sldMk cId="3208764681" sldId="257"/>
            <ac:cxnSpMk id="283" creationId="{A4A08F0F-E5FC-484C-A3B3-8920CA05E76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5" creationId="{5DB85B73-0B60-4ADB-AE2D-0493B0FE241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7" creationId="{5937B60A-2E3E-4755-8D11-E4A332A620D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1" creationId="{0F7756C0-3674-4BF3-ABA6-9531908ABFE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3" creationId="{97CB4630-8303-45B4-AD7A-976C8DBD29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8" creationId="{02D4FD53-854E-4C2D-AD5B-5E1CDB6127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00" creationId="{7BE45D9F-8540-43FD-8566-9E7A52656E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4" creationId="{535C6BEA-7A4D-408A-BC7B-B7F2C2F3E97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8" creationId="{4BFC079D-8EA5-4581-9E49-C8581F450F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1" creationId="{1478809B-414B-4EDF-8192-0E4139E9430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2" creationId="{AEFA5A8A-E270-4207-9DC4-4A30E58CDD3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6EF0C182-8B9A-4773-A139-DEDE527575EE}" dt="2019-03-29T19:29:16.418" v="1632" actId="1076"/>
          <ac:cxnSpMkLst>
            <pc:docMk/>
            <pc:sldMk cId="3208764681" sldId="257"/>
            <ac:cxnSpMk id="354" creationId="{2ADA2F0D-2E2C-44CB-996F-2C8F860B07A5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59" creationId="{5E09D415-4959-4EDC-B2C0-D1BB49F6FBE0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60" creationId="{063E7581-B613-4266-BA50-56A34324C77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33" creationId="{6DF8B82F-FD0A-4B73-8EDC-51E135FC9E6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0" creationId="{DDCD0502-9E39-4C04-B2CC-65DC0E8957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4" creationId="{F9C7F262-B21F-421A-8CFC-13115E363C2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3" creationId="{34731A54-6FF5-46DC-97F2-7E8B6391A67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7" creationId="{BFE44A20-4A38-4F9E-920B-5D84A809B3E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3" creationId="{DBFE73A4-8493-4445-A8B4-A3D014C1E13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4" creationId="{54D289F9-D321-48EF-9D8C-8D7F282823A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1" creationId="{1D39F1AB-C8E5-4544-B747-ABE2C6D1A22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7" creationId="{B8B8FF42-FB33-45B4-8BE2-BFB37B11A92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9" creationId="{7DADAF2B-0C78-482C-9418-A45C77A7005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2" creationId="{A63763DE-A7B2-4EC2-B4BF-F3B73BB35EA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5" creationId="{3BABEAAE-6960-4397-A6E2-B2ECA84803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8" creationId="{655B3B9D-93C1-4221-A4EA-BEDE56611D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9" creationId="{D5F7D518-58BC-4E4A-B1D5-823F09D27C1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55" creationId="{0BE68EA6-DED9-4E92-9BE0-ADB663B0B512}"/>
          </ac:cxnSpMkLst>
        </pc:cxnChg>
        <pc:cxnChg chg="add del mod">
          <ac:chgData name="Åsmund Runningen" userId="fcfce1d5-2d35-4b5c-86f4-e24bd46c268e" providerId="ADAL" clId="{6EF0C182-8B9A-4773-A139-DEDE527575EE}" dt="2019-03-29T19:45:40.238" v="1829" actId="478"/>
          <ac:cxnSpMkLst>
            <pc:docMk/>
            <pc:sldMk cId="3208764681" sldId="257"/>
            <ac:cxnSpMk id="558" creationId="{0F229FA1-4F37-477C-82B7-E2E3E1E5E9B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0" creationId="{BA209C5D-122A-4E46-A23A-506D38E65DE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3" creationId="{D87AEFAB-70AC-436F-B655-353225CD7D0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5" creationId="{546340D9-1630-40B4-9299-355C49D7DBBD}"/>
          </ac:cxnSpMkLst>
        </pc:cxnChg>
        <pc:cxnChg chg="add del mod">
          <ac:chgData name="Åsmund Runningen" userId="fcfce1d5-2d35-4b5c-86f4-e24bd46c268e" providerId="ADAL" clId="{6EF0C182-8B9A-4773-A139-DEDE527575EE}" dt="2019-03-29T19:46:18.356" v="1838" actId="478"/>
          <ac:cxnSpMkLst>
            <pc:docMk/>
            <pc:sldMk cId="3208764681" sldId="257"/>
            <ac:cxnSpMk id="568" creationId="{D97AC32A-6CDB-40AB-8346-897006D991C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0" creationId="{0AE3AA31-8866-444D-A5C4-4B082C32B0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3" creationId="{2FC6E9F5-40A4-4A93-A617-417FAF1015D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9" creationId="{83B2E2F8-0B8A-4FDA-AE6B-60257102410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1" creationId="{34AF4258-37C2-498E-9BC4-2E21668418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7" creationId="{B49BBFFD-D201-4983-AC3D-C48B344D76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9" creationId="{C888DD61-3B07-4BD2-B149-351E853A7E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1" creationId="{424EC592-D163-4AEB-A411-6E65DC92C6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2" creationId="{B53F7840-3189-4C84-A945-F71378C96D9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4" creationId="{8B8E73E2-1750-45FD-B7EF-108A0C93397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2" creationId="{CE96A80D-01C7-485C-BC72-43528392DE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5" creationId="{0DEDFAC2-8D8B-47F2-A72E-4FD263FD59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2" creationId="{BB450B3F-7ABE-451C-991C-A0412631899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5" creationId="{5F5B8A97-1218-40B9-A735-B7C0135E1F2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9" creationId="{63F1396B-0B2D-46E0-9116-823E787D5B9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09" creationId="{00F95DFB-31AB-45BD-BD00-B9623FB945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2" creationId="{ADBD54EC-6FF6-4747-B597-226C6C9CA0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3" creationId="{5C6806FE-47BD-4455-895F-EE8660D0BD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8" creationId="{029D23E5-170F-4CBD-9135-663AAF21B8B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0" creationId="{A93505AC-2B3F-43FE-8D69-86894D89037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1" creationId="{3ABA9F76-9912-4B7B-B540-15904049AAF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3" creationId="{671733A5-C2F5-4ECC-BBCD-949FB68D9DA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4" creationId="{210C2753-06AA-4123-B95A-E602E8036B4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5" creationId="{5BFFEDDA-AFE7-4659-B86A-09FAA2CD35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0" creationId="{23A64D68-3FBF-4A6D-9E07-A80158AC14C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3" creationId="{858B40C6-2DC0-4775-A230-E56AA4FC496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5" creationId="{5A03DE42-D9E4-410E-AA82-2DCB8E7AA09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0" creationId="{C3383E65-DA3F-477A-BC63-4286B1A620B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2" creationId="{295438C4-8283-4746-BF2A-8BF887B102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7" creationId="{694CB751-E1CB-48CC-9AE0-CF640F4C16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9" creationId="{E93A73BC-25B2-4452-8CB9-6AE72988BD8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1" creationId="{F34367E7-C1A0-4F0B-A09A-B7F573E26D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3" creationId="{728327AD-3E7B-4CA3-9F74-FF1065B41E7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7" creationId="{13F47B2F-E316-47BE-9B15-E33F942BC9C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9" creationId="{6260A5EB-DB6A-449E-AF65-FA82DC4AC8F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0" creationId="{0EED3A4A-4824-4381-A4E6-2940F53F98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9" creationId="{9345A590-60EF-49CB-9092-E5E6DAD4FD0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3" creationId="{C595E805-7D7C-47E7-95FC-8D0CE432D0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5" creationId="{4A72C75D-D712-48A4-90B6-9AAE0320DE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7" creationId="{A45F845F-7E61-45FF-88D7-9D8FFC5C30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9" creationId="{A8CAFB53-D155-4E08-A368-EAA518C0910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1" creationId="{209BF83F-E746-46FD-81FD-F0D565AACB4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3" creationId="{C64F7C45-F1E9-4E11-8DF9-F9D4E0CADE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6" creationId="{CF68B2E2-6ACD-4AAF-895D-D330E37A1427}"/>
          </ac:cxnSpMkLst>
        </pc:cxnChg>
        <pc:cxnChg chg="add del mod">
          <ac:chgData name="Åsmund Runningen" userId="fcfce1d5-2d35-4b5c-86f4-e24bd46c268e" providerId="ADAL" clId="{6EF0C182-8B9A-4773-A139-DEDE527575EE}" dt="2019-03-29T20:14:42.822" v="2151" actId="478"/>
          <ac:cxnSpMkLst>
            <pc:docMk/>
            <pc:sldMk cId="3208764681" sldId="257"/>
            <ac:cxnSpMk id="871" creationId="{C5C58E40-2AA3-4E5A-8378-8D4A82176BF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3" creationId="{D5C80076-6672-4DAF-BE1E-E42CEF6155A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5" creationId="{67F5F553-CCCC-4957-A587-A6D84AB677A7}"/>
          </ac:cxnSpMkLst>
        </pc:cxnChg>
        <pc:cxnChg chg="add del mod">
          <ac:chgData name="Åsmund Runningen" userId="fcfce1d5-2d35-4b5c-86f4-e24bd46c268e" providerId="ADAL" clId="{6EF0C182-8B9A-4773-A139-DEDE527575EE}" dt="2019-03-29T20:15:26.467" v="2163" actId="478"/>
          <ac:cxnSpMkLst>
            <pc:docMk/>
            <pc:sldMk cId="3208764681" sldId="257"/>
            <ac:cxnSpMk id="880" creationId="{EC31A57A-00DD-43EE-876C-936087745473}"/>
          </ac:cxnSpMkLst>
        </pc:cxnChg>
        <pc:cxnChg chg="add del mod">
          <ac:chgData name="Åsmund Runningen" userId="fcfce1d5-2d35-4b5c-86f4-e24bd46c268e" providerId="ADAL" clId="{6EF0C182-8B9A-4773-A139-DEDE527575EE}" dt="2019-03-29T20:15:37.163" v="2167" actId="478"/>
          <ac:cxnSpMkLst>
            <pc:docMk/>
            <pc:sldMk cId="3208764681" sldId="257"/>
            <ac:cxnSpMk id="882" creationId="{43F751C3-AE7F-48FD-BF19-D70B6C9EA351}"/>
          </ac:cxnSpMkLst>
        </pc:cxnChg>
      </pc:sldChg>
    </pc:docChg>
  </pc:docChgLst>
  <pc:docChgLst>
    <pc:chgData name="Åsmund Runningen" userId="fcfce1d5-2d35-4b5c-86f4-e24bd46c268e" providerId="ADAL" clId="{72E8BF9A-B613-4B93-8D75-53E369C5F442}"/>
    <pc:docChg chg="undo custSel modSld">
      <pc:chgData name="Åsmund Runningen" userId="fcfce1d5-2d35-4b5c-86f4-e24bd46c268e" providerId="ADAL" clId="{72E8BF9A-B613-4B93-8D75-53E369C5F442}" dt="2019-04-06T08:02:11.481" v="520" actId="478"/>
      <pc:docMkLst>
        <pc:docMk/>
      </pc:docMkLst>
      <pc:sldChg chg="addSp delSp modSp">
        <pc:chgData name="Åsmund Runningen" userId="fcfce1d5-2d35-4b5c-86f4-e24bd46c268e" providerId="ADAL" clId="{72E8BF9A-B613-4B93-8D75-53E369C5F442}" dt="2019-04-06T07:45:42.656" v="318" actId="478"/>
        <pc:sldMkLst>
          <pc:docMk/>
          <pc:sldMk cId="521623659" sldId="256"/>
        </pc:sldMkLst>
        <pc:grpChg chg="add del mod">
          <ac:chgData name="Åsmund Runningen" userId="fcfce1d5-2d35-4b5c-86f4-e24bd46c268e" providerId="ADAL" clId="{72E8BF9A-B613-4B93-8D75-53E369C5F442}" dt="2019-04-06T07:45:42.656" v="318" actId="478"/>
          <ac:grpSpMkLst>
            <pc:docMk/>
            <pc:sldMk cId="521623659" sldId="256"/>
            <ac:grpSpMk id="401" creationId="{3BB5CDDE-1864-46BA-9007-B03E1C6D5153}"/>
          </ac:grpSpMkLst>
        </pc:grpChg>
      </pc:sldChg>
      <pc:sldChg chg="addSp delSp modSp">
        <pc:chgData name="Åsmund Runningen" userId="fcfce1d5-2d35-4b5c-86f4-e24bd46c268e" providerId="ADAL" clId="{72E8BF9A-B613-4B93-8D75-53E369C5F442}" dt="2019-04-06T08:02:11.481" v="520" actId="478"/>
        <pc:sldMkLst>
          <pc:docMk/>
          <pc:sldMk cId="3208764681" sldId="257"/>
        </pc:sldMkLst>
        <pc:spChg chg="mod">
          <ac:chgData name="Åsmund Runningen" userId="fcfce1d5-2d35-4b5c-86f4-e24bd46c268e" providerId="ADAL" clId="{72E8BF9A-B613-4B93-8D75-53E369C5F442}" dt="2019-04-06T07:53:02.929" v="408" actId="1076"/>
          <ac:spMkLst>
            <pc:docMk/>
            <pc:sldMk cId="3208764681" sldId="257"/>
            <ac:spMk id="16" creationId="{0D78B6D1-B420-4831-B81A-39EBD1D25C98}"/>
          </ac:spMkLst>
        </pc:spChg>
        <pc:spChg chg="mod">
          <ac:chgData name="Åsmund Runningen" userId="fcfce1d5-2d35-4b5c-86f4-e24bd46c268e" providerId="ADAL" clId="{72E8BF9A-B613-4B93-8D75-53E369C5F442}" dt="2019-04-06T07:53:02.929" v="408" actId="1076"/>
          <ac:spMkLst>
            <pc:docMk/>
            <pc:sldMk cId="3208764681" sldId="257"/>
            <ac:spMk id="19" creationId="{4036703E-5F61-4A2C-9343-893B58AF4E28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1" creationId="{C02CD132-247C-42DD-82A1-B1404E85F07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4" creationId="{EE545EA0-3D91-494C-9C6F-27CE6B4FA7F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08" creationId="{2391F48B-173A-4766-A6DF-3458F2CBE7A6}"/>
          </ac:spMkLst>
        </pc:spChg>
        <pc:spChg chg="del mod">
          <ac:chgData name="Åsmund Runningen" userId="fcfce1d5-2d35-4b5c-86f4-e24bd46c268e" providerId="ADAL" clId="{72E8BF9A-B613-4B93-8D75-53E369C5F442}" dt="2019-04-06T07:53:44.637" v="415" actId="478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356" creationId="{8F5A7D14-368E-4972-BB6D-E76373D75C1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72E8BF9A-B613-4B93-8D75-53E369C5F442}" dt="2019-04-06T07:36:59.685" v="239" actId="208"/>
          <ac:spMkLst>
            <pc:docMk/>
            <pc:sldMk cId="3208764681" sldId="257"/>
            <ac:spMk id="553" creationId="{CE58F07A-0A72-48C1-A8AE-5AFCB3BF8F2F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4" creationId="{E7D63E1F-AB1F-4D16-B52B-64EA0FE20F07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5" creationId="{72D63F2B-1AE3-4E6A-B497-52C10C9F8288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6" creationId="{684066E9-FF78-4F8A-BE97-2CA39EADFC41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7" creationId="{33F89D2A-3417-4EFB-B3E4-D518024AAF7A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8" creationId="{F119686D-44DD-4156-AE0A-CE87BEA336B0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9" creationId="{528622A2-68CD-45B8-B82A-9204ED7D1CE0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0" creationId="{55701673-2EB3-4232-A41B-4FEBE5FEE068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1" creationId="{22F3A2A6-5092-42FE-A94C-5CDD4E0C0455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2" creationId="{6C73A1DD-3974-4EB2-BB9D-B58FA8565F2A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3" creationId="{58C537FA-AF1A-43B5-8F10-BC36F274947B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4" creationId="{8782FAE2-79D8-48FD-AABE-C4D81A38DFA1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5" creationId="{0E3124FE-3458-4487-8AD9-D507E2C7F8B6}"/>
          </ac:spMkLst>
        </pc:s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25" creationId="{824C74B9-9B4A-44D5-8180-55C8AA7D82BD}"/>
          </ac:grpSpMkLst>
        </pc:grpChg>
        <pc:grpChg chg="mod">
          <ac:chgData name="Åsmund Runningen" userId="fcfce1d5-2d35-4b5c-86f4-e24bd46c268e" providerId="ADAL" clId="{72E8BF9A-B613-4B93-8D75-53E369C5F442}" dt="2019-04-06T07:39:19.684" v="265" actId="1076"/>
          <ac:grpSpMkLst>
            <pc:docMk/>
            <pc:sldMk cId="3208764681" sldId="257"/>
            <ac:grpSpMk id="183" creationId="{02EF6710-4D71-4090-9BB9-CC5B1C760D60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213" creationId="{87B37E73-3A9D-4C2D-BAAD-5CA3BD38363A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03" creationId="{AD9489EE-EED0-44A5-976B-C229F32CCAA1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30" creationId="{97B06C80-F7CA-4FEA-8E46-829BA4608559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46" creationId="{F373E3E7-0808-435E-8734-3868C75F836F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63" creationId="{976B8400-754B-46A3-B270-19CED4E91D48}"/>
          </ac:grpSpMkLst>
        </pc:grpChg>
        <pc:grpChg chg="del">
          <ac:chgData name="Åsmund Runningen" userId="fcfce1d5-2d35-4b5c-86f4-e24bd46c268e" providerId="ADAL" clId="{72E8BF9A-B613-4B93-8D75-53E369C5F442}" dt="2019-04-06T07:17:01.309" v="14" actId="478"/>
          <ac:grpSpMkLst>
            <pc:docMk/>
            <pc:sldMk cId="3208764681" sldId="257"/>
            <ac:grpSpMk id="426" creationId="{4F22C6E4-A1CF-46A6-B8DE-03A7286B8339}"/>
          </ac:grpSpMkLst>
        </pc:grpChg>
        <pc:grpChg chg="del">
          <ac:chgData name="Åsmund Runningen" userId="fcfce1d5-2d35-4b5c-86f4-e24bd46c268e" providerId="ADAL" clId="{72E8BF9A-B613-4B93-8D75-53E369C5F442}" dt="2019-04-06T07:17:01.309" v="14" actId="478"/>
          <ac:grpSpMkLst>
            <pc:docMk/>
            <pc:sldMk cId="3208764681" sldId="257"/>
            <ac:grpSpMk id="429" creationId="{CA33BCB0-827E-4480-9D30-22B245EB535C}"/>
          </ac:grpSpMkLst>
        </pc:grpChg>
        <pc:grpChg chg="add del mod">
          <ac:chgData name="Åsmund Runningen" userId="fcfce1d5-2d35-4b5c-86f4-e24bd46c268e" providerId="ADAL" clId="{72E8BF9A-B613-4B93-8D75-53E369C5F442}" dt="2019-04-06T07:51:40.322" v="393" actId="165"/>
          <ac:grpSpMkLst>
            <pc:docMk/>
            <pc:sldMk cId="3208764681" sldId="257"/>
            <ac:grpSpMk id="456" creationId="{F9FC89CD-92B6-405B-A7C6-4A7488CA8957}"/>
          </ac:grpSpMkLst>
        </pc:grpChg>
        <pc:grpChg chg="add mod ord">
          <ac:chgData name="Åsmund Runningen" userId="fcfce1d5-2d35-4b5c-86f4-e24bd46c268e" providerId="ADAL" clId="{72E8BF9A-B613-4B93-8D75-53E369C5F442}" dt="2019-04-06T07:55:53.816" v="440" actId="167"/>
          <ac:grpSpMkLst>
            <pc:docMk/>
            <pc:sldMk cId="3208764681" sldId="257"/>
            <ac:grpSpMk id="457" creationId="{0570CE2D-B570-456C-8117-F6169A91ECFC}"/>
          </ac:grpSpMkLst>
        </pc:grpChg>
        <pc:grpChg chg="mod">
          <ac:chgData name="Åsmund Runningen" userId="fcfce1d5-2d35-4b5c-86f4-e24bd46c268e" providerId="ADAL" clId="{72E8BF9A-B613-4B93-8D75-53E369C5F442}" dt="2019-04-06T07:44:32.779" v="297" actId="1076"/>
          <ac:grpSpMkLst>
            <pc:docMk/>
            <pc:sldMk cId="3208764681" sldId="257"/>
            <ac:grpSpMk id="498" creationId="{4AE9060E-6D25-4F14-9428-1EB628A88142}"/>
          </ac:grpSpMkLst>
        </pc:grpChg>
        <pc:grpChg chg="del">
          <ac:chgData name="Åsmund Runningen" userId="fcfce1d5-2d35-4b5c-86f4-e24bd46c268e" providerId="ADAL" clId="{72E8BF9A-B613-4B93-8D75-53E369C5F442}" dt="2019-04-06T07:16:54.713" v="12" actId="478"/>
          <ac:grpSpMkLst>
            <pc:docMk/>
            <pc:sldMk cId="3208764681" sldId="257"/>
            <ac:grpSpMk id="514" creationId="{B518D16B-8F02-4808-8425-BA632E85D763}"/>
          </ac:grpSpMkLst>
        </pc:grpChg>
        <pc:grpChg chg="del">
          <ac:chgData name="Åsmund Runningen" userId="fcfce1d5-2d35-4b5c-86f4-e24bd46c268e" providerId="ADAL" clId="{72E8BF9A-B613-4B93-8D75-53E369C5F442}" dt="2019-04-06T07:16:57.522" v="13" actId="478"/>
          <ac:grpSpMkLst>
            <pc:docMk/>
            <pc:sldMk cId="3208764681" sldId="257"/>
            <ac:grpSpMk id="533" creationId="{467FEDC3-6BE2-4615-96FD-A579ECB61DA2}"/>
          </ac:grpSpMkLst>
        </pc:grpChg>
        <pc:grpChg chg="add mod or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52" creationId="{0D069782-B24A-4836-90C1-8A756507CCA1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74" creationId="{A3FBBF01-5FEB-4B50-8DC4-C67061421A5E}"/>
          </ac:grpSpMkLst>
        </pc:grpChg>
        <pc:grpChg chg="add mod ord">
          <ac:chgData name="Åsmund Runningen" userId="fcfce1d5-2d35-4b5c-86f4-e24bd46c268e" providerId="ADAL" clId="{72E8BF9A-B613-4B93-8D75-53E369C5F442}" dt="2019-04-06T07:46:21.016" v="327" actId="1076"/>
          <ac:grpSpMkLst>
            <pc:docMk/>
            <pc:sldMk cId="3208764681" sldId="257"/>
            <ac:grpSpMk id="595" creationId="{2457AD00-0864-4FD9-A3FC-772AC2E27684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96" creationId="{3A3DF77E-1D6B-4D65-B164-99F322DA6A09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608" creationId="{6C5C52B7-8F26-4E07-8251-1327FBEB9C64}"/>
          </ac:grpSpMkLst>
        </pc:grpChg>
        <pc:grpChg chg="add mod topLvl">
          <ac:chgData name="Åsmund Runningen" userId="fcfce1d5-2d35-4b5c-86f4-e24bd46c268e" providerId="ADAL" clId="{72E8BF9A-B613-4B93-8D75-53E369C5F442}" dt="2019-04-06T07:51:51.851" v="397" actId="164"/>
          <ac:grpSpMkLst>
            <pc:docMk/>
            <pc:sldMk cId="3208764681" sldId="257"/>
            <ac:grpSpMk id="636" creationId="{A9562529-9C6A-44F4-A171-C743F49668A1}"/>
          </ac:grpSpMkLst>
        </pc:grpChg>
        <pc:grpChg chg="add mod ord topLvl">
          <ac:chgData name="Åsmund Runningen" userId="fcfce1d5-2d35-4b5c-86f4-e24bd46c268e" providerId="ADAL" clId="{72E8BF9A-B613-4B93-8D75-53E369C5F442}" dt="2019-04-06T07:51:51.851" v="397" actId="164"/>
          <ac:grpSpMkLst>
            <pc:docMk/>
            <pc:sldMk cId="3208764681" sldId="257"/>
            <ac:grpSpMk id="639" creationId="{83CFCD30-46FF-4552-8601-E47BCAA66095}"/>
          </ac:grpSpMkLst>
        </pc:grpChg>
        <pc:grpChg chg="add mod ord">
          <ac:chgData name="Åsmund Runningen" userId="fcfce1d5-2d35-4b5c-86f4-e24bd46c268e" providerId="ADAL" clId="{72E8BF9A-B613-4B93-8D75-53E369C5F442}" dt="2019-04-06T07:55:56.364" v="441" actId="167"/>
          <ac:grpSpMkLst>
            <pc:docMk/>
            <pc:sldMk cId="3208764681" sldId="257"/>
            <ac:grpSpMk id="644" creationId="{9AC47EA9-ADB9-4703-898B-AE5FB4FBA48C}"/>
          </ac:grpSpMkLst>
        </pc:grpChg>
        <pc:grpChg chg="mod">
          <ac:chgData name="Åsmund Runningen" userId="fcfce1d5-2d35-4b5c-86f4-e24bd46c268e" providerId="ADAL" clId="{72E8BF9A-B613-4B93-8D75-53E369C5F442}" dt="2019-04-06T07:51:56.425" v="398"/>
          <ac:grpSpMkLst>
            <pc:docMk/>
            <pc:sldMk cId="3208764681" sldId="257"/>
            <ac:grpSpMk id="645" creationId="{3A634C3D-8D4D-432D-9F01-1773C76ADFD5}"/>
          </ac:grpSpMkLst>
        </pc:grpChg>
        <pc:grpChg chg="mod">
          <ac:chgData name="Åsmund Runningen" userId="fcfce1d5-2d35-4b5c-86f4-e24bd46c268e" providerId="ADAL" clId="{72E8BF9A-B613-4B93-8D75-53E369C5F442}" dt="2019-04-06T07:51:56.425" v="398"/>
          <ac:grpSpMkLst>
            <pc:docMk/>
            <pc:sldMk cId="3208764681" sldId="257"/>
            <ac:grpSpMk id="646" creationId="{0A63BC21-1417-495D-86FA-132B85B21ED6}"/>
          </ac:grpSpMkLst>
        </pc:grpChg>
        <pc:grpChg chg="add mod ord">
          <ac:chgData name="Åsmund Runningen" userId="fcfce1d5-2d35-4b5c-86f4-e24bd46c268e" providerId="ADAL" clId="{72E8BF9A-B613-4B93-8D75-53E369C5F442}" dt="2019-04-06T07:58:05.967" v="468" actId="167"/>
          <ac:grpSpMkLst>
            <pc:docMk/>
            <pc:sldMk cId="3208764681" sldId="257"/>
            <ac:grpSpMk id="683" creationId="{BFD7E32A-763A-4004-B997-81FED76CC20D}"/>
          </ac:grpSpMkLst>
        </pc:grpChg>
        <pc:grpChg chg="mod">
          <ac:chgData name="Åsmund Runningen" userId="fcfce1d5-2d35-4b5c-86f4-e24bd46c268e" providerId="ADAL" clId="{72E8BF9A-B613-4B93-8D75-53E369C5F442}" dt="2019-04-06T07:57:08.100" v="456"/>
          <ac:grpSpMkLst>
            <pc:docMk/>
            <pc:sldMk cId="3208764681" sldId="257"/>
            <ac:grpSpMk id="684" creationId="{AC3795FD-9013-4B66-841D-C829E5C02C1B}"/>
          </ac:grpSpMkLst>
        </pc:grpChg>
        <pc:grpChg chg="mod">
          <ac:chgData name="Åsmund Runningen" userId="fcfce1d5-2d35-4b5c-86f4-e24bd46c268e" providerId="ADAL" clId="{72E8BF9A-B613-4B93-8D75-53E369C5F442}" dt="2019-04-06T07:57:08.100" v="456"/>
          <ac:grpSpMkLst>
            <pc:docMk/>
            <pc:sldMk cId="3208764681" sldId="257"/>
            <ac:grpSpMk id="685" creationId="{B30BCCD3-B3DF-4AD7-A12F-DBE6A1371219}"/>
          </ac:grpSpMkLst>
        </pc:grpChg>
        <pc:grpChg chg="add mod ord">
          <ac:chgData name="Åsmund Runningen" userId="fcfce1d5-2d35-4b5c-86f4-e24bd46c268e" providerId="ADAL" clId="{72E8BF9A-B613-4B93-8D75-53E369C5F442}" dt="2019-04-06T07:58:08.105" v="469" actId="167"/>
          <ac:grpSpMkLst>
            <pc:docMk/>
            <pc:sldMk cId="3208764681" sldId="257"/>
            <ac:grpSpMk id="690" creationId="{AFEEF5D2-601C-4DC5-A8EF-F80366977055}"/>
          </ac:grpSpMkLst>
        </pc:grpChg>
        <pc:grpChg chg="mod">
          <ac:chgData name="Åsmund Runningen" userId="fcfce1d5-2d35-4b5c-86f4-e24bd46c268e" providerId="ADAL" clId="{72E8BF9A-B613-4B93-8D75-53E369C5F442}" dt="2019-04-06T07:57:16.882" v="458"/>
          <ac:grpSpMkLst>
            <pc:docMk/>
            <pc:sldMk cId="3208764681" sldId="257"/>
            <ac:grpSpMk id="691" creationId="{1E5972CD-E611-49BC-B97E-3CD89F53959D}"/>
          </ac:grpSpMkLst>
        </pc:grpChg>
        <pc:grpChg chg="mod">
          <ac:chgData name="Åsmund Runningen" userId="fcfce1d5-2d35-4b5c-86f4-e24bd46c268e" providerId="ADAL" clId="{72E8BF9A-B613-4B93-8D75-53E369C5F442}" dt="2019-04-06T07:57:16.882" v="458"/>
          <ac:grpSpMkLst>
            <pc:docMk/>
            <pc:sldMk cId="3208764681" sldId="257"/>
            <ac:grpSpMk id="692" creationId="{1ED8811B-1B97-4423-A00B-D4F29F056048}"/>
          </ac:grpSpMkLst>
        </pc:grpChg>
        <pc:grpChg chg="add del mod">
          <ac:chgData name="Åsmund Runningen" userId="fcfce1d5-2d35-4b5c-86f4-e24bd46c268e" providerId="ADAL" clId="{72E8BF9A-B613-4B93-8D75-53E369C5F442}" dt="2019-04-06T07:59:05.174" v="473" actId="165"/>
          <ac:grpSpMkLst>
            <pc:docMk/>
            <pc:sldMk cId="3208764681" sldId="257"/>
            <ac:grpSpMk id="702" creationId="{B4C9894C-BADB-4E9E-BD0E-0107F67FEA57}"/>
          </ac:grpSpMkLst>
        </pc:grpChg>
        <pc:grpChg chg="del mod topLvl">
          <ac:chgData name="Åsmund Runningen" userId="fcfce1d5-2d35-4b5c-86f4-e24bd46c268e" providerId="ADAL" clId="{72E8BF9A-B613-4B93-8D75-53E369C5F442}" dt="2019-04-06T07:59:09.822" v="475" actId="478"/>
          <ac:grpSpMkLst>
            <pc:docMk/>
            <pc:sldMk cId="3208764681" sldId="257"/>
            <ac:grpSpMk id="703" creationId="{DF7AD61B-CDF7-4462-8F54-85899200EAFB}"/>
          </ac:grpSpMkLst>
        </pc:grpChg>
        <pc:grpChg chg="mod ord topLvl">
          <ac:chgData name="Åsmund Runningen" userId="fcfce1d5-2d35-4b5c-86f4-e24bd46c268e" providerId="ADAL" clId="{72E8BF9A-B613-4B93-8D75-53E369C5F442}" dt="2019-04-06T07:59:30.907" v="481" actId="167"/>
          <ac:grpSpMkLst>
            <pc:docMk/>
            <pc:sldMk cId="3208764681" sldId="257"/>
            <ac:grpSpMk id="704" creationId="{89CC0363-CD8B-430A-A5CE-6C4117E43540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730" creationId="{D1C0E2FC-8115-4CE4-AEF8-98AF2CB42D53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842" creationId="{CF2772B0-7535-45B5-ABB9-E6C2F7C8A576}"/>
          </ac:grpSpMkLst>
        </pc:grpChg>
        <pc:grpChg chg="del">
          <ac:chgData name="Åsmund Runningen" userId="fcfce1d5-2d35-4b5c-86f4-e24bd46c268e" providerId="ADAL" clId="{72E8BF9A-B613-4B93-8D75-53E369C5F442}" dt="2019-04-06T07:34:55.480" v="223" actId="478"/>
          <ac:grpSpMkLst>
            <pc:docMk/>
            <pc:sldMk cId="3208764681" sldId="257"/>
            <ac:grpSpMk id="867" creationId="{EBD2167B-B81C-4FDB-BBF8-6BCE302A03A4}"/>
          </ac:grpSpMkLst>
        </pc:grpChg>
        <pc:grpChg chg="del">
          <ac:chgData name="Åsmund Runningen" userId="fcfce1d5-2d35-4b5c-86f4-e24bd46c268e" providerId="ADAL" clId="{72E8BF9A-B613-4B93-8D75-53E369C5F442}" dt="2019-04-06T07:16:54.713" v="12" actId="478"/>
          <ac:grpSpMkLst>
            <pc:docMk/>
            <pc:sldMk cId="3208764681" sldId="257"/>
            <ac:grpSpMk id="892" creationId="{8C4134CB-540A-46F5-9BAF-7C8DAB64F1BC}"/>
          </ac:grpSpMkLst>
        </pc:grp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" creationId="{E7CF42AD-95A4-4B90-A85F-C7D000E837A1}"/>
          </ac:cxnSpMkLst>
        </pc:cxnChg>
        <pc:cxnChg chg="mod">
          <ac:chgData name="Åsmund Runningen" userId="fcfce1d5-2d35-4b5c-86f4-e24bd46c268e" providerId="ADAL" clId="{72E8BF9A-B613-4B93-8D75-53E369C5F442}" dt="2019-04-06T07:52:34.640" v="406" actId="1076"/>
          <ac:cxnSpMkLst>
            <pc:docMk/>
            <pc:sldMk cId="3208764681" sldId="257"/>
            <ac:cxnSpMk id="6" creationId="{4C2F5608-0186-4318-A268-B5CF9873A4A1}"/>
          </ac:cxnSpMkLst>
        </pc:cxnChg>
        <pc:cxnChg chg="mod">
          <ac:chgData name="Åsmund Runningen" userId="fcfce1d5-2d35-4b5c-86f4-e24bd46c268e" providerId="ADAL" clId="{72E8BF9A-B613-4B93-8D75-53E369C5F442}" dt="2019-04-06T07:52:37.895" v="407" actId="14100"/>
          <ac:cxnSpMkLst>
            <pc:docMk/>
            <pc:sldMk cId="3208764681" sldId="257"/>
            <ac:cxnSpMk id="7" creationId="{DAF066B3-B9D8-46B1-B4F3-A242DAB52A1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9" creationId="{66FB0ED5-F8E0-467A-9022-BA4B74FB87A1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0" creationId="{13316225-CAAC-49E2-B338-9E011C0C3A0A}"/>
          </ac:cxnSpMkLst>
        </pc:cxnChg>
        <pc:cxnChg chg="mod">
          <ac:chgData name="Åsmund Runningen" userId="fcfce1d5-2d35-4b5c-86f4-e24bd46c268e" providerId="ADAL" clId="{72E8BF9A-B613-4B93-8D75-53E369C5F442}" dt="2019-04-06T07:52:31.966" v="405" actId="14100"/>
          <ac:cxnSpMkLst>
            <pc:docMk/>
            <pc:sldMk cId="3208764681" sldId="257"/>
            <ac:cxnSpMk id="11" creationId="{D38E5405-CC44-405B-BF44-E1FA55FD6F0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2" creationId="{8818956C-7880-4B3D-8C51-2ADAF453B47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3" creationId="{02564ABD-FB92-426B-BF53-2F0FBD5B003A}"/>
          </ac:cxnSpMkLst>
        </pc:cxnChg>
        <pc:cxnChg chg="del">
          <ac:chgData name="Åsmund Runningen" userId="fcfce1d5-2d35-4b5c-86f4-e24bd46c268e" providerId="ADAL" clId="{72E8BF9A-B613-4B93-8D75-53E369C5F442}" dt="2019-04-06T07:38:43.014" v="258" actId="478"/>
          <ac:cxnSpMkLst>
            <pc:docMk/>
            <pc:sldMk cId="3208764681" sldId="257"/>
            <ac:cxnSpMk id="15" creationId="{72ECDEA0-E47F-4A38-9941-DFF6C34F9BA8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7" creationId="{6FCC2547-ACCF-49D2-A6A6-CAD7477571D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8" creationId="{35F1B95A-F956-43EF-9688-96C4526D123B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0" creationId="{17C7B1B7-2073-41E5-A332-2FDABF24E996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2" creationId="{1D4EE6D5-41CC-49A7-B635-1A8494AC774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3" creationId="{DFADC18B-7545-48B3-9080-696530C371AC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12" creationId="{92753665-97AA-4426-88BE-50925464D0FD}"/>
          </ac:cxnSpMkLst>
        </pc:cxnChg>
        <pc:cxnChg chg="del mod">
          <ac:chgData name="Åsmund Runningen" userId="fcfce1d5-2d35-4b5c-86f4-e24bd46c268e" providerId="ADAL" clId="{72E8BF9A-B613-4B93-8D75-53E369C5F442}" dt="2019-04-06T07:17:20.859" v="19" actId="478"/>
          <ac:cxnSpMkLst>
            <pc:docMk/>
            <pc:sldMk cId="3208764681" sldId="257"/>
            <ac:cxnSpMk id="114" creationId="{86046894-32ED-430C-82E9-51C6EA9FD923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0" creationId="{909F25A7-4FE0-4456-BBD7-65065F6E4001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2" creationId="{670630B1-13D5-48F3-A5CE-A48B1FAF7E3C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4" creationId="{CC3DA22A-4C9A-44BF-A7C7-1A6E0BC6968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80" creationId="{6B9902EB-0CAC-4705-AA02-98C4000E43DD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82" creationId="{675CB585-DD65-4D96-A556-C1338289A1A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87" creationId="{85DD616A-E9DF-447C-A729-D3AE165376D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89" creationId="{5CEE1DA8-CDC3-44D5-BB88-BE5FB2C3269A}"/>
          </ac:cxnSpMkLst>
        </pc:cxnChg>
        <pc:cxnChg chg="del mod">
          <ac:chgData name="Åsmund Runningen" userId="fcfce1d5-2d35-4b5c-86f4-e24bd46c268e" providerId="ADAL" clId="{72E8BF9A-B613-4B93-8D75-53E369C5F442}" dt="2019-04-06T07:37:40.855" v="247" actId="478"/>
          <ac:cxnSpMkLst>
            <pc:docMk/>
            <pc:sldMk cId="3208764681" sldId="257"/>
            <ac:cxnSpMk id="191" creationId="{BBB414AF-6F27-44B7-9B71-9263CD991CC6}"/>
          </ac:cxnSpMkLst>
        </pc:cxnChg>
        <pc:cxnChg chg="del">
          <ac:chgData name="Åsmund Runningen" userId="fcfce1d5-2d35-4b5c-86f4-e24bd46c268e" providerId="ADAL" clId="{72E8BF9A-B613-4B93-8D75-53E369C5F442}" dt="2019-04-06T07:35:26.895" v="228" actId="478"/>
          <ac:cxnSpMkLst>
            <pc:docMk/>
            <pc:sldMk cId="3208764681" sldId="257"/>
            <ac:cxnSpMk id="193" creationId="{F3742868-B233-48E0-931B-D30951D9B6FA}"/>
          </ac:cxnSpMkLst>
        </pc:cxnChg>
        <pc:cxnChg chg="del mod">
          <ac:chgData name="Åsmund Runningen" userId="fcfce1d5-2d35-4b5c-86f4-e24bd46c268e" providerId="ADAL" clId="{72E8BF9A-B613-4B93-8D75-53E369C5F442}" dt="2019-04-06T07:34:38.922" v="216" actId="478"/>
          <ac:cxnSpMkLst>
            <pc:docMk/>
            <pc:sldMk cId="3208764681" sldId="257"/>
            <ac:cxnSpMk id="195" creationId="{4CF56912-851C-494F-AE75-02843E5E406C}"/>
          </ac:cxnSpMkLst>
        </pc:cxnChg>
        <pc:cxnChg chg="mod">
          <ac:chgData name="Åsmund Runningen" userId="fcfce1d5-2d35-4b5c-86f4-e24bd46c268e" providerId="ADAL" clId="{72E8BF9A-B613-4B93-8D75-53E369C5F442}" dt="2019-04-06T07:54:12.381" v="418" actId="14100"/>
          <ac:cxnSpMkLst>
            <pc:docMk/>
            <pc:sldMk cId="3208764681" sldId="257"/>
            <ac:cxnSpMk id="197" creationId="{A2B9FA53-4E65-4ACC-8EFB-19023912F62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99" creationId="{198F4475-6EE4-419F-81A3-71741E33EA04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01" creationId="{4EB6BB39-27E4-40CA-9451-B80D7275FF9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12" creationId="{8EE43A92-8EC3-40F1-988C-5F44A37CA628}"/>
          </ac:cxnSpMkLst>
        </pc:cxnChg>
        <pc:cxnChg chg="mod">
          <ac:chgData name="Åsmund Runningen" userId="fcfce1d5-2d35-4b5c-86f4-e24bd46c268e" providerId="ADAL" clId="{72E8BF9A-B613-4B93-8D75-53E369C5F442}" dt="2019-04-06T07:53:48.896" v="416" actId="14100"/>
          <ac:cxnSpMkLst>
            <pc:docMk/>
            <pc:sldMk cId="3208764681" sldId="257"/>
            <ac:cxnSpMk id="218" creationId="{089AB48A-B0D4-4364-AB44-DC2220D18E7F}"/>
          </ac:cxnSpMkLst>
        </pc:cxnChg>
        <pc:cxnChg chg="mod">
          <ac:chgData name="Åsmund Runningen" userId="fcfce1d5-2d35-4b5c-86f4-e24bd46c268e" providerId="ADAL" clId="{72E8BF9A-B613-4B93-8D75-53E369C5F442}" dt="2019-04-06T07:53:59.993" v="417" actId="1582"/>
          <ac:cxnSpMkLst>
            <pc:docMk/>
            <pc:sldMk cId="3208764681" sldId="257"/>
            <ac:cxnSpMk id="221" creationId="{D585BCCD-2AE3-4A32-85E2-C41D4DF1DE3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74" creationId="{F6AAE127-BE85-440A-B55F-CFA783E732C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76" creationId="{D0C3855B-6962-4878-9096-D41A4CE82CFF}"/>
          </ac:cxnSpMkLst>
        </pc:cxnChg>
        <pc:cxnChg chg="mod">
          <ac:chgData name="Åsmund Runningen" userId="fcfce1d5-2d35-4b5c-86f4-e24bd46c268e" providerId="ADAL" clId="{72E8BF9A-B613-4B93-8D75-53E369C5F442}" dt="2019-04-06T08:00:00.629" v="491" actId="14100"/>
          <ac:cxnSpMkLst>
            <pc:docMk/>
            <pc:sldMk cId="3208764681" sldId="257"/>
            <ac:cxnSpMk id="285" creationId="{5DB85B73-0B60-4ADB-AE2D-0493B0FE2414}"/>
          </ac:cxnSpMkLst>
        </pc:cxnChg>
        <pc:cxnChg chg="mod">
          <ac:chgData name="Åsmund Runningen" userId="fcfce1d5-2d35-4b5c-86f4-e24bd46c268e" providerId="ADAL" clId="{72E8BF9A-B613-4B93-8D75-53E369C5F442}" dt="2019-04-06T07:58:52.831" v="470" actId="14100"/>
          <ac:cxnSpMkLst>
            <pc:docMk/>
            <pc:sldMk cId="3208764681" sldId="257"/>
            <ac:cxnSpMk id="287" creationId="{5937B60A-2E3E-4755-8D11-E4A332A620D7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1" creationId="{0F7756C0-3674-4BF3-ABA6-9531908ABFE3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3" creationId="{97CB4630-8303-45B4-AD7A-976C8DBD297F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8" creationId="{02D4FD53-854E-4C2D-AD5B-5E1CDB6127CE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300" creationId="{7BE45D9F-8540-43FD-8566-9E7A52656EB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34" creationId="{535C6BEA-7A4D-408A-BC7B-B7F2C2F3E979}"/>
          </ac:cxnSpMkLst>
        </pc:cxnChg>
        <pc:cxnChg chg="mod">
          <ac:chgData name="Åsmund Runningen" userId="fcfce1d5-2d35-4b5c-86f4-e24bd46c268e" providerId="ADAL" clId="{72E8BF9A-B613-4B93-8D75-53E369C5F442}" dt="2019-04-06T07:53:35.946" v="414" actId="14100"/>
          <ac:cxnSpMkLst>
            <pc:docMk/>
            <pc:sldMk cId="3208764681" sldId="257"/>
            <ac:cxnSpMk id="338" creationId="{4BFC079D-8EA5-4581-9E49-C8581F450FB8}"/>
          </ac:cxnSpMkLst>
        </pc:cxnChg>
        <pc:cxnChg chg="del mod">
          <ac:chgData name="Åsmund Runningen" userId="fcfce1d5-2d35-4b5c-86f4-e24bd46c268e" providerId="ADAL" clId="{72E8BF9A-B613-4B93-8D75-53E369C5F442}" dt="2019-04-06T07:53:31.100" v="412" actId="478"/>
          <ac:cxnSpMkLst>
            <pc:docMk/>
            <pc:sldMk cId="3208764681" sldId="257"/>
            <ac:cxnSpMk id="341" creationId="{1478809B-414B-4EDF-8192-0E4139E9430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42" creationId="{AEFA5A8A-E270-4207-9DC4-4A30E58CDD34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59" creationId="{5E09D415-4959-4EDC-B2C0-D1BB49F6FBE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60" creationId="{063E7581-B613-4266-BA50-56A34324C77E}"/>
          </ac:cxnSpMkLst>
        </pc:cxnChg>
        <pc:cxnChg chg="add mod">
          <ac:chgData name="Åsmund Runningen" userId="fcfce1d5-2d35-4b5c-86f4-e24bd46c268e" providerId="ADAL" clId="{72E8BF9A-B613-4B93-8D75-53E369C5F442}" dt="2019-04-06T07:54:33.638" v="422" actId="14100"/>
          <ac:cxnSpMkLst>
            <pc:docMk/>
            <pc:sldMk cId="3208764681" sldId="257"/>
            <ac:cxnSpMk id="362" creationId="{399C190D-0D02-4B44-B791-FD255C993B69}"/>
          </ac:cxnSpMkLst>
        </pc:cxnChg>
        <pc:cxnChg chg="add mod">
          <ac:chgData name="Åsmund Runningen" userId="fcfce1d5-2d35-4b5c-86f4-e24bd46c268e" providerId="ADAL" clId="{72E8BF9A-B613-4B93-8D75-53E369C5F442}" dt="2019-04-06T07:40:31.553" v="280" actId="14100"/>
          <ac:cxnSpMkLst>
            <pc:docMk/>
            <pc:sldMk cId="3208764681" sldId="257"/>
            <ac:cxnSpMk id="381" creationId="{DA2BA2F6-3A72-488F-98F0-ACADE169C44E}"/>
          </ac:cxnSpMkLst>
        </pc:cxnChg>
        <pc:cxnChg chg="add mod">
          <ac:chgData name="Åsmund Runningen" userId="fcfce1d5-2d35-4b5c-86f4-e24bd46c268e" providerId="ADAL" clId="{72E8BF9A-B613-4B93-8D75-53E369C5F442}" dt="2019-04-06T07:54:39.634" v="423" actId="14100"/>
          <ac:cxnSpMkLst>
            <pc:docMk/>
            <pc:sldMk cId="3208764681" sldId="257"/>
            <ac:cxnSpMk id="385" creationId="{F96E900E-A09C-4015-904F-D6F2993E8C9B}"/>
          </ac:cxnSpMkLst>
        </pc:cxnChg>
        <pc:cxnChg chg="add mod">
          <ac:chgData name="Åsmund Runningen" userId="fcfce1d5-2d35-4b5c-86f4-e24bd46c268e" providerId="ADAL" clId="{72E8BF9A-B613-4B93-8D75-53E369C5F442}" dt="2019-04-06T07:41:55.467" v="294" actId="14100"/>
          <ac:cxnSpMkLst>
            <pc:docMk/>
            <pc:sldMk cId="3208764681" sldId="257"/>
            <ac:cxnSpMk id="387" creationId="{3CF19186-FFF0-4ED9-910C-8D284C54AEE9}"/>
          </ac:cxnSpMkLst>
        </pc:cxnChg>
        <pc:cxnChg chg="add mod">
          <ac:chgData name="Åsmund Runningen" userId="fcfce1d5-2d35-4b5c-86f4-e24bd46c268e" providerId="ADAL" clId="{72E8BF9A-B613-4B93-8D75-53E369C5F442}" dt="2019-04-06T07:45:04.860" v="309" actId="14100"/>
          <ac:cxnSpMkLst>
            <pc:docMk/>
            <pc:sldMk cId="3208764681" sldId="257"/>
            <ac:cxnSpMk id="398" creationId="{F11C9FB2-124A-4123-BF9A-EB727BC83BB7}"/>
          </ac:cxnSpMkLst>
        </pc:cxnChg>
        <pc:cxnChg chg="add mod">
          <ac:chgData name="Åsmund Runningen" userId="fcfce1d5-2d35-4b5c-86f4-e24bd46c268e" providerId="ADAL" clId="{72E8BF9A-B613-4B93-8D75-53E369C5F442}" dt="2019-04-06T07:48:58.092" v="359" actId="1076"/>
          <ac:cxnSpMkLst>
            <pc:docMk/>
            <pc:sldMk cId="3208764681" sldId="257"/>
            <ac:cxnSpMk id="407" creationId="{546F7F32-D874-48BD-AE1F-1A5188BCD38B}"/>
          </ac:cxnSpMkLst>
        </pc:cxnChg>
        <pc:cxnChg chg="add mod">
          <ac:chgData name="Åsmund Runningen" userId="fcfce1d5-2d35-4b5c-86f4-e24bd46c268e" providerId="ADAL" clId="{72E8BF9A-B613-4B93-8D75-53E369C5F442}" dt="2019-04-06T07:50:16.987" v="376" actId="208"/>
          <ac:cxnSpMkLst>
            <pc:docMk/>
            <pc:sldMk cId="3208764681" sldId="257"/>
            <ac:cxnSpMk id="415" creationId="{8329B583-F472-413B-ACE3-D40303733A8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2" creationId="{6F8CE550-6A49-4A28-827D-CC3A6AEE34C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3" creationId="{8270C5CE-7428-46B8-B8BF-7623C17AE507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4" creationId="{1925CAF6-9C19-4D79-8B3C-C5D375D4AA9F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5" creationId="{85266B9B-E7DD-412C-90E1-C02F66149840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6" creationId="{D2E9AE41-5132-4F00-A324-F5E2F2F6D7F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7" creationId="{6398E7B1-8DE4-4653-9E69-97E437809541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8" creationId="{1BE6E29C-DE0C-4F25-A11F-3FE755AE149A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9" creationId="{B176A15A-F775-4252-A113-40E84AAC245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0" creationId="{65686270-7497-4777-8641-9AD5C1ADC89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1" creationId="{D807C399-8CC1-4060-811F-C09E3E75290D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2" creationId="{D06783DF-7FBC-4C38-B4D2-3F2C7FD82C1E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3" creationId="{D8DEAA00-68CF-4FB8-8B45-BD73BF487821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4" creationId="{97897636-994D-432E-A66A-44B58978E88D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5" creationId="{744180A2-B6DC-4FBD-B20F-AFE620BAE857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6" creationId="{E37E29B5-875A-4CBB-83B8-6616926FC5E2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7" creationId="{59E36311-8E2F-4595-B4C8-4E16C265BB94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8" creationId="{542086AC-F5FE-47A1-B83B-31BA32449A1A}"/>
          </ac:cxnSpMkLst>
        </pc:cxnChg>
        <pc:cxnChg chg="add mod">
          <ac:chgData name="Åsmund Runningen" userId="fcfce1d5-2d35-4b5c-86f4-e24bd46c268e" providerId="ADAL" clId="{72E8BF9A-B613-4B93-8D75-53E369C5F442}" dt="2019-04-06T07:59:53.694" v="490" actId="1076"/>
          <ac:cxnSpMkLst>
            <pc:docMk/>
            <pc:sldMk cId="3208764681" sldId="257"/>
            <ac:cxnSpMk id="470" creationId="{ABC4E2C4-D1A6-4E96-B884-7C57CC5D02CC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80" creationId="{DDCD0502-9E39-4C04-B2CC-65DC0E8957B8}"/>
          </ac:cxnSpMkLst>
        </pc:cxnChg>
        <pc:cxnChg chg="add mod">
          <ac:chgData name="Åsmund Runningen" userId="fcfce1d5-2d35-4b5c-86f4-e24bd46c268e" providerId="ADAL" clId="{72E8BF9A-B613-4B93-8D75-53E369C5F442}" dt="2019-04-06T07:57:49.692" v="464" actId="1076"/>
          <ac:cxnSpMkLst>
            <pc:docMk/>
            <pc:sldMk cId="3208764681" sldId="257"/>
            <ac:cxnSpMk id="485" creationId="{AE510B46-B7CF-4F09-9BC1-12D64AFD32B9}"/>
          </ac:cxnSpMkLst>
        </pc:cxnChg>
        <pc:cxnChg chg="add mod">
          <ac:chgData name="Åsmund Runningen" userId="fcfce1d5-2d35-4b5c-86f4-e24bd46c268e" providerId="ADAL" clId="{72E8BF9A-B613-4B93-8D75-53E369C5F442}" dt="2019-04-06T08:00:34.075" v="498" actId="14100"/>
          <ac:cxnSpMkLst>
            <pc:docMk/>
            <pc:sldMk cId="3208764681" sldId="257"/>
            <ac:cxnSpMk id="496" creationId="{5BB3EFE4-81EC-434C-8632-857CA752E4EF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09" creationId="{EB7D01C8-2FE0-4E9F-88CA-45E498EBF776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0" creationId="{B0A062C5-FB88-48AA-BA3B-529B58E35725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13" creationId="{34731A54-6FF5-46DC-97F2-7E8B6391A678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517" creationId="{BFE44A20-4A38-4F9E-920B-5D84A809B3E5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8" creationId="{3C31783D-CC38-4A9A-97A7-2330C7268D8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9" creationId="{4B7AE06D-09A3-40B1-A54F-21979922CFCC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20" creationId="{D58C5277-4014-4307-8452-CED555585F2B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21" creationId="{F182C15E-2B2F-4099-B0BE-BE91DC79163F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23" creationId="{DBFE73A4-8493-4445-A8B4-A3D014C1E13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524" creationId="{54D289F9-D321-48EF-9D8C-8D7F282823A5}"/>
          </ac:cxnSpMkLst>
        </pc:cxnChg>
        <pc:cxnChg chg="add mod">
          <ac:chgData name="Åsmund Runningen" userId="fcfce1d5-2d35-4b5c-86f4-e24bd46c268e" providerId="ADAL" clId="{72E8BF9A-B613-4B93-8D75-53E369C5F442}" dt="2019-04-06T08:01:26.423" v="516" actId="14100"/>
          <ac:cxnSpMkLst>
            <pc:docMk/>
            <pc:sldMk cId="3208764681" sldId="257"/>
            <ac:cxnSpMk id="526" creationId="{A3575F6F-43F5-49C3-B65D-846D2DF84CAE}"/>
          </ac:cxnSpMkLst>
        </pc:cxnChg>
        <pc:cxnChg chg="add mod">
          <ac:chgData name="Åsmund Runningen" userId="fcfce1d5-2d35-4b5c-86f4-e24bd46c268e" providerId="ADAL" clId="{72E8BF9A-B613-4B93-8D75-53E369C5F442}" dt="2019-04-06T08:01:03.253" v="508" actId="14100"/>
          <ac:cxnSpMkLst>
            <pc:docMk/>
            <pc:sldMk cId="3208764681" sldId="257"/>
            <ac:cxnSpMk id="530" creationId="{FB799163-8AF0-448F-B2B4-38CB81FC2D5B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1" creationId="{1D39F1AB-C8E5-4544-B747-ABE2C6D1A224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7" creationId="{B8B8FF42-FB33-45B4-8BE2-BFB37B11A92F}"/>
          </ac:cxnSpMkLst>
        </pc:cxnChg>
        <pc:cxnChg chg="del mod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9" creationId="{7DADAF2B-0C78-482C-9418-A45C77A70050}"/>
          </ac:cxnSpMkLst>
        </pc:cxnChg>
        <pc:cxnChg chg="mod">
          <ac:chgData name="Åsmund Runningen" userId="fcfce1d5-2d35-4b5c-86f4-e24bd46c268e" providerId="ADAL" clId="{72E8BF9A-B613-4B93-8D75-53E369C5F442}" dt="2019-04-06T07:48:21.809" v="346" actId="14100"/>
          <ac:cxnSpMkLst>
            <pc:docMk/>
            <pc:sldMk cId="3208764681" sldId="257"/>
            <ac:cxnSpMk id="542" creationId="{A63763DE-A7B2-4EC2-B4BF-F3B73BB35EA9}"/>
          </ac:cxnSpMkLst>
        </pc:cxnChg>
        <pc:cxnChg chg="add mod">
          <ac:chgData name="Åsmund Runningen" userId="fcfce1d5-2d35-4b5c-86f4-e24bd46c268e" providerId="ADAL" clId="{72E8BF9A-B613-4B93-8D75-53E369C5F442}" dt="2019-04-06T07:54:25.384" v="420" actId="14100"/>
          <ac:cxnSpMkLst>
            <pc:docMk/>
            <pc:sldMk cId="3208764681" sldId="257"/>
            <ac:cxnSpMk id="543" creationId="{1635AD70-F351-4620-A582-76FEDF61094C}"/>
          </ac:cxnSpMkLst>
        </pc:cxnChg>
        <pc:cxnChg chg="del mod">
          <ac:chgData name="Åsmund Runningen" userId="fcfce1d5-2d35-4b5c-86f4-e24bd46c268e" providerId="ADAL" clId="{72E8BF9A-B613-4B93-8D75-53E369C5F442}" dt="2019-04-06T08:01:49.270" v="518" actId="478"/>
          <ac:cxnSpMkLst>
            <pc:docMk/>
            <pc:sldMk cId="3208764681" sldId="257"/>
            <ac:cxnSpMk id="545" creationId="{3BABEAAE-6960-4397-A6E2-B2ECA8480318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46" creationId="{95097B1E-C438-49CF-9AA5-7BD84A46FE5D}"/>
          </ac:cxnSpMkLst>
        </pc:cxnChg>
        <pc:cxnChg chg="mod">
          <ac:chgData name="Åsmund Runningen" userId="fcfce1d5-2d35-4b5c-86f4-e24bd46c268e" providerId="ADAL" clId="{72E8BF9A-B613-4B93-8D75-53E369C5F442}" dt="2019-04-06T07:50:50.427" v="381" actId="14100"/>
          <ac:cxnSpMkLst>
            <pc:docMk/>
            <pc:sldMk cId="3208764681" sldId="257"/>
            <ac:cxnSpMk id="548" creationId="{655B3B9D-93C1-4221-A4EA-BEDE56611D32}"/>
          </ac:cxnSpMkLst>
        </pc:cxnChg>
        <pc:cxnChg chg="del mod">
          <ac:chgData name="Åsmund Runningen" userId="fcfce1d5-2d35-4b5c-86f4-e24bd46c268e" providerId="ADAL" clId="{72E8BF9A-B613-4B93-8D75-53E369C5F442}" dt="2019-04-06T08:02:07.748" v="519" actId="478"/>
          <ac:cxnSpMkLst>
            <pc:docMk/>
            <pc:sldMk cId="3208764681" sldId="257"/>
            <ac:cxnSpMk id="549" creationId="{D5F7D518-58BC-4E4A-B1D5-823F09D27C1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55" creationId="{0BE68EA6-DED9-4E92-9BE0-ADB663B0B51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0" creationId="{BA209C5D-122A-4E46-A23A-506D38E65DE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3" creationId="{D87AEFAB-70AC-436F-B655-353225CD7D0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5" creationId="{546340D9-1630-40B4-9299-355C49D7DBB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0" creationId="{0AE3AA31-8866-444D-A5C4-4B082C32B08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3" creationId="{2FC6E9F5-40A4-4A93-A617-417FAF1015D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9" creationId="{83B2E2F8-0B8A-4FDA-AE6B-60257102410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1" creationId="{34AF4258-37C2-498E-9BC4-2E216684182D}"/>
          </ac:cxnSpMkLst>
        </pc:cxnChg>
        <pc:cxnChg chg="add mod">
          <ac:chgData name="Åsmund Runningen" userId="fcfce1d5-2d35-4b5c-86f4-e24bd46c268e" providerId="ADAL" clId="{72E8BF9A-B613-4B93-8D75-53E369C5F442}" dt="2019-04-06T07:46:23.784" v="328" actId="14100"/>
          <ac:cxnSpMkLst>
            <pc:docMk/>
            <pc:sldMk cId="3208764681" sldId="257"/>
            <ac:cxnSpMk id="584" creationId="{9191AF13-CEB5-4F5F-B6B9-B9C3B56DD47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7" creationId="{B49BBFFD-D201-4983-AC3D-C48B344D767F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9" creationId="{C888DD61-3B07-4BD2-B149-351E853A7E32}"/>
          </ac:cxnSpMkLst>
        </pc:cxnChg>
        <pc:cxnChg chg="add mod">
          <ac:chgData name="Åsmund Runningen" userId="fcfce1d5-2d35-4b5c-86f4-e24bd46c268e" providerId="ADAL" clId="{72E8BF9A-B613-4B93-8D75-53E369C5F442}" dt="2019-04-06T07:45:29.708" v="316" actId="14100"/>
          <ac:cxnSpMkLst>
            <pc:docMk/>
            <pc:sldMk cId="3208764681" sldId="257"/>
            <ac:cxnSpMk id="590" creationId="{00467339-18BE-4DAC-A016-93D32274935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1" creationId="{424EC592-D163-4AEB-A411-6E65DC92C6DF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2" creationId="{B53F7840-3189-4C84-A945-F71378C96D95}"/>
          </ac:cxnSpMkLst>
        </pc:cxnChg>
        <pc:cxnChg chg="add mod">
          <ac:chgData name="Åsmund Runningen" userId="fcfce1d5-2d35-4b5c-86f4-e24bd46c268e" providerId="ADAL" clId="{72E8BF9A-B613-4B93-8D75-53E369C5F442}" dt="2019-04-06T07:45:26.839" v="315" actId="14100"/>
          <ac:cxnSpMkLst>
            <pc:docMk/>
            <pc:sldMk cId="3208764681" sldId="257"/>
            <ac:cxnSpMk id="593" creationId="{B581D5F5-8FFB-4DCF-865C-C8407715E7C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4" creationId="{8B8E73E2-1750-45FD-B7EF-108A0C933977}"/>
          </ac:cxnSpMkLst>
        </pc:cxnChg>
        <pc:cxnChg chg="add mod">
          <ac:chgData name="Åsmund Runningen" userId="fcfce1d5-2d35-4b5c-86f4-e24bd46c268e" providerId="ADAL" clId="{72E8BF9A-B613-4B93-8D75-53E369C5F442}" dt="2019-04-06T07:46:36.256" v="331" actId="14100"/>
          <ac:cxnSpMkLst>
            <pc:docMk/>
            <pc:sldMk cId="3208764681" sldId="257"/>
            <ac:cxnSpMk id="601" creationId="{9C0FAF8D-4ABE-44F0-A3AC-AA88474AE41B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02" creationId="{CE96A80D-01C7-485C-BC72-43528392DE18}"/>
          </ac:cxnSpMkLst>
        </pc:cxnChg>
        <pc:cxnChg chg="add mod">
          <ac:chgData name="Åsmund Runningen" userId="fcfce1d5-2d35-4b5c-86f4-e24bd46c268e" providerId="ADAL" clId="{72E8BF9A-B613-4B93-8D75-53E369C5F442}" dt="2019-04-06T07:50:05.278" v="374" actId="14100"/>
          <ac:cxnSpMkLst>
            <pc:docMk/>
            <pc:sldMk cId="3208764681" sldId="257"/>
            <ac:cxnSpMk id="603" creationId="{C3F5DB05-EF3F-4874-AA20-E37F4F25F376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05" creationId="{0DEDFAC2-8D8B-47F2-A72E-4FD263FD59B3}"/>
          </ac:cxnSpMkLst>
        </pc:cxnChg>
        <pc:cxnChg chg="add mod">
          <ac:chgData name="Åsmund Runningen" userId="fcfce1d5-2d35-4b5c-86f4-e24bd46c268e" providerId="ADAL" clId="{72E8BF9A-B613-4B93-8D75-53E369C5F442}" dt="2019-04-06T07:50:09.730" v="375" actId="14100"/>
          <ac:cxnSpMkLst>
            <pc:docMk/>
            <pc:sldMk cId="3208764681" sldId="257"/>
            <ac:cxnSpMk id="606" creationId="{6931B8A1-4FFA-471A-B7B3-B20151888E9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2" creationId="{BB450B3F-7ABE-451C-991C-A0412631899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5" creationId="{5F5B8A97-1218-40B9-A735-B7C0135E1F28}"/>
          </ac:cxnSpMkLst>
        </pc:cxnChg>
        <pc:cxnChg chg="add mod">
          <ac:chgData name="Åsmund Runningen" userId="fcfce1d5-2d35-4b5c-86f4-e24bd46c268e" providerId="ADAL" clId="{72E8BF9A-B613-4B93-8D75-53E369C5F442}" dt="2019-04-06T07:50:47.796" v="380" actId="1076"/>
          <ac:cxnSpMkLst>
            <pc:docMk/>
            <pc:sldMk cId="3208764681" sldId="257"/>
            <ac:cxnSpMk id="616" creationId="{E7CCFC6C-01C5-40D5-A176-7E3D2DB40D80}"/>
          </ac:cxnSpMkLst>
        </pc:cxnChg>
        <pc:cxnChg chg="add mod">
          <ac:chgData name="Åsmund Runningen" userId="fcfce1d5-2d35-4b5c-86f4-e24bd46c268e" providerId="ADAL" clId="{72E8BF9A-B613-4B93-8D75-53E369C5F442}" dt="2019-04-06T07:49:46.378" v="369" actId="14100"/>
          <ac:cxnSpMkLst>
            <pc:docMk/>
            <pc:sldMk cId="3208764681" sldId="257"/>
            <ac:cxnSpMk id="617" creationId="{3B9E1B8A-EC71-4769-A6B1-6F88B1ED88A3}"/>
          </ac:cxnSpMkLst>
        </pc:cxnChg>
        <pc:cxnChg chg="add mod">
          <ac:chgData name="Åsmund Runningen" userId="fcfce1d5-2d35-4b5c-86f4-e24bd46c268e" providerId="ADAL" clId="{72E8BF9A-B613-4B93-8D75-53E369C5F442}" dt="2019-04-06T07:50:54.803" v="382" actId="14100"/>
          <ac:cxnSpMkLst>
            <pc:docMk/>
            <pc:sldMk cId="3208764681" sldId="257"/>
            <ac:cxnSpMk id="618" creationId="{86AAF472-AB95-4839-8B9B-030CB96AA331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9" creationId="{63F1396B-0B2D-46E0-9116-823E787D5B98}"/>
          </ac:cxnSpMkLst>
        </pc:cxnChg>
        <pc:cxnChg chg="add mod">
          <ac:chgData name="Åsmund Runningen" userId="fcfce1d5-2d35-4b5c-86f4-e24bd46c268e" providerId="ADAL" clId="{72E8BF9A-B613-4B93-8D75-53E369C5F442}" dt="2019-04-06T07:50:25.914" v="378" actId="208"/>
          <ac:cxnSpMkLst>
            <pc:docMk/>
            <pc:sldMk cId="3208764681" sldId="257"/>
            <ac:cxnSpMk id="621" creationId="{4D98E212-8632-4006-B18A-D12A047C9058}"/>
          </ac:cxnSpMkLst>
        </pc:cxnChg>
        <pc:cxnChg chg="add mod">
          <ac:chgData name="Åsmund Runningen" userId="fcfce1d5-2d35-4b5c-86f4-e24bd46c268e" providerId="ADAL" clId="{72E8BF9A-B613-4B93-8D75-53E369C5F442}" dt="2019-04-06T07:50:29.424" v="379" actId="208"/>
          <ac:cxnSpMkLst>
            <pc:docMk/>
            <pc:sldMk cId="3208764681" sldId="257"/>
            <ac:cxnSpMk id="623" creationId="{12ECB5A6-ACF0-408A-8C2D-846F24A11501}"/>
          </ac:cxnSpMkLst>
        </pc:cxnChg>
        <pc:cxnChg chg="add mod">
          <ac:chgData name="Åsmund Runningen" userId="fcfce1d5-2d35-4b5c-86f4-e24bd46c268e" providerId="ADAL" clId="{72E8BF9A-B613-4B93-8D75-53E369C5F442}" dt="2019-04-06T07:59:33.974" v="482" actId="14100"/>
          <ac:cxnSpMkLst>
            <pc:docMk/>
            <pc:sldMk cId="3208764681" sldId="257"/>
            <ac:cxnSpMk id="664" creationId="{A36F663C-FDD4-4D3D-B832-4424A1299BEE}"/>
          </ac:cxnSpMkLst>
        </pc:cxnChg>
        <pc:cxnChg chg="add mod">
          <ac:chgData name="Åsmund Runningen" userId="fcfce1d5-2d35-4b5c-86f4-e24bd46c268e" providerId="ADAL" clId="{72E8BF9A-B613-4B93-8D75-53E369C5F442}" dt="2019-04-06T07:55:38.545" v="436" actId="14100"/>
          <ac:cxnSpMkLst>
            <pc:docMk/>
            <pc:sldMk cId="3208764681" sldId="257"/>
            <ac:cxnSpMk id="669" creationId="{2E888A04-F314-4631-A1B6-20947BD479B7}"/>
          </ac:cxnSpMkLst>
        </pc:cxnChg>
        <pc:cxnChg chg="add mod">
          <ac:chgData name="Åsmund Runningen" userId="fcfce1d5-2d35-4b5c-86f4-e24bd46c268e" providerId="ADAL" clId="{72E8BF9A-B613-4B93-8D75-53E369C5F442}" dt="2019-04-06T07:55:48.530" v="439" actId="1076"/>
          <ac:cxnSpMkLst>
            <pc:docMk/>
            <pc:sldMk cId="3208764681" sldId="257"/>
            <ac:cxnSpMk id="672" creationId="{E1017C59-C701-43C1-BE03-78B6AAFF5E05}"/>
          </ac:cxnSpMkLst>
        </pc:cxnChg>
        <pc:cxnChg chg="add mod">
          <ac:chgData name="Åsmund Runningen" userId="fcfce1d5-2d35-4b5c-86f4-e24bd46c268e" providerId="ADAL" clId="{72E8BF9A-B613-4B93-8D75-53E369C5F442}" dt="2019-04-06T07:56:23.397" v="448" actId="14100"/>
          <ac:cxnSpMkLst>
            <pc:docMk/>
            <pc:sldMk cId="3208764681" sldId="257"/>
            <ac:cxnSpMk id="673" creationId="{82B4169A-81DF-4957-BB2C-3383B8848DB8}"/>
          </ac:cxnSpMkLst>
        </pc:cxnChg>
        <pc:cxnChg chg="add mod">
          <ac:chgData name="Åsmund Runningen" userId="fcfce1d5-2d35-4b5c-86f4-e24bd46c268e" providerId="ADAL" clId="{72E8BF9A-B613-4B93-8D75-53E369C5F442}" dt="2019-04-06T07:56:20.766" v="447" actId="14100"/>
          <ac:cxnSpMkLst>
            <pc:docMk/>
            <pc:sldMk cId="3208764681" sldId="257"/>
            <ac:cxnSpMk id="674" creationId="{C28E26E3-AC39-40DE-9542-5537E324042C}"/>
          </ac:cxnSpMkLst>
        </pc:cxnChg>
        <pc:cxnChg chg="add mod">
          <ac:chgData name="Åsmund Runningen" userId="fcfce1d5-2d35-4b5c-86f4-e24bd46c268e" providerId="ADAL" clId="{72E8BF9A-B613-4B93-8D75-53E369C5F442}" dt="2019-04-06T08:00:28.017" v="496" actId="14100"/>
          <ac:cxnSpMkLst>
            <pc:docMk/>
            <pc:sldMk cId="3208764681" sldId="257"/>
            <ac:cxnSpMk id="678" creationId="{C861297F-8B6F-48DC-9327-4812A25DB99D}"/>
          </ac:cxnSpMkLst>
        </pc:cxnChg>
        <pc:cxnChg chg="add mod">
          <ac:chgData name="Åsmund Runningen" userId="fcfce1d5-2d35-4b5c-86f4-e24bd46c268e" providerId="ADAL" clId="{72E8BF9A-B613-4B93-8D75-53E369C5F442}" dt="2019-04-06T08:00:37.235" v="499" actId="14100"/>
          <ac:cxnSpMkLst>
            <pc:docMk/>
            <pc:sldMk cId="3208764681" sldId="257"/>
            <ac:cxnSpMk id="679" creationId="{61D59DDB-5C9C-4B45-AA2E-35BBC38D74AD}"/>
          </ac:cxnSpMkLst>
        </pc:cxnChg>
        <pc:cxnChg chg="add mod">
          <ac:chgData name="Åsmund Runningen" userId="fcfce1d5-2d35-4b5c-86f4-e24bd46c268e" providerId="ADAL" clId="{72E8BF9A-B613-4B93-8D75-53E369C5F442}" dt="2019-04-06T07:58:02.158" v="467" actId="1076"/>
          <ac:cxnSpMkLst>
            <pc:docMk/>
            <pc:sldMk cId="3208764681" sldId="257"/>
            <ac:cxnSpMk id="700" creationId="{E3981745-35E4-496F-A462-B96CB3BFB09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09" creationId="{00F95DFB-31AB-45BD-BD00-B9623FB945E9}"/>
          </ac:cxnSpMkLst>
        </pc:cxnChg>
        <pc:cxnChg chg="add mod">
          <ac:chgData name="Åsmund Runningen" userId="fcfce1d5-2d35-4b5c-86f4-e24bd46c268e" providerId="ADAL" clId="{72E8BF9A-B613-4B93-8D75-53E369C5F442}" dt="2019-04-06T07:59:28.362" v="480" actId="1076"/>
          <ac:cxnSpMkLst>
            <pc:docMk/>
            <pc:sldMk cId="3208764681" sldId="257"/>
            <ac:cxnSpMk id="710" creationId="{FF2C65CE-7382-4E8C-861F-017039E1192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12" creationId="{ADBD54EC-6FF6-4747-B597-226C6C9CA0E9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13" creationId="{5C6806FE-47BD-4455-895F-EE8660D0BD2D}"/>
          </ac:cxnSpMkLst>
        </pc:cxnChg>
        <pc:cxnChg chg="mod">
          <ac:chgData name="Åsmund Runningen" userId="fcfce1d5-2d35-4b5c-86f4-e24bd46c268e" providerId="ADAL" clId="{72E8BF9A-B613-4B93-8D75-53E369C5F442}" dt="2019-04-06T07:44:53.566" v="305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add mod">
          <ac:chgData name="Åsmund Runningen" userId="fcfce1d5-2d35-4b5c-86f4-e24bd46c268e" providerId="ADAL" clId="{72E8BF9A-B613-4B93-8D75-53E369C5F442}" dt="2019-04-06T08:00:31.091" v="497" actId="14100"/>
          <ac:cxnSpMkLst>
            <pc:docMk/>
            <pc:sldMk cId="3208764681" sldId="257"/>
            <ac:cxnSpMk id="719" creationId="{59180CD8-6AA2-4F74-80E4-465A2CB0AF5D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0" creationId="{A93505AC-2B3F-43FE-8D69-86894D890372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1" creationId="{3ABA9F76-9912-4B7B-B540-15904049AAF4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5" creationId="{5BFFEDDA-AFE7-4659-B86A-09FAA2CD35B4}"/>
          </ac:cxnSpMkLst>
        </pc:cxnChg>
        <pc:cxnChg chg="add mod">
          <ac:chgData name="Åsmund Runningen" userId="fcfce1d5-2d35-4b5c-86f4-e24bd46c268e" providerId="ADAL" clId="{72E8BF9A-B613-4B93-8D75-53E369C5F442}" dt="2019-04-06T08:01:23.006" v="515" actId="14100"/>
          <ac:cxnSpMkLst>
            <pc:docMk/>
            <pc:sldMk cId="3208764681" sldId="257"/>
            <ac:cxnSpMk id="727" creationId="{9B695F5E-6387-49DB-9394-00DD6F6DA507}"/>
          </ac:cxnSpMkLst>
        </pc:cxnChg>
        <pc:cxnChg chg="add mod">
          <ac:chgData name="Åsmund Runningen" userId="fcfce1d5-2d35-4b5c-86f4-e24bd46c268e" providerId="ADAL" clId="{72E8BF9A-B613-4B93-8D75-53E369C5F442}" dt="2019-04-06T08:01:20.125" v="514" actId="14100"/>
          <ac:cxnSpMkLst>
            <pc:docMk/>
            <pc:sldMk cId="3208764681" sldId="257"/>
            <ac:cxnSpMk id="790" creationId="{FA720A58-720F-4008-A6D0-736F759F9508}"/>
          </ac:cxnSpMkLst>
        </pc:cxnChg>
        <pc:cxnChg chg="del mod">
          <ac:chgData name="Åsmund Runningen" userId="fcfce1d5-2d35-4b5c-86f4-e24bd46c268e" providerId="ADAL" clId="{72E8BF9A-B613-4B93-8D75-53E369C5F442}" dt="2019-04-06T08:02:11.481" v="520" actId="478"/>
          <ac:cxnSpMkLst>
            <pc:docMk/>
            <pc:sldMk cId="3208764681" sldId="257"/>
            <ac:cxnSpMk id="800" creationId="{23A64D68-3FBF-4A6D-9E07-A80158AC14CB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803" creationId="{858B40C6-2DC0-4775-A230-E56AA4FC496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805" creationId="{5A03DE42-D9E4-410E-AA82-2DCB8E7AA09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0" creationId="{C3383E65-DA3F-477A-BC63-4286B1A620B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2" creationId="{295438C4-8283-4746-BF2A-8BF887B102C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7" creationId="{694CB751-E1CB-48CC-9AE0-CF640F4C169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9" creationId="{E93A73BC-25B2-4452-8CB9-6AE72988BD8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1" creationId="{F34367E7-C1A0-4F0B-A09A-B7F573E26D1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3" creationId="{728327AD-3E7B-4CA3-9F74-FF1065B41E7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7" creationId="{13F47B2F-E316-47BE-9B15-E33F942BC9C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9" creationId="{6260A5EB-DB6A-449E-AF65-FA82DC4AC8FA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40" creationId="{0EED3A4A-4824-4381-A4E6-2940F53F986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49" creationId="{9345A590-60EF-49CB-9092-E5E6DAD4FD02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3" creationId="{C595E805-7D7C-47E7-95FC-8D0CE432D0DF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5" creationId="{4A72C75D-D712-48A4-90B6-9AAE0320DEB4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7" creationId="{A45F845F-7E61-45FF-88D7-9D8FFC5C307F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9" creationId="{A8CAFB53-D155-4E08-A368-EAA518C09105}"/>
          </ac:cxnSpMkLst>
        </pc:cxnChg>
        <pc:cxnChg chg="del mod">
          <ac:chgData name="Åsmund Runningen" userId="fcfce1d5-2d35-4b5c-86f4-e24bd46c268e" providerId="ADAL" clId="{72E8BF9A-B613-4B93-8D75-53E369C5F442}" dt="2019-04-06T07:39:47.526" v="270" actId="478"/>
          <ac:cxnSpMkLst>
            <pc:docMk/>
            <pc:sldMk cId="3208764681" sldId="257"/>
            <ac:cxnSpMk id="861" creationId="{209BF83F-E746-46FD-81FD-F0D565AACB43}"/>
          </ac:cxnSpMkLst>
        </pc:cxnChg>
        <pc:cxnChg chg="del mod">
          <ac:chgData name="Åsmund Runningen" userId="fcfce1d5-2d35-4b5c-86f4-e24bd46c268e" providerId="ADAL" clId="{72E8BF9A-B613-4B93-8D75-53E369C5F442}" dt="2019-04-06T07:39:48.417" v="271" actId="478"/>
          <ac:cxnSpMkLst>
            <pc:docMk/>
            <pc:sldMk cId="3208764681" sldId="257"/>
            <ac:cxnSpMk id="863" creationId="{C64F7C45-F1E9-4E11-8DF9-F9D4E0CADE82}"/>
          </ac:cxnSpMkLst>
        </pc:cxnChg>
        <pc:cxnChg chg="del">
          <ac:chgData name="Åsmund Runningen" userId="fcfce1d5-2d35-4b5c-86f4-e24bd46c268e" providerId="ADAL" clId="{72E8BF9A-B613-4B93-8D75-53E369C5F442}" dt="2019-04-06T07:35:24.670" v="227" actId="478"/>
          <ac:cxnSpMkLst>
            <pc:docMk/>
            <pc:sldMk cId="3208764681" sldId="257"/>
            <ac:cxnSpMk id="866" creationId="{CF68B2E2-6ACD-4AAF-895D-D330E37A1427}"/>
          </ac:cxnSpMkLst>
        </pc:cxnChg>
        <pc:cxnChg chg="del">
          <ac:chgData name="Åsmund Runningen" userId="fcfce1d5-2d35-4b5c-86f4-e24bd46c268e" providerId="ADAL" clId="{72E8BF9A-B613-4B93-8D75-53E369C5F442}" dt="2019-04-06T07:34:57.616" v="224" actId="478"/>
          <ac:cxnSpMkLst>
            <pc:docMk/>
            <pc:sldMk cId="3208764681" sldId="257"/>
            <ac:cxnSpMk id="873" creationId="{D5C80076-6672-4DAF-BE1E-E42CEF6155AA}"/>
          </ac:cxnSpMkLst>
        </pc:cxnChg>
        <pc:cxnChg chg="mod">
          <ac:chgData name="Åsmund Runningen" userId="fcfce1d5-2d35-4b5c-86f4-e24bd46c268e" providerId="ADAL" clId="{72E8BF9A-B613-4B93-8D75-53E369C5F442}" dt="2019-04-06T07:54:29.670" v="421" actId="1076"/>
          <ac:cxnSpMkLst>
            <pc:docMk/>
            <pc:sldMk cId="3208764681" sldId="257"/>
            <ac:cxnSpMk id="875" creationId="{67F5F553-CCCC-4957-A587-A6D84AB677A7}"/>
          </ac:cxnSpMkLst>
        </pc:cxnChg>
      </pc:sldChg>
    </pc:docChg>
  </pc:docChgLst>
  <pc:docChgLst>
    <pc:chgData name="Åsmund Runningen" userId="fcfce1d5-2d35-4b5c-86f4-e24bd46c268e" providerId="ADAL" clId="{939B8C75-5EAA-43CB-989D-A0CCA3F7B510}"/>
    <pc:docChg chg="custSel modSld">
      <pc:chgData name="Åsmund Runningen" userId="fcfce1d5-2d35-4b5c-86f4-e24bd46c268e" providerId="ADAL" clId="{939B8C75-5EAA-43CB-989D-A0CCA3F7B510}" dt="2019-03-30T19:06:41.359" v="10" actId="14100"/>
      <pc:docMkLst>
        <pc:docMk/>
      </pc:docMkLst>
      <pc:sldChg chg="delSp modSp">
        <pc:chgData name="Åsmund Runningen" userId="fcfce1d5-2d35-4b5c-86f4-e24bd46c268e" providerId="ADAL" clId="{939B8C75-5EAA-43CB-989D-A0CCA3F7B510}" dt="2019-03-30T19:06:41.359" v="10" actId="14100"/>
        <pc:sldMkLst>
          <pc:docMk/>
          <pc:sldMk cId="3208764681" sldId="257"/>
        </pc:sldMkLst>
        <pc:spChg chg="del">
          <ac:chgData name="Åsmund Runningen" userId="fcfce1d5-2d35-4b5c-86f4-e24bd46c268e" providerId="ADAL" clId="{939B8C75-5EAA-43CB-989D-A0CCA3F7B510}" dt="2019-03-30T19:06:07.180" v="0" actId="478"/>
          <ac:spMkLst>
            <pc:docMk/>
            <pc:sldMk cId="3208764681" sldId="257"/>
            <ac:spMk id="14" creationId="{38E9B4EB-784B-4E31-BBB4-3F8A8A589673}"/>
          </ac:spMkLst>
        </pc:spChg>
        <pc:grpChg chg="del">
          <ac:chgData name="Åsmund Runningen" userId="fcfce1d5-2d35-4b5c-86f4-e24bd46c268e" providerId="ADAL" clId="{939B8C75-5EAA-43CB-989D-A0CCA3F7B510}" dt="2019-03-30T19:06:11.004" v="2" actId="478"/>
          <ac:grpSpMkLst>
            <pc:docMk/>
            <pc:sldMk cId="3208764681" sldId="257"/>
            <ac:grpSpMk id="100" creationId="{1CD3C71F-23C1-4ED0-A9A9-962B7F526E18}"/>
          </ac:grpSpMkLst>
        </pc:grpChg>
        <pc:grpChg chg="del">
          <ac:chgData name="Åsmund Runningen" userId="fcfce1d5-2d35-4b5c-86f4-e24bd46c268e" providerId="ADAL" clId="{939B8C75-5EAA-43CB-989D-A0CCA3F7B510}" dt="2019-03-30T19:06:08.747" v="1" actId="478"/>
          <ac:grpSpMkLst>
            <pc:docMk/>
            <pc:sldMk cId="3208764681" sldId="257"/>
            <ac:grpSpMk id="415" creationId="{AA2BB301-ADAF-4C4C-A8B8-0E146D25B086}"/>
          </ac:grpSpMkLst>
        </pc:grpChg>
        <pc:grpChg chg="del">
          <ac:chgData name="Åsmund Runningen" userId="fcfce1d5-2d35-4b5c-86f4-e24bd46c268e" providerId="ADAL" clId="{939B8C75-5EAA-43CB-989D-A0CCA3F7B510}" dt="2019-03-30T19:06:13.394" v="3" actId="478"/>
          <ac:grpSpMkLst>
            <pc:docMk/>
            <pc:sldMk cId="3208764681" sldId="257"/>
            <ac:grpSpMk id="457" creationId="{002A2DAA-0DF2-41B3-8E65-4E8FAFD0AFA7}"/>
          </ac:grpSpMkLst>
        </pc:grpChg>
        <pc:cxnChg chg="del">
          <ac:chgData name="Åsmund Runningen" userId="fcfce1d5-2d35-4b5c-86f4-e24bd46c268e" providerId="ADAL" clId="{939B8C75-5EAA-43CB-989D-A0CCA3F7B510}" dt="2019-03-30T19:06:19.006" v="5" actId="478"/>
          <ac:cxnSpMkLst>
            <pc:docMk/>
            <pc:sldMk cId="3208764681" sldId="257"/>
            <ac:cxnSpMk id="433" creationId="{6DF8B82F-FD0A-4B73-8EDC-51E135FC9E65}"/>
          </ac:cxnSpMkLst>
        </pc:cxnChg>
        <pc:cxnChg chg="mod">
          <ac:chgData name="Åsmund Runningen" userId="fcfce1d5-2d35-4b5c-86f4-e24bd46c268e" providerId="ADAL" clId="{939B8C75-5EAA-43CB-989D-A0CCA3F7B510}" dt="2019-03-30T19:06:41.359" v="10" actId="14100"/>
          <ac:cxnSpMkLst>
            <pc:docMk/>
            <pc:sldMk cId="3208764681" sldId="257"/>
            <ac:cxnSpMk id="480" creationId="{DDCD0502-9E39-4C04-B2CC-65DC0E8957B8}"/>
          </ac:cxnSpMkLst>
        </pc:cxnChg>
        <pc:cxnChg chg="del">
          <ac:chgData name="Åsmund Runningen" userId="fcfce1d5-2d35-4b5c-86f4-e24bd46c268e" providerId="ADAL" clId="{939B8C75-5EAA-43CB-989D-A0CCA3F7B510}" dt="2019-03-30T19:06:20.739" v="6" actId="478"/>
          <ac:cxnSpMkLst>
            <pc:docMk/>
            <pc:sldMk cId="3208764681" sldId="257"/>
            <ac:cxnSpMk id="484" creationId="{F9C7F262-B21F-421A-8CFC-13115E363C22}"/>
          </ac:cxnSpMkLst>
        </pc:cxnChg>
        <pc:cxnChg chg="mod">
          <ac:chgData name="Åsmund Runningen" userId="fcfce1d5-2d35-4b5c-86f4-e24bd46c268e" providerId="ADAL" clId="{939B8C75-5EAA-43CB-989D-A0CCA3F7B510}" dt="2019-03-30T19:06:29.349" v="8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939B8C75-5EAA-43CB-989D-A0CCA3F7B510}" dt="2019-03-30T19:06:34.908" v="9" actId="14100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939B8C75-5EAA-43CB-989D-A0CCA3F7B510}" dt="2019-03-30T19:06:22.412" v="7" actId="478"/>
          <ac:cxnSpMkLst>
            <pc:docMk/>
            <pc:sldMk cId="3208764681" sldId="257"/>
            <ac:cxnSpMk id="724" creationId="{210C2753-06AA-4123-B95A-E602E8036B46}"/>
          </ac:cxnSpMkLst>
        </pc:cxnChg>
      </pc:sldChg>
    </pc:docChg>
  </pc:docChgLst>
  <pc:docChgLst>
    <pc:chgData name="Åsmund Runningen" userId="fcfce1d5-2d35-4b5c-86f4-e24bd46c268e" providerId="ADAL" clId="{3412F954-559E-45CF-B92D-744CF964F5CF}"/>
    <pc:docChg chg="undo modSld">
      <pc:chgData name="Åsmund Runningen" userId="fcfce1d5-2d35-4b5c-86f4-e24bd46c268e" providerId="ADAL" clId="{3412F954-559E-45CF-B92D-744CF964F5CF}" dt="2019-04-03T08:34:42.130" v="105" actId="14100"/>
      <pc:docMkLst>
        <pc:docMk/>
      </pc:docMkLst>
      <pc:sldChg chg="addSp modSp">
        <pc:chgData name="Åsmund Runningen" userId="fcfce1d5-2d35-4b5c-86f4-e24bd46c268e" providerId="ADAL" clId="{3412F954-559E-45CF-B92D-744CF964F5CF}" dt="2019-04-03T08:34:42.130" v="105" actId="14100"/>
        <pc:sldMkLst>
          <pc:docMk/>
          <pc:sldMk cId="3208764681" sldId="257"/>
        </pc:sldMkLst>
        <pc:grpChg chg="add mod ord">
          <ac:chgData name="Åsmund Runningen" userId="fcfce1d5-2d35-4b5c-86f4-e24bd46c268e" providerId="ADAL" clId="{3412F954-559E-45CF-B92D-744CF964F5CF}" dt="2019-04-03T08:24:36.320" v="37" actId="1076"/>
          <ac:grpSpMkLst>
            <pc:docMk/>
            <pc:sldMk cId="3208764681" sldId="257"/>
            <ac:grpSpMk id="426" creationId="{4F22C6E4-A1CF-46A6-B8DE-03A7286B8339}"/>
          </ac:grpSpMkLst>
        </pc:grpChg>
        <pc:grpChg chg="add mod ord">
          <ac:chgData name="Åsmund Runningen" userId="fcfce1d5-2d35-4b5c-86f4-e24bd46c268e" providerId="ADAL" clId="{3412F954-559E-45CF-B92D-744CF964F5CF}" dt="2019-04-03T08:24:50.389" v="38" actId="1076"/>
          <ac:grpSpMkLst>
            <pc:docMk/>
            <pc:sldMk cId="3208764681" sldId="257"/>
            <ac:grpSpMk id="429" creationId="{CA33BCB0-827E-4480-9D30-22B245EB535C}"/>
          </ac:grpSpMkLst>
        </pc:grpChg>
        <pc:cxnChg chg="mod">
          <ac:chgData name="Åsmund Runningen" userId="fcfce1d5-2d35-4b5c-86f4-e24bd46c268e" providerId="ADAL" clId="{3412F954-559E-45CF-B92D-744CF964F5CF}" dt="2019-04-03T08:33:10.033" v="98" actId="1582"/>
          <ac:cxnSpMkLst>
            <pc:docMk/>
            <pc:sldMk cId="3208764681" sldId="257"/>
            <ac:cxnSpMk id="6" creationId="{4C2F5608-0186-4318-A268-B5CF9873A4A1}"/>
          </ac:cxnSpMkLst>
        </pc:cxnChg>
        <pc:cxnChg chg="mod">
          <ac:chgData name="Åsmund Runningen" userId="fcfce1d5-2d35-4b5c-86f4-e24bd46c268e" providerId="ADAL" clId="{3412F954-559E-45CF-B92D-744CF964F5CF}" dt="2019-04-03T08:33:19.733" v="99" actId="1582"/>
          <ac:cxnSpMkLst>
            <pc:docMk/>
            <pc:sldMk cId="3208764681" sldId="257"/>
            <ac:cxnSpMk id="7" creationId="{DAF066B3-B9D8-46B1-B4F3-A242DAB52A12}"/>
          </ac:cxnSpMkLst>
        </pc:cxnChg>
        <pc:cxnChg chg="add mod">
          <ac:chgData name="Åsmund Runningen" userId="fcfce1d5-2d35-4b5c-86f4-e24bd46c268e" providerId="ADAL" clId="{3412F954-559E-45CF-B92D-744CF964F5CF}" dt="2019-04-03T08:34:39.113" v="104" actId="14100"/>
          <ac:cxnSpMkLst>
            <pc:docMk/>
            <pc:sldMk cId="3208764681" sldId="257"/>
            <ac:cxnSpMk id="112" creationId="{92753665-97AA-4426-88BE-50925464D0FD}"/>
          </ac:cxnSpMkLst>
        </pc:cxnChg>
        <pc:cxnChg chg="add mod">
          <ac:chgData name="Åsmund Runningen" userId="fcfce1d5-2d35-4b5c-86f4-e24bd46c268e" providerId="ADAL" clId="{3412F954-559E-45CF-B92D-744CF964F5CF}" dt="2019-04-03T08:27:06.355" v="54" actId="11529"/>
          <ac:cxnSpMkLst>
            <pc:docMk/>
            <pc:sldMk cId="3208764681" sldId="257"/>
            <ac:cxnSpMk id="114" creationId="{86046894-32ED-430C-82E9-51C6EA9FD923}"/>
          </ac:cxnSpMkLst>
        </pc:cxnChg>
        <pc:cxnChg chg="mod">
          <ac:chgData name="Åsmund Runningen" userId="fcfce1d5-2d35-4b5c-86f4-e24bd46c268e" providerId="ADAL" clId="{3412F954-559E-45CF-B92D-744CF964F5CF}" dt="2019-04-03T08:28:17.424" v="65" actId="14100"/>
          <ac:cxnSpMkLst>
            <pc:docMk/>
            <pc:sldMk cId="3208764681" sldId="257"/>
            <ac:cxnSpMk id="180" creationId="{6B9902EB-0CAC-4705-AA02-98C4000E43DD}"/>
          </ac:cxnSpMkLst>
        </pc:cxnChg>
        <pc:cxnChg chg="mod">
          <ac:chgData name="Åsmund Runningen" userId="fcfce1d5-2d35-4b5c-86f4-e24bd46c268e" providerId="ADAL" clId="{3412F954-559E-45CF-B92D-744CF964F5CF}" dt="2019-04-03T08:22:46.281" v="17" actId="14100"/>
          <ac:cxnSpMkLst>
            <pc:docMk/>
            <pc:sldMk cId="3208764681" sldId="257"/>
            <ac:cxnSpMk id="182" creationId="{675CB585-DD65-4D96-A556-C1338289A1AD}"/>
          </ac:cxnSpMkLst>
        </pc:cxnChg>
        <pc:cxnChg chg="mod">
          <ac:chgData name="Åsmund Runningen" userId="fcfce1d5-2d35-4b5c-86f4-e24bd46c268e" providerId="ADAL" clId="{3412F954-559E-45CF-B92D-744CF964F5CF}" dt="2019-04-03T08:29:25.244" v="71" actId="1582"/>
          <ac:cxnSpMkLst>
            <pc:docMk/>
            <pc:sldMk cId="3208764681" sldId="257"/>
            <ac:cxnSpMk id="195" creationId="{4CF56912-851C-494F-AE75-02843E5E406C}"/>
          </ac:cxnSpMkLst>
        </pc:cxnChg>
        <pc:cxnChg chg="mod">
          <ac:chgData name="Åsmund Runningen" userId="fcfce1d5-2d35-4b5c-86f4-e24bd46c268e" providerId="ADAL" clId="{3412F954-559E-45CF-B92D-744CF964F5CF}" dt="2019-04-03T08:29:20.619" v="70" actId="1582"/>
          <ac:cxnSpMkLst>
            <pc:docMk/>
            <pc:sldMk cId="3208764681" sldId="257"/>
            <ac:cxnSpMk id="197" creationId="{A2B9FA53-4E65-4ACC-8EFB-19023912F62D}"/>
          </ac:cxnSpMkLst>
        </pc:cxnChg>
        <pc:cxnChg chg="mod">
          <ac:chgData name="Åsmund Runningen" userId="fcfce1d5-2d35-4b5c-86f4-e24bd46c268e" providerId="ADAL" clId="{3412F954-559E-45CF-B92D-744CF964F5CF}" dt="2019-04-03T08:29:36.169" v="72" actId="1582"/>
          <ac:cxnSpMkLst>
            <pc:docMk/>
            <pc:sldMk cId="3208764681" sldId="257"/>
            <ac:cxnSpMk id="199" creationId="{198F4475-6EE4-419F-81A3-71741E33EA04}"/>
          </ac:cxnSpMkLst>
        </pc:cxnChg>
        <pc:cxnChg chg="mod">
          <ac:chgData name="Åsmund Runningen" userId="fcfce1d5-2d35-4b5c-86f4-e24bd46c268e" providerId="ADAL" clId="{3412F954-559E-45CF-B92D-744CF964F5CF}" dt="2019-04-03T08:28:46.676" v="66" actId="1582"/>
          <ac:cxnSpMkLst>
            <pc:docMk/>
            <pc:sldMk cId="3208764681" sldId="257"/>
            <ac:cxnSpMk id="201" creationId="{4EB6BB39-27E4-40CA-9451-B80D7275FF9E}"/>
          </ac:cxnSpMkLst>
        </pc:cxnChg>
        <pc:cxnChg chg="mod">
          <ac:chgData name="Åsmund Runningen" userId="fcfce1d5-2d35-4b5c-86f4-e24bd46c268e" providerId="ADAL" clId="{3412F954-559E-45CF-B92D-744CF964F5CF}" dt="2019-04-03T08:28:59.737" v="67" actId="1582"/>
          <ac:cxnSpMkLst>
            <pc:docMk/>
            <pc:sldMk cId="3208764681" sldId="257"/>
            <ac:cxnSpMk id="218" creationId="{089AB48A-B0D4-4364-AB44-DC2220D18E7F}"/>
          </ac:cxnSpMkLst>
        </pc:cxnChg>
        <pc:cxnChg chg="mod">
          <ac:chgData name="Åsmund Runningen" userId="fcfce1d5-2d35-4b5c-86f4-e24bd46c268e" providerId="ADAL" clId="{3412F954-559E-45CF-B92D-744CF964F5CF}" dt="2019-04-03T08:29:15.176" v="69" actId="1582"/>
          <ac:cxnSpMkLst>
            <pc:docMk/>
            <pc:sldMk cId="3208764681" sldId="257"/>
            <ac:cxnSpMk id="221" creationId="{D585BCCD-2AE3-4A32-85E2-C41D4DF1DE39}"/>
          </ac:cxnSpMkLst>
        </pc:cxnChg>
        <pc:cxnChg chg="mod">
          <ac:chgData name="Åsmund Runningen" userId="fcfce1d5-2d35-4b5c-86f4-e24bd46c268e" providerId="ADAL" clId="{3412F954-559E-45CF-B92D-744CF964F5CF}" dt="2019-04-03T08:23:11.613" v="22" actId="14100"/>
          <ac:cxnSpMkLst>
            <pc:docMk/>
            <pc:sldMk cId="3208764681" sldId="257"/>
            <ac:cxnSpMk id="285" creationId="{5DB85B73-0B60-4ADB-AE2D-0493B0FE2414}"/>
          </ac:cxnSpMkLst>
        </pc:cxnChg>
        <pc:cxnChg chg="mod">
          <ac:chgData name="Åsmund Runningen" userId="fcfce1d5-2d35-4b5c-86f4-e24bd46c268e" providerId="ADAL" clId="{3412F954-559E-45CF-B92D-744CF964F5CF}" dt="2019-04-03T08:23:20.166" v="23" actId="14100"/>
          <ac:cxnSpMkLst>
            <pc:docMk/>
            <pc:sldMk cId="3208764681" sldId="257"/>
            <ac:cxnSpMk id="287" creationId="{5937B60A-2E3E-4755-8D11-E4A332A620D7}"/>
          </ac:cxnSpMkLst>
        </pc:cxnChg>
        <pc:cxnChg chg="mod">
          <ac:chgData name="Åsmund Runningen" userId="fcfce1d5-2d35-4b5c-86f4-e24bd46c268e" providerId="ADAL" clId="{3412F954-559E-45CF-B92D-744CF964F5CF}" dt="2019-04-03T08:28:13.009" v="64" actId="14100"/>
          <ac:cxnSpMkLst>
            <pc:docMk/>
            <pc:sldMk cId="3208764681" sldId="257"/>
            <ac:cxnSpMk id="291" creationId="{0F7756C0-3674-4BF3-ABA6-9531908ABFE3}"/>
          </ac:cxnSpMkLst>
        </pc:cxnChg>
        <pc:cxnChg chg="mod">
          <ac:chgData name="Åsmund Runningen" userId="fcfce1d5-2d35-4b5c-86f4-e24bd46c268e" providerId="ADAL" clId="{3412F954-559E-45CF-B92D-744CF964F5CF}" dt="2019-04-03T08:22:51.354" v="18" actId="14100"/>
          <ac:cxnSpMkLst>
            <pc:docMk/>
            <pc:sldMk cId="3208764681" sldId="257"/>
            <ac:cxnSpMk id="293" creationId="{97CB4630-8303-45B4-AD7A-976C8DBD297F}"/>
          </ac:cxnSpMkLst>
        </pc:cxnChg>
        <pc:cxnChg chg="mod">
          <ac:chgData name="Åsmund Runningen" userId="fcfce1d5-2d35-4b5c-86f4-e24bd46c268e" providerId="ADAL" clId="{3412F954-559E-45CF-B92D-744CF964F5CF}" dt="2019-04-03T08:30:21.869" v="78" actId="1582"/>
          <ac:cxnSpMkLst>
            <pc:docMk/>
            <pc:sldMk cId="3208764681" sldId="257"/>
            <ac:cxnSpMk id="334" creationId="{535C6BEA-7A4D-408A-BC7B-B7F2C2F3E979}"/>
          </ac:cxnSpMkLst>
        </pc:cxnChg>
        <pc:cxnChg chg="mod">
          <ac:chgData name="Åsmund Runningen" userId="fcfce1d5-2d35-4b5c-86f4-e24bd46c268e" providerId="ADAL" clId="{3412F954-559E-45CF-B92D-744CF964F5CF}" dt="2019-04-03T08:30:15.685" v="77" actId="1582"/>
          <ac:cxnSpMkLst>
            <pc:docMk/>
            <pc:sldMk cId="3208764681" sldId="257"/>
            <ac:cxnSpMk id="338" creationId="{4BFC079D-8EA5-4581-9E49-C8581F450FB8}"/>
          </ac:cxnSpMkLst>
        </pc:cxnChg>
        <pc:cxnChg chg="mod">
          <ac:chgData name="Åsmund Runningen" userId="fcfce1d5-2d35-4b5c-86f4-e24bd46c268e" providerId="ADAL" clId="{3412F954-559E-45CF-B92D-744CF964F5CF}" dt="2019-04-03T08:29:07.655" v="68" actId="1582"/>
          <ac:cxnSpMkLst>
            <pc:docMk/>
            <pc:sldMk cId="3208764681" sldId="257"/>
            <ac:cxnSpMk id="341" creationId="{1478809B-414B-4EDF-8192-0E4139E9430D}"/>
          </ac:cxnSpMkLst>
        </pc:cxnChg>
        <pc:cxnChg chg="mod">
          <ac:chgData name="Åsmund Runningen" userId="fcfce1d5-2d35-4b5c-86f4-e24bd46c268e" providerId="ADAL" clId="{3412F954-559E-45CF-B92D-744CF964F5CF}" dt="2019-04-03T08:31:57.710" v="89" actId="1582"/>
          <ac:cxnSpMkLst>
            <pc:docMk/>
            <pc:sldMk cId="3208764681" sldId="257"/>
            <ac:cxnSpMk id="342" creationId="{AEFA5A8A-E270-4207-9DC4-4A30E58CDD34}"/>
          </ac:cxnSpMkLst>
        </pc:cxnChg>
        <pc:cxnChg chg="mod">
          <ac:chgData name="Åsmund Runningen" userId="fcfce1d5-2d35-4b5c-86f4-e24bd46c268e" providerId="ADAL" clId="{3412F954-559E-45CF-B92D-744CF964F5CF}" dt="2019-04-03T08:31:52.112" v="88" actId="1582"/>
          <ac:cxnSpMkLst>
            <pc:docMk/>
            <pc:sldMk cId="3208764681" sldId="257"/>
            <ac:cxnSpMk id="344" creationId="{DBBDFB3D-B41D-4A59-8B0F-CA3DD1915B50}"/>
          </ac:cxnSpMkLst>
        </pc:cxnChg>
        <pc:cxnChg chg="add mod">
          <ac:chgData name="Åsmund Runningen" userId="fcfce1d5-2d35-4b5c-86f4-e24bd46c268e" providerId="ADAL" clId="{3412F954-559E-45CF-B92D-744CF964F5CF}" dt="2019-04-03T08:24:17.736" v="33" actId="1076"/>
          <ac:cxnSpMkLst>
            <pc:docMk/>
            <pc:sldMk cId="3208764681" sldId="257"/>
            <ac:cxnSpMk id="432" creationId="{6F8CE550-6A49-4A28-827D-CC3A6AEE34C9}"/>
          </ac:cxnSpMkLst>
        </pc:cxnChg>
        <pc:cxnChg chg="add mod">
          <ac:chgData name="Åsmund Runningen" userId="fcfce1d5-2d35-4b5c-86f4-e24bd46c268e" providerId="ADAL" clId="{3412F954-559E-45CF-B92D-744CF964F5CF}" dt="2019-04-03T08:24:23.552" v="35" actId="1076"/>
          <ac:cxnSpMkLst>
            <pc:docMk/>
            <pc:sldMk cId="3208764681" sldId="257"/>
            <ac:cxnSpMk id="434" creationId="{1925CAF6-9C19-4D79-8B3C-C5D375D4AA9F}"/>
          </ac:cxnSpMkLst>
        </pc:cxnChg>
        <pc:cxnChg chg="add mod">
          <ac:chgData name="Åsmund Runningen" userId="fcfce1d5-2d35-4b5c-86f4-e24bd46c268e" providerId="ADAL" clId="{3412F954-559E-45CF-B92D-744CF964F5CF}" dt="2019-04-03T08:34:33.363" v="103" actId="14100"/>
          <ac:cxnSpMkLst>
            <pc:docMk/>
            <pc:sldMk cId="3208764681" sldId="257"/>
            <ac:cxnSpMk id="435" creationId="{85266B9B-E7DD-412C-90E1-C02F66149840}"/>
          </ac:cxnSpMkLst>
        </pc:cxnChg>
        <pc:cxnChg chg="add mod">
          <ac:chgData name="Åsmund Runningen" userId="fcfce1d5-2d35-4b5c-86f4-e24bd46c268e" providerId="ADAL" clId="{3412F954-559E-45CF-B92D-744CF964F5CF}" dt="2019-04-03T08:34:28.006" v="102" actId="14100"/>
          <ac:cxnSpMkLst>
            <pc:docMk/>
            <pc:sldMk cId="3208764681" sldId="257"/>
            <ac:cxnSpMk id="437" creationId="{6398E7B1-8DE4-4653-9E69-97E437809541}"/>
          </ac:cxnSpMkLst>
        </pc:cxnChg>
        <pc:cxnChg chg="add mod">
          <ac:chgData name="Åsmund Runningen" userId="fcfce1d5-2d35-4b5c-86f4-e24bd46c268e" providerId="ADAL" clId="{3412F954-559E-45CF-B92D-744CF964F5CF}" dt="2019-04-03T08:34:14.468" v="100" actId="1076"/>
          <ac:cxnSpMkLst>
            <pc:docMk/>
            <pc:sldMk cId="3208764681" sldId="257"/>
            <ac:cxnSpMk id="439" creationId="{B176A15A-F775-4252-A113-40E84AAC2459}"/>
          </ac:cxnSpMkLst>
        </pc:cxnChg>
        <pc:cxnChg chg="add mod">
          <ac:chgData name="Åsmund Runningen" userId="fcfce1d5-2d35-4b5c-86f4-e24bd46c268e" providerId="ADAL" clId="{3412F954-559E-45CF-B92D-744CF964F5CF}" dt="2019-04-03T08:34:19.061" v="101" actId="1076"/>
          <ac:cxnSpMkLst>
            <pc:docMk/>
            <pc:sldMk cId="3208764681" sldId="257"/>
            <ac:cxnSpMk id="441" creationId="{D807C399-8CC1-4060-811F-C09E3E75290D}"/>
          </ac:cxnSpMkLst>
        </pc:cxnChg>
        <pc:cxnChg chg="add mod">
          <ac:chgData name="Åsmund Runningen" userId="fcfce1d5-2d35-4b5c-86f4-e24bd46c268e" providerId="ADAL" clId="{3412F954-559E-45CF-B92D-744CF964F5CF}" dt="2019-04-03T08:34:42.130" v="105" actId="14100"/>
          <ac:cxnSpMkLst>
            <pc:docMk/>
            <pc:sldMk cId="3208764681" sldId="257"/>
            <ac:cxnSpMk id="444" creationId="{97897636-994D-432E-A66A-44B58978E88D}"/>
          </ac:cxnSpMkLst>
        </pc:cxnChg>
        <pc:cxnChg chg="add mod">
          <ac:chgData name="Åsmund Runningen" userId="fcfce1d5-2d35-4b5c-86f4-e24bd46c268e" providerId="ADAL" clId="{3412F954-559E-45CF-B92D-744CF964F5CF}" dt="2019-04-03T08:27:28.412" v="60" actId="14100"/>
          <ac:cxnSpMkLst>
            <pc:docMk/>
            <pc:sldMk cId="3208764681" sldId="257"/>
            <ac:cxnSpMk id="447" creationId="{59E36311-8E2F-4595-B4C8-4E16C265BB94}"/>
          </ac:cxnSpMkLst>
        </pc:cxnChg>
        <pc:cxnChg chg="mod">
          <ac:chgData name="Åsmund Runningen" userId="fcfce1d5-2d35-4b5c-86f4-e24bd46c268e" providerId="ADAL" clId="{3412F954-559E-45CF-B92D-744CF964F5CF}" dt="2019-04-03T08:21:35.248" v="12" actId="1076"/>
          <ac:cxnSpMkLst>
            <pc:docMk/>
            <pc:sldMk cId="3208764681" sldId="257"/>
            <ac:cxnSpMk id="480" creationId="{DDCD0502-9E39-4C04-B2CC-65DC0E8957B8}"/>
          </ac:cxnSpMkLst>
        </pc:cxnChg>
        <pc:cxnChg chg="mod">
          <ac:chgData name="Åsmund Runningen" userId="fcfce1d5-2d35-4b5c-86f4-e24bd46c268e" providerId="ADAL" clId="{3412F954-559E-45CF-B92D-744CF964F5CF}" dt="2019-04-03T08:29:55.153" v="74" actId="1582"/>
          <ac:cxnSpMkLst>
            <pc:docMk/>
            <pc:sldMk cId="3208764681" sldId="257"/>
            <ac:cxnSpMk id="542" creationId="{A63763DE-A7B2-4EC2-B4BF-F3B73BB35EA9}"/>
          </ac:cxnSpMkLst>
        </pc:cxnChg>
        <pc:cxnChg chg="mod">
          <ac:chgData name="Åsmund Runningen" userId="fcfce1d5-2d35-4b5c-86f4-e24bd46c268e" providerId="ADAL" clId="{3412F954-559E-45CF-B92D-744CF964F5CF}" dt="2019-04-03T08:29:42.218" v="73" actId="1582"/>
          <ac:cxnSpMkLst>
            <pc:docMk/>
            <pc:sldMk cId="3208764681" sldId="257"/>
            <ac:cxnSpMk id="545" creationId="{3BABEAAE-6960-4397-A6E2-B2ECA8480318}"/>
          </ac:cxnSpMkLst>
        </pc:cxnChg>
        <pc:cxnChg chg="mod">
          <ac:chgData name="Åsmund Runningen" userId="fcfce1d5-2d35-4b5c-86f4-e24bd46c268e" providerId="ADAL" clId="{3412F954-559E-45CF-B92D-744CF964F5CF}" dt="2019-04-03T08:30:04.642" v="76" actId="1582"/>
          <ac:cxnSpMkLst>
            <pc:docMk/>
            <pc:sldMk cId="3208764681" sldId="257"/>
            <ac:cxnSpMk id="548" creationId="{655B3B9D-93C1-4221-A4EA-BEDE56611D32}"/>
          </ac:cxnSpMkLst>
        </pc:cxnChg>
        <pc:cxnChg chg="mod">
          <ac:chgData name="Åsmund Runningen" userId="fcfce1d5-2d35-4b5c-86f4-e24bd46c268e" providerId="ADAL" clId="{3412F954-559E-45CF-B92D-744CF964F5CF}" dt="2019-04-03T08:29:59.531" v="75" actId="1582"/>
          <ac:cxnSpMkLst>
            <pc:docMk/>
            <pc:sldMk cId="3208764681" sldId="257"/>
            <ac:cxnSpMk id="549" creationId="{D5F7D518-58BC-4E4A-B1D5-823F09D27C10}"/>
          </ac:cxnSpMkLst>
        </pc:cxnChg>
        <pc:cxnChg chg="mod">
          <ac:chgData name="Åsmund Runningen" userId="fcfce1d5-2d35-4b5c-86f4-e24bd46c268e" providerId="ADAL" clId="{3412F954-559E-45CF-B92D-744CF964F5CF}" dt="2019-04-03T08:31:31.129" v="85" actId="1582"/>
          <ac:cxnSpMkLst>
            <pc:docMk/>
            <pc:sldMk cId="3208764681" sldId="257"/>
            <ac:cxnSpMk id="555" creationId="{0BE68EA6-DED9-4E92-9BE0-ADB663B0B512}"/>
          </ac:cxnSpMkLst>
        </pc:cxnChg>
        <pc:cxnChg chg="mod">
          <ac:chgData name="Åsmund Runningen" userId="fcfce1d5-2d35-4b5c-86f4-e24bd46c268e" providerId="ADAL" clId="{3412F954-559E-45CF-B92D-744CF964F5CF}" dt="2019-04-03T08:31:17.604" v="83" actId="1582"/>
          <ac:cxnSpMkLst>
            <pc:docMk/>
            <pc:sldMk cId="3208764681" sldId="257"/>
            <ac:cxnSpMk id="560" creationId="{BA209C5D-122A-4E46-A23A-506D38E65DEC}"/>
          </ac:cxnSpMkLst>
        </pc:cxnChg>
        <pc:cxnChg chg="mod">
          <ac:chgData name="Åsmund Runningen" userId="fcfce1d5-2d35-4b5c-86f4-e24bd46c268e" providerId="ADAL" clId="{3412F954-559E-45CF-B92D-744CF964F5CF}" dt="2019-04-03T08:31:24.793" v="84" actId="1582"/>
          <ac:cxnSpMkLst>
            <pc:docMk/>
            <pc:sldMk cId="3208764681" sldId="257"/>
            <ac:cxnSpMk id="563" creationId="{D87AEFAB-70AC-436F-B655-353225CD7D0C}"/>
          </ac:cxnSpMkLst>
        </pc:cxnChg>
        <pc:cxnChg chg="mod">
          <ac:chgData name="Åsmund Runningen" userId="fcfce1d5-2d35-4b5c-86f4-e24bd46c268e" providerId="ADAL" clId="{3412F954-559E-45CF-B92D-744CF964F5CF}" dt="2019-04-03T08:31:06.804" v="82" actId="1582"/>
          <ac:cxnSpMkLst>
            <pc:docMk/>
            <pc:sldMk cId="3208764681" sldId="257"/>
            <ac:cxnSpMk id="565" creationId="{546340D9-1630-40B4-9299-355C49D7DBBD}"/>
          </ac:cxnSpMkLst>
        </pc:cxnChg>
        <pc:cxnChg chg="mod">
          <ac:chgData name="Åsmund Runningen" userId="fcfce1d5-2d35-4b5c-86f4-e24bd46c268e" providerId="ADAL" clId="{3412F954-559E-45CF-B92D-744CF964F5CF}" dt="2019-04-03T08:31:00.956" v="81" actId="1582"/>
          <ac:cxnSpMkLst>
            <pc:docMk/>
            <pc:sldMk cId="3208764681" sldId="257"/>
            <ac:cxnSpMk id="570" creationId="{0AE3AA31-8866-444D-A5C4-4B082C32B082}"/>
          </ac:cxnSpMkLst>
        </pc:cxnChg>
        <pc:cxnChg chg="mod">
          <ac:chgData name="Åsmund Runningen" userId="fcfce1d5-2d35-4b5c-86f4-e24bd46c268e" providerId="ADAL" clId="{3412F954-559E-45CF-B92D-744CF964F5CF}" dt="2019-04-03T08:30:55.520" v="80" actId="1582"/>
          <ac:cxnSpMkLst>
            <pc:docMk/>
            <pc:sldMk cId="3208764681" sldId="257"/>
            <ac:cxnSpMk id="573" creationId="{2FC6E9F5-40A4-4A93-A617-417FAF1015D3}"/>
          </ac:cxnSpMkLst>
        </pc:cxnChg>
        <pc:cxnChg chg="mod">
          <ac:chgData name="Åsmund Runningen" userId="fcfce1d5-2d35-4b5c-86f4-e24bd46c268e" providerId="ADAL" clId="{3412F954-559E-45CF-B92D-744CF964F5CF}" dt="2019-04-03T08:30:50.237" v="79" actId="1582"/>
          <ac:cxnSpMkLst>
            <pc:docMk/>
            <pc:sldMk cId="3208764681" sldId="257"/>
            <ac:cxnSpMk id="579" creationId="{83B2E2F8-0B8A-4FDA-AE6B-602571024108}"/>
          </ac:cxnSpMkLst>
        </pc:cxnChg>
        <pc:cxnChg chg="mod">
          <ac:chgData name="Åsmund Runningen" userId="fcfce1d5-2d35-4b5c-86f4-e24bd46c268e" providerId="ADAL" clId="{3412F954-559E-45CF-B92D-744CF964F5CF}" dt="2019-04-03T08:31:37.542" v="86" actId="1582"/>
          <ac:cxnSpMkLst>
            <pc:docMk/>
            <pc:sldMk cId="3208764681" sldId="257"/>
            <ac:cxnSpMk id="581" creationId="{34AF4258-37C2-498E-9BC4-2E216684182D}"/>
          </ac:cxnSpMkLst>
        </pc:cxnChg>
        <pc:cxnChg chg="mod">
          <ac:chgData name="Åsmund Runningen" userId="fcfce1d5-2d35-4b5c-86f4-e24bd46c268e" providerId="ADAL" clId="{3412F954-559E-45CF-B92D-744CF964F5CF}" dt="2019-04-03T08:20:21.420" v="0" actId="1076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3412F954-559E-45CF-B92D-744CF964F5CF}" dt="2019-04-03T08:20:42.677" v="4" actId="14100"/>
          <ac:cxnSpMkLst>
            <pc:docMk/>
            <pc:sldMk cId="3208764681" sldId="257"/>
            <ac:cxnSpMk id="720" creationId="{A93505AC-2B3F-43FE-8D69-86894D890372}"/>
          </ac:cxnSpMkLst>
        </pc:cxnChg>
        <pc:cxnChg chg="mod">
          <ac:chgData name="Åsmund Runningen" userId="fcfce1d5-2d35-4b5c-86f4-e24bd46c268e" providerId="ADAL" clId="{3412F954-559E-45CF-B92D-744CF964F5CF}" dt="2019-04-03T08:20:56.078" v="6" actId="14100"/>
          <ac:cxnSpMkLst>
            <pc:docMk/>
            <pc:sldMk cId="3208764681" sldId="257"/>
            <ac:cxnSpMk id="721" creationId="{3ABA9F76-9912-4B7B-B540-15904049AAF4}"/>
          </ac:cxnSpMkLst>
        </pc:cxnChg>
        <pc:cxnChg chg="mod">
          <ac:chgData name="Åsmund Runningen" userId="fcfce1d5-2d35-4b5c-86f4-e24bd46c268e" providerId="ADAL" clId="{3412F954-559E-45CF-B92D-744CF964F5CF}" dt="2019-04-03T08:20:52.499" v="5" actId="1076"/>
          <ac:cxnSpMkLst>
            <pc:docMk/>
            <pc:sldMk cId="3208764681" sldId="257"/>
            <ac:cxnSpMk id="723" creationId="{671733A5-C2F5-4ECC-BBCD-949FB68D9DA7}"/>
          </ac:cxnSpMkLst>
        </pc:cxnChg>
        <pc:cxnChg chg="mod">
          <ac:chgData name="Åsmund Runningen" userId="fcfce1d5-2d35-4b5c-86f4-e24bd46c268e" providerId="ADAL" clId="{3412F954-559E-45CF-B92D-744CF964F5CF}" dt="2019-04-03T08:27:59.425" v="63" actId="14100"/>
          <ac:cxnSpMkLst>
            <pc:docMk/>
            <pc:sldMk cId="3208764681" sldId="257"/>
            <ac:cxnSpMk id="725" creationId="{5BFFEDDA-AFE7-4659-B86A-09FAA2CD35B4}"/>
          </ac:cxnSpMkLst>
        </pc:cxnChg>
        <pc:cxnChg chg="mod">
          <ac:chgData name="Åsmund Runningen" userId="fcfce1d5-2d35-4b5c-86f4-e24bd46c268e" providerId="ADAL" clId="{3412F954-559E-45CF-B92D-744CF964F5CF}" dt="2019-04-03T08:20:35.795" v="3" actId="14100"/>
          <ac:cxnSpMkLst>
            <pc:docMk/>
            <pc:sldMk cId="3208764681" sldId="257"/>
            <ac:cxnSpMk id="800" creationId="{23A64D68-3FBF-4A6D-9E07-A80158AC14CB}"/>
          </ac:cxnSpMkLst>
        </pc:cxnChg>
        <pc:cxnChg chg="mod">
          <ac:chgData name="Åsmund Runningen" userId="fcfce1d5-2d35-4b5c-86f4-e24bd46c268e" providerId="ADAL" clId="{3412F954-559E-45CF-B92D-744CF964F5CF}" dt="2019-04-03T08:21:11.022" v="11" actId="14100"/>
          <ac:cxnSpMkLst>
            <pc:docMk/>
            <pc:sldMk cId="3208764681" sldId="257"/>
            <ac:cxnSpMk id="803" creationId="{858B40C6-2DC0-4775-A230-E56AA4FC4969}"/>
          </ac:cxnSpMkLst>
        </pc:cxnChg>
        <pc:cxnChg chg="mod">
          <ac:chgData name="Åsmund Runningen" userId="fcfce1d5-2d35-4b5c-86f4-e24bd46c268e" providerId="ADAL" clId="{3412F954-559E-45CF-B92D-744CF964F5CF}" dt="2019-04-03T08:27:50.053" v="62" actId="14100"/>
          <ac:cxnSpMkLst>
            <pc:docMk/>
            <pc:sldMk cId="3208764681" sldId="257"/>
            <ac:cxnSpMk id="805" creationId="{5A03DE42-D9E4-410E-AA82-2DCB8E7AA09C}"/>
          </ac:cxnSpMkLst>
        </pc:cxnChg>
        <pc:cxnChg chg="mod">
          <ac:chgData name="Åsmund Runningen" userId="fcfce1d5-2d35-4b5c-86f4-e24bd46c268e" providerId="ADAL" clId="{3412F954-559E-45CF-B92D-744CF964F5CF}" dt="2019-04-03T08:32:04.476" v="90" actId="13822"/>
          <ac:cxnSpMkLst>
            <pc:docMk/>
            <pc:sldMk cId="3208764681" sldId="257"/>
            <ac:cxnSpMk id="822" creationId="{295438C4-8283-4746-BF2A-8BF887B102CE}"/>
          </ac:cxnSpMkLst>
        </pc:cxnChg>
        <pc:cxnChg chg="mod">
          <ac:chgData name="Åsmund Runningen" userId="fcfce1d5-2d35-4b5c-86f4-e24bd46c268e" providerId="ADAL" clId="{3412F954-559E-45CF-B92D-744CF964F5CF}" dt="2019-04-03T08:32:23.784" v="94" actId="13822"/>
          <ac:cxnSpMkLst>
            <pc:docMk/>
            <pc:sldMk cId="3208764681" sldId="257"/>
            <ac:cxnSpMk id="829" creationId="{E93A73BC-25B2-4452-8CB9-6AE72988BD88}"/>
          </ac:cxnSpMkLst>
        </pc:cxnChg>
        <pc:cxnChg chg="mod">
          <ac:chgData name="Åsmund Runningen" userId="fcfce1d5-2d35-4b5c-86f4-e24bd46c268e" providerId="ADAL" clId="{3412F954-559E-45CF-B92D-744CF964F5CF}" dt="2019-04-03T08:32:13.253" v="92" actId="13822"/>
          <ac:cxnSpMkLst>
            <pc:docMk/>
            <pc:sldMk cId="3208764681" sldId="257"/>
            <ac:cxnSpMk id="831" creationId="{F34367E7-C1A0-4F0B-A09A-B7F573E26D18}"/>
          </ac:cxnSpMkLst>
        </pc:cxnChg>
        <pc:cxnChg chg="mod">
          <ac:chgData name="Åsmund Runningen" userId="fcfce1d5-2d35-4b5c-86f4-e24bd46c268e" providerId="ADAL" clId="{3412F954-559E-45CF-B92D-744CF964F5CF}" dt="2019-04-03T08:32:17.196" v="93" actId="13822"/>
          <ac:cxnSpMkLst>
            <pc:docMk/>
            <pc:sldMk cId="3208764681" sldId="257"/>
            <ac:cxnSpMk id="833" creationId="{728327AD-3E7B-4CA3-9F74-FF1065B41E73}"/>
          </ac:cxnSpMkLst>
        </pc:cxnChg>
        <pc:cxnChg chg="mod">
          <ac:chgData name="Åsmund Runningen" userId="fcfce1d5-2d35-4b5c-86f4-e24bd46c268e" providerId="ADAL" clId="{3412F954-559E-45CF-B92D-744CF964F5CF}" dt="2019-04-03T08:32:07.869" v="91" actId="13822"/>
          <ac:cxnSpMkLst>
            <pc:docMk/>
            <pc:sldMk cId="3208764681" sldId="257"/>
            <ac:cxnSpMk id="840" creationId="{0EED3A4A-4824-4381-A4E6-2940F53F98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06.04.2019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107FED4F-72C9-4372-8180-3F2535C4F75D}"/>
              </a:ext>
            </a:extLst>
          </p:cNvPr>
          <p:cNvGrpSpPr/>
          <p:nvPr/>
        </p:nvGrpSpPr>
        <p:grpSpPr>
          <a:xfrm>
            <a:off x="293944" y="143424"/>
            <a:ext cx="2389510" cy="1048870"/>
            <a:chOff x="2391335" y="1259541"/>
            <a:chExt cx="2389510" cy="1048870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1E296E2D-F005-4F35-B400-4AF97212B530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E1F2737-3996-4FDE-B8D0-AB72EC0E27BC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2AAB2C7-875A-4C0C-973B-5156C4852674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C182755-E52D-45DB-91D9-973D5F708FF1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E901E946-0529-47B2-9537-BD0A878E73D4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DB8CE3D-3E7E-40D3-8539-7F0ECE81BC57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94C64C-D80A-4D37-AF1C-93C99773A9C9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99C7B93-7A80-4B61-8E01-3ADAB2842066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5CAA70-D755-4FC4-A72D-A130F8E53618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CA97C7CA-89BB-4C5A-88DE-195968B8BE77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87D4DB8-632A-43CD-8293-D2E6E658463D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88FB7F2-2D93-4876-AB5B-BF7FB234818D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CAB005C6-DA03-4297-9A6B-BD44428C4FCC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EE913FDC-D2F4-485B-AD60-3BBD98B1505D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73D0A680-556D-457C-9C11-C88EF6566B6A}"/>
              </a:ext>
            </a:extLst>
          </p:cNvPr>
          <p:cNvGrpSpPr/>
          <p:nvPr/>
        </p:nvGrpSpPr>
        <p:grpSpPr>
          <a:xfrm>
            <a:off x="2983709" y="85866"/>
            <a:ext cx="2411436" cy="1833256"/>
            <a:chOff x="3735193" y="242381"/>
            <a:chExt cx="2411436" cy="1833256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6EFCBF6B-C311-41EF-AE8B-83A5DF86DBA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46CDF542-E3BF-471C-B7AB-5183C4CF6090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81F5203-E937-4AD1-AC6C-8AAF835F344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89722C4-90E0-4073-8E9F-1F45071D96B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7A0F50E-6E68-4123-ABB5-FE3F61E747F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2D72391-36F5-4CF1-9491-044B270E91C5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6EB293EF-B38F-4F7F-835C-ABE2A079EAE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03E07BCC-281D-407D-8685-510EDE5B0B1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60AA0E5B-D1DD-4330-A4DE-8569D6E504D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1130DD4C-3D6D-447A-B3E7-FE657E7776F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1F88BEB4-DEAF-45B7-A948-72ABD2B89B6E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EDC822-9DE0-48B1-AEDF-D5B83238C85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5" name="Gruppe 34">
                <a:extLst>
                  <a:ext uri="{FF2B5EF4-FFF2-40B4-BE49-F238E27FC236}">
                    <a16:creationId xmlns:a16="http://schemas.microsoft.com/office/drawing/2014/main" id="{060A5BF5-877C-43FE-A624-BEA1F4895089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6" name="Gruppe 35">
                  <a:extLst>
                    <a:ext uri="{FF2B5EF4-FFF2-40B4-BE49-F238E27FC236}">
                      <a16:creationId xmlns:a16="http://schemas.microsoft.com/office/drawing/2014/main" id="{91046E9C-7ACB-49DE-A6D8-C6AE51F4046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0A86F862-02A9-45A9-B773-0774A3FF9AC8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45BF10D1-072D-4943-94D6-A7392111B1D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78A9D5A6-3E12-4126-88EE-53BCBCBDC20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B4F049A9-9CEA-4BE4-A835-820323D3DDF3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A7B0D589-6114-47A2-99FF-9042C4394A2B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20C77907-13FF-48D2-9B6C-E928AA567BDB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023628C-3893-446F-AA1B-1E3104BED319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AAE405BC-D476-4AEE-80FA-121709C4B2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8DD7606-B5A5-457F-8895-5B42A623887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476E0B0-D64A-4F1E-A309-54A19CE9743F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CA064ABB-99FF-4B5C-8B9D-84E2FD44AF18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86241F1D-2B8C-4FB8-ACFA-1DAD5BCFF0DD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C110C827-DBA3-4A7E-99EC-43D84481DB9D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681C0ED-F39B-43F3-A102-B128B287D89A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E5DBE7DE-DA39-4EAC-8E0B-6DF57AB41C5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A1314DF-9296-4CE6-A624-85283483283A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ADBB7AB-DA39-4EE4-97C0-2205150603ED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A3D563D3-65CD-4590-839A-8E07C2F3B437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E8CB5FDD-AEE3-4197-AFB3-3412FEB11B4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1A607E1B-A7C9-469B-ADF1-01D81E200AB0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45714BC6-79F4-4360-B038-E5939510EAED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E66BA3B7-EE57-4FA0-9056-FBAB02326E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128BA2E6-53E4-440E-B6A9-D6E193386AC5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1BD5C962-12E4-4180-91F3-39313170E6F9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17FD46E4-4732-4B61-967A-B965A1D9F4B4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5" name="Gruppe 104">
              <a:extLst>
                <a:ext uri="{FF2B5EF4-FFF2-40B4-BE49-F238E27FC236}">
                  <a16:creationId xmlns:a16="http://schemas.microsoft.com/office/drawing/2014/main" id="{9401E07B-C6A8-4A31-9AEE-BF5B0DD9E46B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BAE1E9AB-FD6A-4BB8-8323-DCA8F6EB5B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39C07C-236A-4973-9380-26B9FB22ED2D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70" name="Gruppe 69">
                <a:extLst>
                  <a:ext uri="{FF2B5EF4-FFF2-40B4-BE49-F238E27FC236}">
                    <a16:creationId xmlns:a16="http://schemas.microsoft.com/office/drawing/2014/main" id="{EB1BC306-0619-40A6-BC8A-A80F7F6C4F50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8" name="Gruppe 97">
                  <a:extLst>
                    <a:ext uri="{FF2B5EF4-FFF2-40B4-BE49-F238E27FC236}">
                      <a16:creationId xmlns:a16="http://schemas.microsoft.com/office/drawing/2014/main" id="{C5C9E458-C52A-4239-9F7C-326FAC9DBA75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CC9BFB-E5B8-4F31-8D1C-98C9F901367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228EE42D-375B-414C-B9D3-643606B28B6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BD864E7-B2CB-4334-AC0D-EA4CBCC2A65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6F4611EC-473D-4BC7-B0FB-BE8DAEB2B92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243C7620-042E-4B72-8216-D973DB4AB78B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C2001075-C869-4AED-A592-D7950C5340C8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A0B5EFA2-2892-47F3-9636-5C22436517B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ACFB1A1-135E-46A6-9091-B9DD28F5EE6A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9C80FE4-1E46-4558-9CFF-1ADE5F7EAC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A26E8A8-724B-43C8-9BD5-ECAABB02796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4339ADC7-F461-49E1-A72E-536B8BBE225A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8C07D18-7011-4183-82EB-A7219CE4650C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53CCEF30-0031-4DF4-8D51-0810A8AEFBF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C6299C6-D1A5-4C4D-B239-049826716D7C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D7F158EF-D9D9-4920-B146-E84EE05BC105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E08E0BCE-99A3-433F-9E55-DB69E148F66A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81E38033-574B-4211-9748-DF996DF19E8E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6D58C892-E251-4C70-8E2E-ACE263B2D308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8D785446-5C71-4571-9AE1-052BA4471B03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215ED0AE-45C0-4213-8E13-5AB882C3FF50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8A0CF69-7724-4625-8CCB-8DA2DEFAF3A3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00974F0B-7BD8-4C9F-907D-9F65638FDBC0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C0B8BC6C-6C6D-4180-9875-A43FE43A52C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84" name="TekstSylinder 83">
                <a:extLst>
                  <a:ext uri="{FF2B5EF4-FFF2-40B4-BE49-F238E27FC236}">
                    <a16:creationId xmlns:a16="http://schemas.microsoft.com/office/drawing/2014/main" id="{314510B0-7BF8-4A5F-AF43-4475CF7E6D19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A7C3132C-E50E-4214-8273-D6C3D03194F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86" name="TekstSylinder 85">
                <a:extLst>
                  <a:ext uri="{FF2B5EF4-FFF2-40B4-BE49-F238E27FC236}">
                    <a16:creationId xmlns:a16="http://schemas.microsoft.com/office/drawing/2014/main" id="{B2ADA3FE-6E83-49C5-967E-6D51ACF27189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7" name="TekstSylinder 86">
                <a:extLst>
                  <a:ext uri="{FF2B5EF4-FFF2-40B4-BE49-F238E27FC236}">
                    <a16:creationId xmlns:a16="http://schemas.microsoft.com/office/drawing/2014/main" id="{8B91515F-F789-41C1-B7F8-6CF6CBB21291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25D0467-1E4E-400A-8368-31D7BB3C142F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TekstSylinder 103">
                <a:extLst>
                  <a:ext uri="{FF2B5EF4-FFF2-40B4-BE49-F238E27FC236}">
                    <a16:creationId xmlns:a16="http://schemas.microsoft.com/office/drawing/2014/main" id="{93EF7DC4-D781-49F6-82DA-F7C9D1C2A8B3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146" name="Gruppe 145">
            <a:extLst>
              <a:ext uri="{FF2B5EF4-FFF2-40B4-BE49-F238E27FC236}">
                <a16:creationId xmlns:a16="http://schemas.microsoft.com/office/drawing/2014/main" id="{14B5D408-7D4E-4A9F-AEE1-DEEA02C83AD5}"/>
              </a:ext>
            </a:extLst>
          </p:cNvPr>
          <p:cNvGrpSpPr/>
          <p:nvPr/>
        </p:nvGrpSpPr>
        <p:grpSpPr>
          <a:xfrm>
            <a:off x="5590383" y="43687"/>
            <a:ext cx="1165829" cy="1440180"/>
            <a:chOff x="2491740" y="3185160"/>
            <a:chExt cx="1165829" cy="1440180"/>
          </a:xfrm>
        </p:grpSpPr>
        <p:cxnSp>
          <p:nvCxnSpPr>
            <p:cNvPr id="131" name="Rett linje 130">
              <a:extLst>
                <a:ext uri="{FF2B5EF4-FFF2-40B4-BE49-F238E27FC236}">
                  <a16:creationId xmlns:a16="http://schemas.microsoft.com/office/drawing/2014/main" id="{02DCF816-1814-47A4-895E-609AFCB7570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tt linje 131">
              <a:extLst>
                <a:ext uri="{FF2B5EF4-FFF2-40B4-BE49-F238E27FC236}">
                  <a16:creationId xmlns:a16="http://schemas.microsoft.com/office/drawing/2014/main" id="{8C857BE1-1C22-4446-99A9-C563458A0F4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ett linje 133">
              <a:extLst>
                <a:ext uri="{FF2B5EF4-FFF2-40B4-BE49-F238E27FC236}">
                  <a16:creationId xmlns:a16="http://schemas.microsoft.com/office/drawing/2014/main" id="{E9406304-1DB2-4E98-BF65-47BB7ED33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tt linje 135">
              <a:extLst>
                <a:ext uri="{FF2B5EF4-FFF2-40B4-BE49-F238E27FC236}">
                  <a16:creationId xmlns:a16="http://schemas.microsoft.com/office/drawing/2014/main" id="{3FB35504-B52B-47CF-9879-AD7EBE3017FC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tt linje 137">
              <a:extLst>
                <a:ext uri="{FF2B5EF4-FFF2-40B4-BE49-F238E27FC236}">
                  <a16:creationId xmlns:a16="http://schemas.microsoft.com/office/drawing/2014/main" id="{9A2533B3-FF04-4270-BF82-B85D7DBF56B8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ett linje 139">
              <a:extLst>
                <a:ext uri="{FF2B5EF4-FFF2-40B4-BE49-F238E27FC236}">
                  <a16:creationId xmlns:a16="http://schemas.microsoft.com/office/drawing/2014/main" id="{6E2662A6-C3D9-47D5-9982-69BF6B87AB2B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tt linje 140">
              <a:extLst>
                <a:ext uri="{FF2B5EF4-FFF2-40B4-BE49-F238E27FC236}">
                  <a16:creationId xmlns:a16="http://schemas.microsoft.com/office/drawing/2014/main" id="{CEBEC909-7377-4BE3-A89F-B6C774281DE4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ett linje 142">
              <a:extLst>
                <a:ext uri="{FF2B5EF4-FFF2-40B4-BE49-F238E27FC236}">
                  <a16:creationId xmlns:a16="http://schemas.microsoft.com/office/drawing/2014/main" id="{91EE92BC-F55E-4A80-894B-CEE728709DFC}"/>
                </a:ext>
              </a:extLst>
            </p:cNvPr>
            <p:cNvCxnSpPr/>
            <p:nvPr/>
          </p:nvCxnSpPr>
          <p:spPr>
            <a:xfrm flipH="1">
              <a:off x="2620351" y="3779520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tt linje 143">
              <a:extLst>
                <a:ext uri="{FF2B5EF4-FFF2-40B4-BE49-F238E27FC236}">
                  <a16:creationId xmlns:a16="http://schemas.microsoft.com/office/drawing/2014/main" id="{05517370-83DD-4122-BBB5-DFFB28BB9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e 167">
            <a:extLst>
              <a:ext uri="{FF2B5EF4-FFF2-40B4-BE49-F238E27FC236}">
                <a16:creationId xmlns:a16="http://schemas.microsoft.com/office/drawing/2014/main" id="{F1AB9B34-4BEF-4B0D-BF09-54A0ECF5F603}"/>
              </a:ext>
            </a:extLst>
          </p:cNvPr>
          <p:cNvGrpSpPr/>
          <p:nvPr/>
        </p:nvGrpSpPr>
        <p:grpSpPr>
          <a:xfrm>
            <a:off x="441178" y="1637476"/>
            <a:ext cx="1571130" cy="335281"/>
            <a:chOff x="1912620" y="3886199"/>
            <a:chExt cx="1571130" cy="335281"/>
          </a:xfrm>
        </p:grpSpPr>
        <p:cxnSp>
          <p:nvCxnSpPr>
            <p:cNvPr id="169" name="Rett linje 168">
              <a:extLst>
                <a:ext uri="{FF2B5EF4-FFF2-40B4-BE49-F238E27FC236}">
                  <a16:creationId xmlns:a16="http://schemas.microsoft.com/office/drawing/2014/main" id="{480F79A2-E31E-4F3E-91EF-16649E279B61}"/>
                </a:ext>
              </a:extLst>
            </p:cNvPr>
            <p:cNvCxnSpPr/>
            <p:nvPr/>
          </p:nvCxnSpPr>
          <p:spPr>
            <a:xfrm>
              <a:off x="191262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9AC5ABC-8B1E-43E9-9069-C7FB6FFBE7D2}"/>
                </a:ext>
              </a:extLst>
            </p:cNvPr>
            <p:cNvSpPr/>
            <p:nvPr/>
          </p:nvSpPr>
          <p:spPr>
            <a:xfrm>
              <a:off x="2380803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1" name="Rett linje 170">
              <a:extLst>
                <a:ext uri="{FF2B5EF4-FFF2-40B4-BE49-F238E27FC236}">
                  <a16:creationId xmlns:a16="http://schemas.microsoft.com/office/drawing/2014/main" id="{22398839-F46C-411E-BB37-94EC5C02B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903" y="3886199"/>
              <a:ext cx="468630" cy="29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tt linje 171">
              <a:extLst>
                <a:ext uri="{FF2B5EF4-FFF2-40B4-BE49-F238E27FC236}">
                  <a16:creationId xmlns:a16="http://schemas.microsoft.com/office/drawing/2014/main" id="{0C87FAA2-624C-4D1A-BCAA-5E9EFA234503}"/>
                </a:ext>
              </a:extLst>
            </p:cNvPr>
            <p:cNvCxnSpPr/>
            <p:nvPr/>
          </p:nvCxnSpPr>
          <p:spPr>
            <a:xfrm>
              <a:off x="295035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2941FB36-134D-40B8-ADAC-AFE15B83DD5E}"/>
                </a:ext>
              </a:extLst>
            </p:cNvPr>
            <p:cNvSpPr/>
            <p:nvPr/>
          </p:nvSpPr>
          <p:spPr>
            <a:xfrm>
              <a:off x="2914682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7" name="Gruppe 266">
            <a:extLst>
              <a:ext uri="{FF2B5EF4-FFF2-40B4-BE49-F238E27FC236}">
                <a16:creationId xmlns:a16="http://schemas.microsoft.com/office/drawing/2014/main" id="{BF2987F6-8B97-4CCA-971F-1C567B38D355}"/>
              </a:ext>
            </a:extLst>
          </p:cNvPr>
          <p:cNvGrpSpPr/>
          <p:nvPr/>
        </p:nvGrpSpPr>
        <p:grpSpPr>
          <a:xfrm>
            <a:off x="470076" y="2448887"/>
            <a:ext cx="3734390" cy="1174115"/>
            <a:chOff x="776951" y="3375659"/>
            <a:chExt cx="3734390" cy="1174115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851DA823-6A79-4CBF-8BD6-B286430E63EF}"/>
                </a:ext>
              </a:extLst>
            </p:cNvPr>
            <p:cNvGrpSpPr/>
            <p:nvPr/>
          </p:nvGrpSpPr>
          <p:grpSpPr>
            <a:xfrm>
              <a:off x="1498854" y="3375659"/>
              <a:ext cx="1571130" cy="335281"/>
              <a:chOff x="1912620" y="3886199"/>
              <a:chExt cx="1571130" cy="335281"/>
            </a:xfrm>
          </p:grpSpPr>
          <p:cxnSp>
            <p:nvCxnSpPr>
              <p:cNvPr id="148" name="Rett linje 147">
                <a:extLst>
                  <a:ext uri="{FF2B5EF4-FFF2-40B4-BE49-F238E27FC236}">
                    <a16:creationId xmlns:a16="http://schemas.microsoft.com/office/drawing/2014/main" id="{26CD9B81-CA57-485E-9950-49AF8AE8A7CD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F0AC30F-D741-4002-84D8-09C001F217E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51" name="Rett linje 150">
                <a:extLst>
                  <a:ext uri="{FF2B5EF4-FFF2-40B4-BE49-F238E27FC236}">
                    <a16:creationId xmlns:a16="http://schemas.microsoft.com/office/drawing/2014/main" id="{0C81D3A2-ABBD-4EED-91B2-D360451A5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Rett linje 152">
                <a:extLst>
                  <a:ext uri="{FF2B5EF4-FFF2-40B4-BE49-F238E27FC236}">
                    <a16:creationId xmlns:a16="http://schemas.microsoft.com/office/drawing/2014/main" id="{8992AE83-3597-4EE8-AC32-1939E4ED1494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4AA2843-D26D-4EFE-AA51-4515DC76CD29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8" name="Rett linje 157">
              <a:extLst>
                <a:ext uri="{FF2B5EF4-FFF2-40B4-BE49-F238E27FC236}">
                  <a16:creationId xmlns:a16="http://schemas.microsoft.com/office/drawing/2014/main" id="{4D0C49A2-0853-4813-8D53-AA73C091D3F4}"/>
                </a:ext>
              </a:extLst>
            </p:cNvPr>
            <p:cNvCxnSpPr/>
            <p:nvPr/>
          </p:nvCxnSpPr>
          <p:spPr>
            <a:xfrm>
              <a:off x="776951" y="3939540"/>
              <a:ext cx="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Rett linje 158">
              <a:extLst>
                <a:ext uri="{FF2B5EF4-FFF2-40B4-BE49-F238E27FC236}">
                  <a16:creationId xmlns:a16="http://schemas.microsoft.com/office/drawing/2014/main" id="{5BC8928B-9A52-4024-B865-7EF912F020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7" y="3740884"/>
              <a:ext cx="0" cy="76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e 161">
              <a:extLst>
                <a:ext uri="{FF2B5EF4-FFF2-40B4-BE49-F238E27FC236}">
                  <a16:creationId xmlns:a16="http://schemas.microsoft.com/office/drawing/2014/main" id="{892F1FDF-73F9-48CD-8164-DE20F6DCCEA8}"/>
                </a:ext>
              </a:extLst>
            </p:cNvPr>
            <p:cNvGrpSpPr/>
            <p:nvPr/>
          </p:nvGrpSpPr>
          <p:grpSpPr>
            <a:xfrm>
              <a:off x="1436186" y="4204200"/>
              <a:ext cx="1571130" cy="345574"/>
              <a:chOff x="1912620" y="3886199"/>
              <a:chExt cx="1571130" cy="335281"/>
            </a:xfrm>
          </p:grpSpPr>
          <p:cxnSp>
            <p:nvCxnSpPr>
              <p:cNvPr id="163" name="Rett linje 162">
                <a:extLst>
                  <a:ext uri="{FF2B5EF4-FFF2-40B4-BE49-F238E27FC236}">
                    <a16:creationId xmlns:a16="http://schemas.microsoft.com/office/drawing/2014/main" id="{67FBC8F8-42EA-47EB-B69E-278D5D114347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478707F-B82D-4E27-ABB5-FCDEB782A96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65" name="Rett linje 164">
                <a:extLst>
                  <a:ext uri="{FF2B5EF4-FFF2-40B4-BE49-F238E27FC236}">
                    <a16:creationId xmlns:a16="http://schemas.microsoft.com/office/drawing/2014/main" id="{950D9588-2949-4D49-AC64-54BA25C9F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tt linje 165">
                <a:extLst>
                  <a:ext uri="{FF2B5EF4-FFF2-40B4-BE49-F238E27FC236}">
                    <a16:creationId xmlns:a16="http://schemas.microsoft.com/office/drawing/2014/main" id="{2B7A25D5-05DB-4159-883A-AF36C725BC18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3A3A116C-CDBC-4B0C-82EC-C4167BFB3735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75" name="Rett linje 174">
              <a:extLst>
                <a:ext uri="{FF2B5EF4-FFF2-40B4-BE49-F238E27FC236}">
                  <a16:creationId xmlns:a16="http://schemas.microsoft.com/office/drawing/2014/main" id="{33FE50D4-1E01-46ED-8AF7-CD0BAD2D3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7" y="4510504"/>
              <a:ext cx="553071" cy="10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Rett linje 175">
              <a:extLst>
                <a:ext uri="{FF2B5EF4-FFF2-40B4-BE49-F238E27FC236}">
                  <a16:creationId xmlns:a16="http://schemas.microsoft.com/office/drawing/2014/main" id="{6DD79CF0-A5B7-4A92-B648-61D5C5ECA009}"/>
                </a:ext>
              </a:extLst>
            </p:cNvPr>
            <p:cNvCxnSpPr>
              <a:cxnSpLocks/>
            </p:cNvCxnSpPr>
            <p:nvPr/>
          </p:nvCxnSpPr>
          <p:spPr>
            <a:xfrm>
              <a:off x="786653" y="36728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Rett linje 177">
              <a:extLst>
                <a:ext uri="{FF2B5EF4-FFF2-40B4-BE49-F238E27FC236}">
                  <a16:creationId xmlns:a16="http://schemas.microsoft.com/office/drawing/2014/main" id="{04A93CEB-7576-43E5-899D-FD7780556BD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1" y="3672840"/>
              <a:ext cx="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A2B3732B-7FE2-4B7E-AADD-76B813EB6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736" y="4510920"/>
              <a:ext cx="150694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Rett linje 189">
              <a:extLst>
                <a:ext uri="{FF2B5EF4-FFF2-40B4-BE49-F238E27FC236}">
                  <a16:creationId xmlns:a16="http://schemas.microsoft.com/office/drawing/2014/main" id="{53418987-09AC-49E0-B309-70FDFBD4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2" y="3672840"/>
              <a:ext cx="1466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Rett linje 191">
              <a:extLst>
                <a:ext uri="{FF2B5EF4-FFF2-40B4-BE49-F238E27FC236}">
                  <a16:creationId xmlns:a16="http://schemas.microsoft.com/office/drawing/2014/main" id="{D198DE40-8D89-48FA-92EE-2C0C8CB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3" y="38252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6ACD4CDB-F1C9-4438-9674-52FD8DBA4B11}"/>
              </a:ext>
            </a:extLst>
          </p:cNvPr>
          <p:cNvGrpSpPr/>
          <p:nvPr/>
        </p:nvGrpSpPr>
        <p:grpSpPr>
          <a:xfrm>
            <a:off x="7216803" y="610872"/>
            <a:ext cx="399212" cy="475679"/>
            <a:chOff x="6142922" y="2839015"/>
            <a:chExt cx="399212" cy="475679"/>
          </a:xfrm>
        </p:grpSpPr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4C245326-7A9C-4C6A-939F-307AB1E667A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2" name="Rektangel 271">
              <a:extLst>
                <a:ext uri="{FF2B5EF4-FFF2-40B4-BE49-F238E27FC236}">
                  <a16:creationId xmlns:a16="http://schemas.microsoft.com/office/drawing/2014/main" id="{F431695C-6EFB-46F1-8D57-ABEC7F413FB7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3" name="Gruppe 132">
            <a:extLst>
              <a:ext uri="{FF2B5EF4-FFF2-40B4-BE49-F238E27FC236}">
                <a16:creationId xmlns:a16="http://schemas.microsoft.com/office/drawing/2014/main" id="{A0170B1B-0718-4865-8E38-54EBA50E6205}"/>
              </a:ext>
            </a:extLst>
          </p:cNvPr>
          <p:cNvGrpSpPr/>
          <p:nvPr/>
        </p:nvGrpSpPr>
        <p:grpSpPr>
          <a:xfrm>
            <a:off x="5904563" y="1854329"/>
            <a:ext cx="3286765" cy="1525299"/>
            <a:chOff x="6708403" y="2009646"/>
            <a:chExt cx="3286765" cy="152529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031E343D-23D8-49E5-9F5A-493789749AF7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30" name="Gruppe 129">
              <a:extLst>
                <a:ext uri="{FF2B5EF4-FFF2-40B4-BE49-F238E27FC236}">
                  <a16:creationId xmlns:a16="http://schemas.microsoft.com/office/drawing/2014/main" id="{0781B75D-D11E-43E2-A952-4B19F7A713B3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D546C368-2AD9-4202-8298-A7FFB78FDF7E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54CC338B-526D-497E-BD68-6F50AFB68E56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73" name="Gruppe 72">
                <a:extLst>
                  <a:ext uri="{FF2B5EF4-FFF2-40B4-BE49-F238E27FC236}">
                    <a16:creationId xmlns:a16="http://schemas.microsoft.com/office/drawing/2014/main" id="{8C0682F8-9F8F-454D-BD17-7666E899008F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67" name="Gruppe 66">
                  <a:extLst>
                    <a:ext uri="{FF2B5EF4-FFF2-40B4-BE49-F238E27FC236}">
                      <a16:creationId xmlns:a16="http://schemas.microsoft.com/office/drawing/2014/main" id="{C65932D3-A423-4EE5-A588-26670B036B12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3" name="TekstSylinder 2">
                    <a:extLst>
                      <a:ext uri="{FF2B5EF4-FFF2-40B4-BE49-F238E27FC236}">
                        <a16:creationId xmlns:a16="http://schemas.microsoft.com/office/drawing/2014/main" id="{243DF1B2-1BD0-440E-B9B4-F216ADD77CF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CF43C227-F2BF-4807-BD74-D413FB9A4A4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203C543D-ABB4-4896-B6E6-3C920F6F91A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7BCBB6BC-7F69-4E83-9751-EDF64872C6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74" name="TekstSylinder 273">
                    <a:extLst>
                      <a:ext uri="{FF2B5EF4-FFF2-40B4-BE49-F238E27FC236}">
                        <a16:creationId xmlns:a16="http://schemas.microsoft.com/office/drawing/2014/main" id="{0D8DA1AF-D0E9-4BC4-A3B6-7E055C92D7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75" name="TekstSylinder 274">
                    <a:extLst>
                      <a:ext uri="{FF2B5EF4-FFF2-40B4-BE49-F238E27FC236}">
                        <a16:creationId xmlns:a16="http://schemas.microsoft.com/office/drawing/2014/main" id="{663D3EB2-02B2-4918-AD59-C1CE071EC5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76" name="TekstSylinder 275">
                    <a:extLst>
                      <a:ext uri="{FF2B5EF4-FFF2-40B4-BE49-F238E27FC236}">
                        <a16:creationId xmlns:a16="http://schemas.microsoft.com/office/drawing/2014/main" id="{31B88511-1CCF-45FA-8282-CD41894DEE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7" name="TekstSylinder 276">
                    <a:extLst>
                      <a:ext uri="{FF2B5EF4-FFF2-40B4-BE49-F238E27FC236}">
                        <a16:creationId xmlns:a16="http://schemas.microsoft.com/office/drawing/2014/main" id="{8ADFF916-0526-46FE-BA77-AC9E0A7D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8" name="TekstSylinder 277">
                    <a:extLst>
                      <a:ext uri="{FF2B5EF4-FFF2-40B4-BE49-F238E27FC236}">
                        <a16:creationId xmlns:a16="http://schemas.microsoft.com/office/drawing/2014/main" id="{3356F016-B5DB-4285-ABE4-D561BED2F1E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9" name="TekstSylinder 278">
                    <a:extLst>
                      <a:ext uri="{FF2B5EF4-FFF2-40B4-BE49-F238E27FC236}">
                        <a16:creationId xmlns:a16="http://schemas.microsoft.com/office/drawing/2014/main" id="{D68EB3B3-C524-4492-8D04-AA781678B0F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80" name="TekstSylinder 279">
                  <a:extLst>
                    <a:ext uri="{FF2B5EF4-FFF2-40B4-BE49-F238E27FC236}">
                      <a16:creationId xmlns:a16="http://schemas.microsoft.com/office/drawing/2014/main" id="{25218079-6F3D-4B4C-8D38-224AA616885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82" name="TekstSylinder 281">
                  <a:extLst>
                    <a:ext uri="{FF2B5EF4-FFF2-40B4-BE49-F238E27FC236}">
                      <a16:creationId xmlns:a16="http://schemas.microsoft.com/office/drawing/2014/main" id="{7FEF82F5-08D5-4683-A125-EC34220C0A89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84" name="TekstSylinder 283">
                  <a:extLst>
                    <a:ext uri="{FF2B5EF4-FFF2-40B4-BE49-F238E27FC236}">
                      <a16:creationId xmlns:a16="http://schemas.microsoft.com/office/drawing/2014/main" id="{B7ECF965-4BE7-4536-B1EB-C340E80559C4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88" name="Gruppe 87">
                <a:extLst>
                  <a:ext uri="{FF2B5EF4-FFF2-40B4-BE49-F238E27FC236}">
                    <a16:creationId xmlns:a16="http://schemas.microsoft.com/office/drawing/2014/main" id="{1BC24F34-25E8-4B8E-B286-6BB221FC833F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66" name="Gruppe 65">
                  <a:extLst>
                    <a:ext uri="{FF2B5EF4-FFF2-40B4-BE49-F238E27FC236}">
                      <a16:creationId xmlns:a16="http://schemas.microsoft.com/office/drawing/2014/main" id="{5A641047-FC66-442D-AB78-6AA395FD02B8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0136344-AB3D-44A9-8696-0D0B684390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FFEC5EE9-6097-4C0E-AC44-203CB2F5D36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59FA1903-8A05-4F1C-AFC6-1DEF248C2C10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7EE1DA67-3440-4970-B220-268332B0DFA3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04" name="Gruppe 303">
                  <a:extLst>
                    <a:ext uri="{FF2B5EF4-FFF2-40B4-BE49-F238E27FC236}">
                      <a16:creationId xmlns:a16="http://schemas.microsoft.com/office/drawing/2014/main" id="{C3C8C5B2-60D0-40CA-94CB-0CB2D3F19205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05" name="Ellipse 304">
                    <a:extLst>
                      <a:ext uri="{FF2B5EF4-FFF2-40B4-BE49-F238E27FC236}">
                        <a16:creationId xmlns:a16="http://schemas.microsoft.com/office/drawing/2014/main" id="{C9D5B476-E339-4FD1-B5D9-9EA2D401DE9F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6" name="Ellipse 305">
                    <a:extLst>
                      <a:ext uri="{FF2B5EF4-FFF2-40B4-BE49-F238E27FC236}">
                        <a16:creationId xmlns:a16="http://schemas.microsoft.com/office/drawing/2014/main" id="{0B53FD71-EA64-4B1D-A4DA-BBEBEB274EC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7" name="Ellipse 306">
                    <a:extLst>
                      <a:ext uri="{FF2B5EF4-FFF2-40B4-BE49-F238E27FC236}">
                        <a16:creationId xmlns:a16="http://schemas.microsoft.com/office/drawing/2014/main" id="{95A2F458-31B1-4F84-8069-BFF5F253AB98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8" name="Ellipse 307">
                    <a:extLst>
                      <a:ext uri="{FF2B5EF4-FFF2-40B4-BE49-F238E27FC236}">
                        <a16:creationId xmlns:a16="http://schemas.microsoft.com/office/drawing/2014/main" id="{31846DF3-A88A-4E91-B5CA-05D0B2145930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14" name="Gruppe 313">
                  <a:extLst>
                    <a:ext uri="{FF2B5EF4-FFF2-40B4-BE49-F238E27FC236}">
                      <a16:creationId xmlns:a16="http://schemas.microsoft.com/office/drawing/2014/main" id="{1192BE85-4E08-483B-8AB3-BA3BE466D489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15" name="Ellipse 314">
                    <a:extLst>
                      <a:ext uri="{FF2B5EF4-FFF2-40B4-BE49-F238E27FC236}">
                        <a16:creationId xmlns:a16="http://schemas.microsoft.com/office/drawing/2014/main" id="{5CD249F0-FDBB-40CA-95CB-FDB2F1003B3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6" name="Ellipse 315">
                    <a:extLst>
                      <a:ext uri="{FF2B5EF4-FFF2-40B4-BE49-F238E27FC236}">
                        <a16:creationId xmlns:a16="http://schemas.microsoft.com/office/drawing/2014/main" id="{4E77D299-1C80-45A8-B635-3B3F43F6056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7" name="Ellipse 316">
                    <a:extLst>
                      <a:ext uri="{FF2B5EF4-FFF2-40B4-BE49-F238E27FC236}">
                        <a16:creationId xmlns:a16="http://schemas.microsoft.com/office/drawing/2014/main" id="{4557D3CE-2BE1-47FF-AB48-EC1384926DCB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8" name="Ellipse 317">
                    <a:extLst>
                      <a:ext uri="{FF2B5EF4-FFF2-40B4-BE49-F238E27FC236}">
                        <a16:creationId xmlns:a16="http://schemas.microsoft.com/office/drawing/2014/main" id="{C3F2908C-EAFA-45D7-A5D2-30A791849FC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07264AF3-A602-4262-A592-1D5D8A2FF2D1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99998C47-16A0-4FEF-B3C5-734906FF36C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2" name="Ellipse 321">
                  <a:extLst>
                    <a:ext uri="{FF2B5EF4-FFF2-40B4-BE49-F238E27FC236}">
                      <a16:creationId xmlns:a16="http://schemas.microsoft.com/office/drawing/2014/main" id="{AC508C55-7DB9-4E26-B8D2-DAFBA297F5A5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9" name="Gruppe 88">
              <a:extLst>
                <a:ext uri="{FF2B5EF4-FFF2-40B4-BE49-F238E27FC236}">
                  <a16:creationId xmlns:a16="http://schemas.microsoft.com/office/drawing/2014/main" id="{107A44F3-4FCC-4E45-88B3-CAAE8F9D0909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2EB98137-7498-4664-9D9A-92596F67DEEF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286" name="TekstSylinder 285">
                <a:extLst>
                  <a:ext uri="{FF2B5EF4-FFF2-40B4-BE49-F238E27FC236}">
                    <a16:creationId xmlns:a16="http://schemas.microsoft.com/office/drawing/2014/main" id="{4D6CE9C8-C640-4B8B-A794-975529A9B12B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7" name="TekstSylinder 286">
                <a:extLst>
                  <a:ext uri="{FF2B5EF4-FFF2-40B4-BE49-F238E27FC236}">
                    <a16:creationId xmlns:a16="http://schemas.microsoft.com/office/drawing/2014/main" id="{64A5AA44-6E22-4D6B-B5FC-85DA68858549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8" name="TekstSylinder 287">
                <a:extLst>
                  <a:ext uri="{FF2B5EF4-FFF2-40B4-BE49-F238E27FC236}">
                    <a16:creationId xmlns:a16="http://schemas.microsoft.com/office/drawing/2014/main" id="{C8C272DE-8889-48B3-BD8E-5CA7DCC5EC44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289" name="TekstSylinder 288">
                <a:extLst>
                  <a:ext uri="{FF2B5EF4-FFF2-40B4-BE49-F238E27FC236}">
                    <a16:creationId xmlns:a16="http://schemas.microsoft.com/office/drawing/2014/main" id="{D1789003-ECBA-4879-92DB-FF3C7597136D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290" name="TekstSylinder 289">
                <a:extLst>
                  <a:ext uri="{FF2B5EF4-FFF2-40B4-BE49-F238E27FC236}">
                    <a16:creationId xmlns:a16="http://schemas.microsoft.com/office/drawing/2014/main" id="{B08BFF5A-5B3F-4680-8A70-6C22C4FC5829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91" name="TekstSylinder 290">
                <a:extLst>
                  <a:ext uri="{FF2B5EF4-FFF2-40B4-BE49-F238E27FC236}">
                    <a16:creationId xmlns:a16="http://schemas.microsoft.com/office/drawing/2014/main" id="{E85A8A84-30A2-4485-B5E2-F7579048CB2F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92" name="TekstSylinder 291">
                <a:extLst>
                  <a:ext uri="{FF2B5EF4-FFF2-40B4-BE49-F238E27FC236}">
                    <a16:creationId xmlns:a16="http://schemas.microsoft.com/office/drawing/2014/main" id="{35B8F845-8662-4B8A-BB12-A556D9A99C22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93" name="TekstSylinder 292">
                <a:extLst>
                  <a:ext uri="{FF2B5EF4-FFF2-40B4-BE49-F238E27FC236}">
                    <a16:creationId xmlns:a16="http://schemas.microsoft.com/office/drawing/2014/main" id="{BBCE4271-00AE-41B8-8D9B-8817F1D68B4B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4" name="TekstSylinder 293">
                <a:extLst>
                  <a:ext uri="{FF2B5EF4-FFF2-40B4-BE49-F238E27FC236}">
                    <a16:creationId xmlns:a16="http://schemas.microsoft.com/office/drawing/2014/main" id="{7C5CD90C-1DF6-4B55-856D-3049CFD12C89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95" name="TekstSylinder 294">
                <a:extLst>
                  <a:ext uri="{FF2B5EF4-FFF2-40B4-BE49-F238E27FC236}">
                    <a16:creationId xmlns:a16="http://schemas.microsoft.com/office/drawing/2014/main" id="{3BA66EB2-9215-49F2-96AB-99B4DF6CCBF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96" name="TekstSylinder 295">
                <a:extLst>
                  <a:ext uri="{FF2B5EF4-FFF2-40B4-BE49-F238E27FC236}">
                    <a16:creationId xmlns:a16="http://schemas.microsoft.com/office/drawing/2014/main" id="{B0BFE4BC-3F04-4202-96D6-B43B9844818E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7" name="TekstSylinder 296">
                <a:extLst>
                  <a:ext uri="{FF2B5EF4-FFF2-40B4-BE49-F238E27FC236}">
                    <a16:creationId xmlns:a16="http://schemas.microsoft.com/office/drawing/2014/main" id="{1A3414B9-6462-4B79-832D-36A28862FBB7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98" name="TekstSylinder 297">
                <a:extLst>
                  <a:ext uri="{FF2B5EF4-FFF2-40B4-BE49-F238E27FC236}">
                    <a16:creationId xmlns:a16="http://schemas.microsoft.com/office/drawing/2014/main" id="{3E4B9EBE-F420-4211-8642-B3CCB3717C31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300" name="TekstSylinder 299">
                <a:extLst>
                  <a:ext uri="{FF2B5EF4-FFF2-40B4-BE49-F238E27FC236}">
                    <a16:creationId xmlns:a16="http://schemas.microsoft.com/office/drawing/2014/main" id="{27E58FBC-5EA4-494A-BCC0-304C3A51420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324" name="Gruppe 323">
                <a:extLst>
                  <a:ext uri="{FF2B5EF4-FFF2-40B4-BE49-F238E27FC236}">
                    <a16:creationId xmlns:a16="http://schemas.microsoft.com/office/drawing/2014/main" id="{83D39594-F188-4006-A1DA-449A23EA3D0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325" name="Gruppe 324">
                  <a:extLst>
                    <a:ext uri="{FF2B5EF4-FFF2-40B4-BE49-F238E27FC236}">
                      <a16:creationId xmlns:a16="http://schemas.microsoft.com/office/drawing/2014/main" id="{91209DFE-C732-4A60-A3B4-2DDF78A100C6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9" name="Ellipse 338">
                    <a:extLst>
                      <a:ext uri="{FF2B5EF4-FFF2-40B4-BE49-F238E27FC236}">
                        <a16:creationId xmlns:a16="http://schemas.microsoft.com/office/drawing/2014/main" id="{E5481251-0CEC-4013-8F03-2DD4D7E1436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0" name="Ellipse 339">
                    <a:extLst>
                      <a:ext uri="{FF2B5EF4-FFF2-40B4-BE49-F238E27FC236}">
                        <a16:creationId xmlns:a16="http://schemas.microsoft.com/office/drawing/2014/main" id="{9F27592C-335E-49F2-A359-441F55EEEFC2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1" name="Ellipse 340">
                    <a:extLst>
                      <a:ext uri="{FF2B5EF4-FFF2-40B4-BE49-F238E27FC236}">
                        <a16:creationId xmlns:a16="http://schemas.microsoft.com/office/drawing/2014/main" id="{CBCF412A-AAB0-4540-A3CD-3F3A26097E6F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2" name="Ellipse 341">
                    <a:extLst>
                      <a:ext uri="{FF2B5EF4-FFF2-40B4-BE49-F238E27FC236}">
                        <a16:creationId xmlns:a16="http://schemas.microsoft.com/office/drawing/2014/main" id="{6922D992-3B8D-4056-AD4F-34F18C181179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6" name="Gruppe 325">
                  <a:extLst>
                    <a:ext uri="{FF2B5EF4-FFF2-40B4-BE49-F238E27FC236}">
                      <a16:creationId xmlns:a16="http://schemas.microsoft.com/office/drawing/2014/main" id="{A307F0C3-C24B-46F1-A59E-699A12E93858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5" name="Ellipse 334">
                    <a:extLst>
                      <a:ext uri="{FF2B5EF4-FFF2-40B4-BE49-F238E27FC236}">
                        <a16:creationId xmlns:a16="http://schemas.microsoft.com/office/drawing/2014/main" id="{62394933-4C92-4DAA-8B92-B6DDA42D707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6" name="Ellipse 335">
                    <a:extLst>
                      <a:ext uri="{FF2B5EF4-FFF2-40B4-BE49-F238E27FC236}">
                        <a16:creationId xmlns:a16="http://schemas.microsoft.com/office/drawing/2014/main" id="{831EFDDD-4AC3-4166-9AE3-E44223E43709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7" name="Ellipse 336">
                    <a:extLst>
                      <a:ext uri="{FF2B5EF4-FFF2-40B4-BE49-F238E27FC236}">
                        <a16:creationId xmlns:a16="http://schemas.microsoft.com/office/drawing/2014/main" id="{A8D7184A-FF09-4DBE-8DD0-A3C5D5A1E3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8" name="Ellipse 337">
                    <a:extLst>
                      <a:ext uri="{FF2B5EF4-FFF2-40B4-BE49-F238E27FC236}">
                        <a16:creationId xmlns:a16="http://schemas.microsoft.com/office/drawing/2014/main" id="{46FFB3F5-A866-4D72-864A-7A4BF43FDC22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7" name="Gruppe 326">
                  <a:extLst>
                    <a:ext uri="{FF2B5EF4-FFF2-40B4-BE49-F238E27FC236}">
                      <a16:creationId xmlns:a16="http://schemas.microsoft.com/office/drawing/2014/main" id="{3AB5D97B-D0C1-4D87-968C-19F3C9AB57DA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1" name="Ellipse 330">
                    <a:extLst>
                      <a:ext uri="{FF2B5EF4-FFF2-40B4-BE49-F238E27FC236}">
                        <a16:creationId xmlns:a16="http://schemas.microsoft.com/office/drawing/2014/main" id="{6F7DA97B-B772-4F8D-8253-B0B6E025DFF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2" name="Ellipse 331">
                    <a:extLst>
                      <a:ext uri="{FF2B5EF4-FFF2-40B4-BE49-F238E27FC236}">
                        <a16:creationId xmlns:a16="http://schemas.microsoft.com/office/drawing/2014/main" id="{7F006384-35E2-4B49-969F-F6B48B8B829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3" name="Ellipse 332">
                    <a:extLst>
                      <a:ext uri="{FF2B5EF4-FFF2-40B4-BE49-F238E27FC236}">
                        <a16:creationId xmlns:a16="http://schemas.microsoft.com/office/drawing/2014/main" id="{4C8D4BF3-05F6-4CB8-ADFB-E2CC5D89778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4" name="Ellipse 333">
                    <a:extLst>
                      <a:ext uri="{FF2B5EF4-FFF2-40B4-BE49-F238E27FC236}">
                        <a16:creationId xmlns:a16="http://schemas.microsoft.com/office/drawing/2014/main" id="{B81ACA46-C903-44B5-910E-AF71FBBCE3AE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61881263-97E3-42CC-91CB-73449D7313E6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9" name="Ellipse 328">
                  <a:extLst>
                    <a:ext uri="{FF2B5EF4-FFF2-40B4-BE49-F238E27FC236}">
                      <a16:creationId xmlns:a16="http://schemas.microsoft.com/office/drawing/2014/main" id="{896284DA-0BF8-409D-A43D-24B2B473D6F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E5DC07A5-7EA1-43D1-B19F-4C91E690AB6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187" name="Gruppe 186">
            <a:extLst>
              <a:ext uri="{FF2B5EF4-FFF2-40B4-BE49-F238E27FC236}">
                <a16:creationId xmlns:a16="http://schemas.microsoft.com/office/drawing/2014/main" id="{18627888-803C-4644-BE9C-45E38A1DE4B8}"/>
              </a:ext>
            </a:extLst>
          </p:cNvPr>
          <p:cNvGrpSpPr/>
          <p:nvPr/>
        </p:nvGrpSpPr>
        <p:grpSpPr>
          <a:xfrm>
            <a:off x="6144956" y="4113751"/>
            <a:ext cx="3305863" cy="2464219"/>
            <a:chOff x="6144956" y="4113751"/>
            <a:chExt cx="3305863" cy="2464219"/>
          </a:xfrm>
        </p:grpSpPr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862D4B4D-E074-4CD6-B711-FF4FEA349A48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152" name="Gruppe 151">
              <a:extLst>
                <a:ext uri="{FF2B5EF4-FFF2-40B4-BE49-F238E27FC236}">
                  <a16:creationId xmlns:a16="http://schemas.microsoft.com/office/drawing/2014/main" id="{89BA71BA-4EE3-4A22-B2A0-40E4B44460A4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F0BA393E-50D2-4E69-AC49-8216D0532126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F6C8E075-27CF-4EBE-8992-33B6C4303B4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D6B0C9FF-57EC-4B16-A717-8128EF27422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0AB67108-AC2C-47FE-AC8C-CC0E059EDBD9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D9C1D96D-2B7D-4C79-A211-DEF1C310A299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39" name="Gruppe 138">
                <a:extLst>
                  <a:ext uri="{FF2B5EF4-FFF2-40B4-BE49-F238E27FC236}">
                    <a16:creationId xmlns:a16="http://schemas.microsoft.com/office/drawing/2014/main" id="{70DBC573-DC7D-427E-B42F-7BF9DD377110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344" name="TekstSylinder 343">
                  <a:extLst>
                    <a:ext uri="{FF2B5EF4-FFF2-40B4-BE49-F238E27FC236}">
                      <a16:creationId xmlns:a16="http://schemas.microsoft.com/office/drawing/2014/main" id="{D4F4137C-27B3-4C83-9FBF-B1C1BD5AE2C6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45" name="TekstSylinder 344">
                  <a:extLst>
                    <a:ext uri="{FF2B5EF4-FFF2-40B4-BE49-F238E27FC236}">
                      <a16:creationId xmlns:a16="http://schemas.microsoft.com/office/drawing/2014/main" id="{FBA62DD1-6F82-4662-943A-B4803C4CBF19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346" name="TekstSylinder 345">
                  <a:extLst>
                    <a:ext uri="{FF2B5EF4-FFF2-40B4-BE49-F238E27FC236}">
                      <a16:creationId xmlns:a16="http://schemas.microsoft.com/office/drawing/2014/main" id="{950F8C86-0E1C-4098-8E5C-54C9134554BD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347" name="TekstSylinder 346">
                  <a:extLst>
                    <a:ext uri="{FF2B5EF4-FFF2-40B4-BE49-F238E27FC236}">
                      <a16:creationId xmlns:a16="http://schemas.microsoft.com/office/drawing/2014/main" id="{F1C3091D-24B5-4871-834A-D6E974F6E1A9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348" name="TekstSylinder 347">
                  <a:extLst>
                    <a:ext uri="{FF2B5EF4-FFF2-40B4-BE49-F238E27FC236}">
                      <a16:creationId xmlns:a16="http://schemas.microsoft.com/office/drawing/2014/main" id="{27C86DF1-3D62-4E5A-BAD0-356B8A2B57BF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349" name="TekstSylinder 348">
                  <a:extLst>
                    <a:ext uri="{FF2B5EF4-FFF2-40B4-BE49-F238E27FC236}">
                      <a16:creationId xmlns:a16="http://schemas.microsoft.com/office/drawing/2014/main" id="{FEC728C7-6C09-493F-AD3C-A22198F6CD5C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350" name="TekstSylinder 349">
                  <a:extLst>
                    <a:ext uri="{FF2B5EF4-FFF2-40B4-BE49-F238E27FC236}">
                      <a16:creationId xmlns:a16="http://schemas.microsoft.com/office/drawing/2014/main" id="{5E9D18B2-C708-4C23-A049-402E35A06454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351" name="TekstSylinder 350">
                  <a:extLst>
                    <a:ext uri="{FF2B5EF4-FFF2-40B4-BE49-F238E27FC236}">
                      <a16:creationId xmlns:a16="http://schemas.microsoft.com/office/drawing/2014/main" id="{CBA2070B-9E1A-4B1F-9444-89010129AFFE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352" name="TekstSylinder 351">
                  <a:extLst>
                    <a:ext uri="{FF2B5EF4-FFF2-40B4-BE49-F238E27FC236}">
                      <a16:creationId xmlns:a16="http://schemas.microsoft.com/office/drawing/2014/main" id="{5DC559B9-2795-468F-826C-F97ACD9EC248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353" name="TekstSylinder 352">
                  <a:extLst>
                    <a:ext uri="{FF2B5EF4-FFF2-40B4-BE49-F238E27FC236}">
                      <a16:creationId xmlns:a16="http://schemas.microsoft.com/office/drawing/2014/main" id="{C8761AAD-E516-4995-9CFF-4925B2698ED2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4" name="TekstSylinder 353">
                  <a:extLst>
                    <a:ext uri="{FF2B5EF4-FFF2-40B4-BE49-F238E27FC236}">
                      <a16:creationId xmlns:a16="http://schemas.microsoft.com/office/drawing/2014/main" id="{86C7A757-A885-489D-A41C-2F412460F0B9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355" name="TekstSylinder 354">
                  <a:extLst>
                    <a:ext uri="{FF2B5EF4-FFF2-40B4-BE49-F238E27FC236}">
                      <a16:creationId xmlns:a16="http://schemas.microsoft.com/office/drawing/2014/main" id="{9FFAA84D-28C7-4E05-BA56-3BD9C143F4BA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365" name="Gruppe 364">
                <a:extLst>
                  <a:ext uri="{FF2B5EF4-FFF2-40B4-BE49-F238E27FC236}">
                    <a16:creationId xmlns:a16="http://schemas.microsoft.com/office/drawing/2014/main" id="{441CFBF3-6E28-4A74-8142-06D64C33EA64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FEF9B9B5-270D-4B3C-A241-A10A890A6744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3E05E554-924B-4785-9764-E766E0EC652F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8" name="Ellipse 367">
                  <a:extLst>
                    <a:ext uri="{FF2B5EF4-FFF2-40B4-BE49-F238E27FC236}">
                      <a16:creationId xmlns:a16="http://schemas.microsoft.com/office/drawing/2014/main" id="{E2A36FBB-C8C7-4ECD-87A0-BA20E2DB0E0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9" name="Ellipse 368">
                  <a:extLst>
                    <a:ext uri="{FF2B5EF4-FFF2-40B4-BE49-F238E27FC236}">
                      <a16:creationId xmlns:a16="http://schemas.microsoft.com/office/drawing/2014/main" id="{2985B8A6-7CFF-4836-8C53-2FEAF7CBE150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70" name="Gruppe 369">
                <a:extLst>
                  <a:ext uri="{FF2B5EF4-FFF2-40B4-BE49-F238E27FC236}">
                    <a16:creationId xmlns:a16="http://schemas.microsoft.com/office/drawing/2014/main" id="{5100ED8A-9B09-4668-9180-25AB2F2DE78F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371" name="Ellipse 370">
                  <a:extLst>
                    <a:ext uri="{FF2B5EF4-FFF2-40B4-BE49-F238E27FC236}">
                      <a16:creationId xmlns:a16="http://schemas.microsoft.com/office/drawing/2014/main" id="{CB998703-175A-432A-9DC4-B9A8CB5A8DE7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69650E71-3E62-4F0D-860F-8EBB5CDCAD15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7350BDEA-F36D-4E17-B368-CE694B7F354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4" name="Ellipse 373">
                  <a:extLst>
                    <a:ext uri="{FF2B5EF4-FFF2-40B4-BE49-F238E27FC236}">
                      <a16:creationId xmlns:a16="http://schemas.microsoft.com/office/drawing/2014/main" id="{7B97342F-EF0A-43EE-A4EA-B138FB8249E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47" name="Gruppe 146">
              <a:extLst>
                <a:ext uri="{FF2B5EF4-FFF2-40B4-BE49-F238E27FC236}">
                  <a16:creationId xmlns:a16="http://schemas.microsoft.com/office/drawing/2014/main" id="{A6C7762B-FDC7-4D13-A40A-DEA7DF55EA8D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145" name="Gruppe 144">
                <a:extLst>
                  <a:ext uri="{FF2B5EF4-FFF2-40B4-BE49-F238E27FC236}">
                    <a16:creationId xmlns:a16="http://schemas.microsoft.com/office/drawing/2014/main" id="{565E4BC9-9A2D-40BE-B015-5EA7B373F6D3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142" name="TekstSylinder 141">
                  <a:extLst>
                    <a:ext uri="{FF2B5EF4-FFF2-40B4-BE49-F238E27FC236}">
                      <a16:creationId xmlns:a16="http://schemas.microsoft.com/office/drawing/2014/main" id="{D38E5F96-C5B2-47B3-9856-D8EEC04B6A7A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356" name="TekstSylinder 355">
                  <a:extLst>
                    <a:ext uri="{FF2B5EF4-FFF2-40B4-BE49-F238E27FC236}">
                      <a16:creationId xmlns:a16="http://schemas.microsoft.com/office/drawing/2014/main" id="{B7655A67-89EB-4AAE-AE39-BB2CDBF72619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57" name="TekstSylinder 356">
                  <a:extLst>
                    <a:ext uri="{FF2B5EF4-FFF2-40B4-BE49-F238E27FC236}">
                      <a16:creationId xmlns:a16="http://schemas.microsoft.com/office/drawing/2014/main" id="{61C4B207-E258-4C03-85FC-C3425EE3248E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358" name="TekstSylinder 357">
                  <a:extLst>
                    <a:ext uri="{FF2B5EF4-FFF2-40B4-BE49-F238E27FC236}">
                      <a16:creationId xmlns:a16="http://schemas.microsoft.com/office/drawing/2014/main" id="{894E6FB4-C5B8-4CAC-B5BF-66F8AE3B34A1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9" name="TekstSylinder 358">
                  <a:extLst>
                    <a:ext uri="{FF2B5EF4-FFF2-40B4-BE49-F238E27FC236}">
                      <a16:creationId xmlns:a16="http://schemas.microsoft.com/office/drawing/2014/main" id="{F35A30FD-29A2-4C96-8B91-82011565FDB1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360" name="TekstSylinder 359">
                  <a:extLst>
                    <a:ext uri="{FF2B5EF4-FFF2-40B4-BE49-F238E27FC236}">
                      <a16:creationId xmlns:a16="http://schemas.microsoft.com/office/drawing/2014/main" id="{62C33734-CA22-43FA-AEC3-4BCB25CBED00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1" name="TekstSylinder 360">
                  <a:extLst>
                    <a:ext uri="{FF2B5EF4-FFF2-40B4-BE49-F238E27FC236}">
                      <a16:creationId xmlns:a16="http://schemas.microsoft.com/office/drawing/2014/main" id="{5705A9FD-A22E-4210-9D5A-469F2C8EC967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362" name="TekstSylinder 361">
                  <a:extLst>
                    <a:ext uri="{FF2B5EF4-FFF2-40B4-BE49-F238E27FC236}">
                      <a16:creationId xmlns:a16="http://schemas.microsoft.com/office/drawing/2014/main" id="{7CB82E52-8B41-4762-90B9-F6ABE0ECBD7A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63" name="TekstSylinder 362">
                  <a:extLst>
                    <a:ext uri="{FF2B5EF4-FFF2-40B4-BE49-F238E27FC236}">
                      <a16:creationId xmlns:a16="http://schemas.microsoft.com/office/drawing/2014/main" id="{7FEED7EE-C911-43E3-B700-BE2AA1123D0E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4" name="TekstSylinder 363">
                  <a:extLst>
                    <a:ext uri="{FF2B5EF4-FFF2-40B4-BE49-F238E27FC236}">
                      <a16:creationId xmlns:a16="http://schemas.microsoft.com/office/drawing/2014/main" id="{618BC985-962B-4A03-B63A-DED35A564AE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375" name="Gruppe 374">
                <a:extLst>
                  <a:ext uri="{FF2B5EF4-FFF2-40B4-BE49-F238E27FC236}">
                    <a16:creationId xmlns:a16="http://schemas.microsoft.com/office/drawing/2014/main" id="{6A246639-7333-4CB1-94E4-FBDCC0142C1D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5DD3BCED-E735-4602-B561-B5F230FF90F8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7" name="Ellipse 376">
                  <a:extLst>
                    <a:ext uri="{FF2B5EF4-FFF2-40B4-BE49-F238E27FC236}">
                      <a16:creationId xmlns:a16="http://schemas.microsoft.com/office/drawing/2014/main" id="{0C40C0F0-28C2-45FA-9CFB-847337B356F3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8" name="Ellipse 377">
                  <a:extLst>
                    <a:ext uri="{FF2B5EF4-FFF2-40B4-BE49-F238E27FC236}">
                      <a16:creationId xmlns:a16="http://schemas.microsoft.com/office/drawing/2014/main" id="{4A944375-6612-474E-A27A-82294BBE0B5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9" name="Ellipse 378">
                  <a:extLst>
                    <a:ext uri="{FF2B5EF4-FFF2-40B4-BE49-F238E27FC236}">
                      <a16:creationId xmlns:a16="http://schemas.microsoft.com/office/drawing/2014/main" id="{EDFC8C2D-10A4-45F2-8551-435474317438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80" name="Gruppe 379">
                <a:extLst>
                  <a:ext uri="{FF2B5EF4-FFF2-40B4-BE49-F238E27FC236}">
                    <a16:creationId xmlns:a16="http://schemas.microsoft.com/office/drawing/2014/main" id="{9CF7FD7B-4361-4A69-BE6D-1F37D496FB3C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381" name="Ellipse 380">
                  <a:extLst>
                    <a:ext uri="{FF2B5EF4-FFF2-40B4-BE49-F238E27FC236}">
                      <a16:creationId xmlns:a16="http://schemas.microsoft.com/office/drawing/2014/main" id="{42114B4B-D593-4E8B-BA3B-B76492841B8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2" name="Ellipse 381">
                  <a:extLst>
                    <a:ext uri="{FF2B5EF4-FFF2-40B4-BE49-F238E27FC236}">
                      <a16:creationId xmlns:a16="http://schemas.microsoft.com/office/drawing/2014/main" id="{3707DF48-8354-4059-8D5B-22D3859C3CA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3" name="Ellipse 382">
                  <a:extLst>
                    <a:ext uri="{FF2B5EF4-FFF2-40B4-BE49-F238E27FC236}">
                      <a16:creationId xmlns:a16="http://schemas.microsoft.com/office/drawing/2014/main" id="{150E2DA4-A349-452E-A5A4-EDD30328D5F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4" name="Ellipse 383">
                  <a:extLst>
                    <a:ext uri="{FF2B5EF4-FFF2-40B4-BE49-F238E27FC236}">
                      <a16:creationId xmlns:a16="http://schemas.microsoft.com/office/drawing/2014/main" id="{7CEF9E54-F352-43DE-A57E-2B75528392E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86" name="Ellipse 385">
                <a:extLst>
                  <a:ext uri="{FF2B5EF4-FFF2-40B4-BE49-F238E27FC236}">
                    <a16:creationId xmlns:a16="http://schemas.microsoft.com/office/drawing/2014/main" id="{1602B3B6-914E-413D-8F14-BCE5DA1A924F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B63A7A65-5DB0-4233-9D8E-DAA219853424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50" name="Gruppe 149">
              <a:extLst>
                <a:ext uri="{FF2B5EF4-FFF2-40B4-BE49-F238E27FC236}">
                  <a16:creationId xmlns:a16="http://schemas.microsoft.com/office/drawing/2014/main" id="{6FFA51D7-A26E-46E5-859A-83DC4ABD1326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137" name="TekstSylinder 136">
                <a:extLst>
                  <a:ext uri="{FF2B5EF4-FFF2-40B4-BE49-F238E27FC236}">
                    <a16:creationId xmlns:a16="http://schemas.microsoft.com/office/drawing/2014/main" id="{8429E7C2-F88C-4926-B084-DB76E39A2ED1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343" name="TekstSylinder 342">
                <a:extLst>
                  <a:ext uri="{FF2B5EF4-FFF2-40B4-BE49-F238E27FC236}">
                    <a16:creationId xmlns:a16="http://schemas.microsoft.com/office/drawing/2014/main" id="{7877134E-61ED-43B3-BDBB-1BCDBBCDC0F0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0" name="Ellipse 389">
                <a:extLst>
                  <a:ext uri="{FF2B5EF4-FFF2-40B4-BE49-F238E27FC236}">
                    <a16:creationId xmlns:a16="http://schemas.microsoft.com/office/drawing/2014/main" id="{4EB52A59-12B7-4691-A846-9E2502223AB7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1" name="Ellipse 390">
                <a:extLst>
                  <a:ext uri="{FF2B5EF4-FFF2-40B4-BE49-F238E27FC236}">
                    <a16:creationId xmlns:a16="http://schemas.microsoft.com/office/drawing/2014/main" id="{10D76F68-3FA9-4FCE-973E-DE3F00163380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2" name="Gruppe 181">
            <a:extLst>
              <a:ext uri="{FF2B5EF4-FFF2-40B4-BE49-F238E27FC236}">
                <a16:creationId xmlns:a16="http://schemas.microsoft.com/office/drawing/2014/main" id="{76ABC07E-9EE1-4DFA-B534-6BE4FDE77FC9}"/>
              </a:ext>
            </a:extLst>
          </p:cNvPr>
          <p:cNvGrpSpPr/>
          <p:nvPr/>
        </p:nvGrpSpPr>
        <p:grpSpPr>
          <a:xfrm>
            <a:off x="1455162" y="4310509"/>
            <a:ext cx="2136116" cy="1933605"/>
            <a:chOff x="1117422" y="4665228"/>
            <a:chExt cx="2136116" cy="1933605"/>
          </a:xfrm>
        </p:grpSpPr>
        <p:sp>
          <p:nvSpPr>
            <p:cNvPr id="157" name="Rektangel 156">
              <a:extLst>
                <a:ext uri="{FF2B5EF4-FFF2-40B4-BE49-F238E27FC236}">
                  <a16:creationId xmlns:a16="http://schemas.microsoft.com/office/drawing/2014/main" id="{16B7FC36-8372-4DA2-A243-4D7C631971F4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161" name="Gruppe 160">
              <a:extLst>
                <a:ext uri="{FF2B5EF4-FFF2-40B4-BE49-F238E27FC236}">
                  <a16:creationId xmlns:a16="http://schemas.microsoft.com/office/drawing/2014/main" id="{E44C2C6D-13CB-433F-BF81-2E4B21E5694B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160" name="TekstSylinder 159">
                <a:extLst>
                  <a:ext uri="{FF2B5EF4-FFF2-40B4-BE49-F238E27FC236}">
                    <a16:creationId xmlns:a16="http://schemas.microsoft.com/office/drawing/2014/main" id="{302C15A1-726B-40C8-B307-35E4FE32B4C7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92" name="TekstSylinder 391">
                <a:extLst>
                  <a:ext uri="{FF2B5EF4-FFF2-40B4-BE49-F238E27FC236}">
                    <a16:creationId xmlns:a16="http://schemas.microsoft.com/office/drawing/2014/main" id="{FF5E69D2-1B66-4C3F-A879-1CAA7AC56DA4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93" name="TekstSylinder 392">
                <a:extLst>
                  <a:ext uri="{FF2B5EF4-FFF2-40B4-BE49-F238E27FC236}">
                    <a16:creationId xmlns:a16="http://schemas.microsoft.com/office/drawing/2014/main" id="{7B392FCA-0801-4DAC-AAE3-6FB1E63BD5CD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0090E29B-30D5-4B85-9186-9AADF20ADAA3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0E3A7F7A-B51F-4A16-B818-3B811753E206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02" name="Gruppe 401">
              <a:extLst>
                <a:ext uri="{FF2B5EF4-FFF2-40B4-BE49-F238E27FC236}">
                  <a16:creationId xmlns:a16="http://schemas.microsoft.com/office/drawing/2014/main" id="{F6AA3A41-EBC3-4E36-9AFE-8F0C41CFF1B5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403" name="TekstSylinder 402">
                <a:extLst>
                  <a:ext uri="{FF2B5EF4-FFF2-40B4-BE49-F238E27FC236}">
                    <a16:creationId xmlns:a16="http://schemas.microsoft.com/office/drawing/2014/main" id="{E6B217F9-1A67-497E-A03B-2B7EE261A53C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404" name="TekstSylinder 403">
                <a:extLst>
                  <a:ext uri="{FF2B5EF4-FFF2-40B4-BE49-F238E27FC236}">
                    <a16:creationId xmlns:a16="http://schemas.microsoft.com/office/drawing/2014/main" id="{6AE63B5F-9A01-44CA-AD73-8A3BB2B3407D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5" name="TekstSylinder 404">
                <a:extLst>
                  <a:ext uri="{FF2B5EF4-FFF2-40B4-BE49-F238E27FC236}">
                    <a16:creationId xmlns:a16="http://schemas.microsoft.com/office/drawing/2014/main" id="{0C1230C1-3976-4CD2-918E-56A4E5ACDB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BADE7AB8-1E28-4154-A010-77135B1CEC9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32D4626F-7D54-446B-AF45-EB9C00F9C113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77" name="Gruppe 176">
              <a:extLst>
                <a:ext uri="{FF2B5EF4-FFF2-40B4-BE49-F238E27FC236}">
                  <a16:creationId xmlns:a16="http://schemas.microsoft.com/office/drawing/2014/main" id="{C48F771E-A2F5-4D8A-806A-BBA22138B8FE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EBF5C8B7-9849-4817-80B0-8703B5547AC1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8" name="TekstSylinder 407">
                <a:extLst>
                  <a:ext uri="{FF2B5EF4-FFF2-40B4-BE49-F238E27FC236}">
                    <a16:creationId xmlns:a16="http://schemas.microsoft.com/office/drawing/2014/main" id="{61F5B0CD-9759-49BE-9CA9-A6F1B3DD1DD1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767E69B4-9916-4030-A648-1B8DCA0E0B6B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1C9B95B-3FFB-4354-BCA5-02CCA3A34C99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1" name="Gruppe 180">
              <a:extLst>
                <a:ext uri="{FF2B5EF4-FFF2-40B4-BE49-F238E27FC236}">
                  <a16:creationId xmlns:a16="http://schemas.microsoft.com/office/drawing/2014/main" id="{B507D0C5-74A9-4B98-AABA-24B3FD9C6661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180" name="Gruppe 179">
                <a:extLst>
                  <a:ext uri="{FF2B5EF4-FFF2-40B4-BE49-F238E27FC236}">
                    <a16:creationId xmlns:a16="http://schemas.microsoft.com/office/drawing/2014/main" id="{A59177CF-14BC-49BE-A118-35B6BABF01EF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179" name="TekstSylinder 178">
                  <a:extLst>
                    <a:ext uri="{FF2B5EF4-FFF2-40B4-BE49-F238E27FC236}">
                      <a16:creationId xmlns:a16="http://schemas.microsoft.com/office/drawing/2014/main" id="{5C1A67B3-E0B8-44C0-8DCA-247EEBFA106E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411" name="TekstSylinder 410">
                  <a:extLst>
                    <a:ext uri="{FF2B5EF4-FFF2-40B4-BE49-F238E27FC236}">
                      <a16:creationId xmlns:a16="http://schemas.microsoft.com/office/drawing/2014/main" id="{6D5179B1-3CCA-4575-BF45-BD46BB49784B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412" name="TekstSylinder 411">
                  <a:extLst>
                    <a:ext uri="{FF2B5EF4-FFF2-40B4-BE49-F238E27FC236}">
                      <a16:creationId xmlns:a16="http://schemas.microsoft.com/office/drawing/2014/main" id="{C2A34282-D57A-43BD-88B9-0EE5EEBB9F5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C8726E6-DE31-4FF1-9074-A57D46D85D53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C96C687F-B0C9-42CD-8A27-168F021B29AA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48C0ADF6-A695-4244-9333-8718A079494B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6" name="Gruppe 185">
            <a:extLst>
              <a:ext uri="{FF2B5EF4-FFF2-40B4-BE49-F238E27FC236}">
                <a16:creationId xmlns:a16="http://schemas.microsoft.com/office/drawing/2014/main" id="{C34B0029-07B0-4CCC-948E-C10D542CE48D}"/>
              </a:ext>
            </a:extLst>
          </p:cNvPr>
          <p:cNvGrpSpPr/>
          <p:nvPr/>
        </p:nvGrpSpPr>
        <p:grpSpPr>
          <a:xfrm>
            <a:off x="10000513" y="405463"/>
            <a:ext cx="1259059" cy="1194738"/>
            <a:chOff x="10000513" y="405463"/>
            <a:chExt cx="1259059" cy="1194738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607D9CE5-4CDA-4972-9DD6-1B3182ED433E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Rektangel 182">
              <a:extLst>
                <a:ext uri="{FF2B5EF4-FFF2-40B4-BE49-F238E27FC236}">
                  <a16:creationId xmlns:a16="http://schemas.microsoft.com/office/drawing/2014/main" id="{59502910-8E04-4E72-8A82-00049C2A760E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33100407-4DCB-4E18-A3D9-33E4E561AF4D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DD6FE145-A500-4EF4-A486-28A7428EF719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B7576D1D-A293-4E22-B682-E14AFF84734A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3B0B2A21-3349-4F4E-9B49-193AA34496C6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>
              <a:extLst>
                <a:ext uri="{FF2B5EF4-FFF2-40B4-BE49-F238E27FC236}">
                  <a16:creationId xmlns:a16="http://schemas.microsoft.com/office/drawing/2014/main" id="{4EB82358-23AD-4FA9-A70D-25F3EAFBED80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420" name="TekstSylinder 419">
              <a:extLst>
                <a:ext uri="{FF2B5EF4-FFF2-40B4-BE49-F238E27FC236}">
                  <a16:creationId xmlns:a16="http://schemas.microsoft.com/office/drawing/2014/main" id="{A588D48F-1BFF-4EF2-B046-0639AE08C648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421" name="TekstSylinder 420">
              <a:extLst>
                <a:ext uri="{FF2B5EF4-FFF2-40B4-BE49-F238E27FC236}">
                  <a16:creationId xmlns:a16="http://schemas.microsoft.com/office/drawing/2014/main" id="{93B91AE1-96CE-414B-AA14-3A32BBE98599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422" name="TekstSylinder 421">
              <a:extLst>
                <a:ext uri="{FF2B5EF4-FFF2-40B4-BE49-F238E27FC236}">
                  <a16:creationId xmlns:a16="http://schemas.microsoft.com/office/drawing/2014/main" id="{8EAA9DE8-5C16-46A5-A4B7-8170E354EB5D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grpSp>
        <p:nvGrpSpPr>
          <p:cNvPr id="108" name="Gruppe 107">
            <a:extLst>
              <a:ext uri="{FF2B5EF4-FFF2-40B4-BE49-F238E27FC236}">
                <a16:creationId xmlns:a16="http://schemas.microsoft.com/office/drawing/2014/main" id="{97D2713B-4769-4AA9-AA54-B108090D09D3}"/>
              </a:ext>
            </a:extLst>
          </p:cNvPr>
          <p:cNvGrpSpPr/>
          <p:nvPr/>
        </p:nvGrpSpPr>
        <p:grpSpPr>
          <a:xfrm>
            <a:off x="8892774" y="3499111"/>
            <a:ext cx="2941057" cy="495156"/>
            <a:chOff x="8835366" y="3579958"/>
            <a:chExt cx="2941057" cy="495156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9BE04B6D-3F3B-410B-8261-FBA6EE731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31402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EAFAD176-F59D-4064-AED4-AADCD037F57E}"/>
                </a:ext>
              </a:extLst>
            </p:cNvPr>
            <p:cNvGrpSpPr/>
            <p:nvPr/>
          </p:nvGrpSpPr>
          <p:grpSpPr>
            <a:xfrm rot="5400000" flipH="1">
              <a:off x="11037517" y="3579947"/>
              <a:ext cx="489693" cy="489717"/>
              <a:chOff x="10429077" y="2971507"/>
              <a:chExt cx="489693" cy="489717"/>
            </a:xfrm>
          </p:grpSpPr>
          <p:cxnSp>
            <p:nvCxnSpPr>
              <p:cNvPr id="319" name="Rett linje 318">
                <a:extLst>
                  <a:ext uri="{FF2B5EF4-FFF2-40B4-BE49-F238E27FC236}">
                    <a16:creationId xmlns:a16="http://schemas.microsoft.com/office/drawing/2014/main" id="{831B950F-5E3D-45E2-A2FF-46CE3D785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Rett linje 322">
                <a:extLst>
                  <a:ext uri="{FF2B5EF4-FFF2-40B4-BE49-F238E27FC236}">
                    <a16:creationId xmlns:a16="http://schemas.microsoft.com/office/drawing/2014/main" id="{E1810CB6-5793-4FE8-AA05-2E9B3348E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e 59">
              <a:extLst>
                <a:ext uri="{FF2B5EF4-FFF2-40B4-BE49-F238E27FC236}">
                  <a16:creationId xmlns:a16="http://schemas.microsoft.com/office/drawing/2014/main" id="{A1C3D34F-7877-4CC4-836F-EF9E326815D1}"/>
                </a:ext>
              </a:extLst>
            </p:cNvPr>
            <p:cNvGrpSpPr/>
            <p:nvPr/>
          </p:nvGrpSpPr>
          <p:grpSpPr>
            <a:xfrm rot="5400000" flipH="1">
              <a:off x="10546105" y="3582658"/>
              <a:ext cx="490043" cy="489392"/>
              <a:chOff x="10428726" y="3460899"/>
              <a:chExt cx="490043" cy="489392"/>
            </a:xfrm>
          </p:grpSpPr>
          <p:cxnSp>
            <p:nvCxnSpPr>
              <p:cNvPr id="385" name="Rett linje 384">
                <a:extLst>
                  <a:ext uri="{FF2B5EF4-FFF2-40B4-BE49-F238E27FC236}">
                    <a16:creationId xmlns:a16="http://schemas.microsoft.com/office/drawing/2014/main" id="{92463C93-AF6F-42CF-A507-E1EC865A49E7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Rett linje 387">
                <a:extLst>
                  <a:ext uri="{FF2B5EF4-FFF2-40B4-BE49-F238E27FC236}">
                    <a16:creationId xmlns:a16="http://schemas.microsoft.com/office/drawing/2014/main" id="{5C584BA5-260F-48E8-A3A0-E79D49678991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uppe 388">
              <a:extLst>
                <a:ext uri="{FF2B5EF4-FFF2-40B4-BE49-F238E27FC236}">
                  <a16:creationId xmlns:a16="http://schemas.microsoft.com/office/drawing/2014/main" id="{4AC8B043-EB44-4479-9876-CB4C5AC0B763}"/>
                </a:ext>
              </a:extLst>
            </p:cNvPr>
            <p:cNvGrpSpPr/>
            <p:nvPr/>
          </p:nvGrpSpPr>
          <p:grpSpPr>
            <a:xfrm rot="5400000" flipH="1">
              <a:off x="10054716" y="3580298"/>
              <a:ext cx="489693" cy="489717"/>
              <a:chOff x="10429077" y="2971507"/>
              <a:chExt cx="489693" cy="489717"/>
            </a:xfrm>
          </p:grpSpPr>
          <p:cxnSp>
            <p:nvCxnSpPr>
              <p:cNvPr id="396" name="Rett linje 395">
                <a:extLst>
                  <a:ext uri="{FF2B5EF4-FFF2-40B4-BE49-F238E27FC236}">
                    <a16:creationId xmlns:a16="http://schemas.microsoft.com/office/drawing/2014/main" id="{B904CABC-CEE3-453E-A2A7-19617BAFE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Rett linje 396">
                <a:extLst>
                  <a:ext uri="{FF2B5EF4-FFF2-40B4-BE49-F238E27FC236}">
                    <a16:creationId xmlns:a16="http://schemas.microsoft.com/office/drawing/2014/main" id="{EB3A73B7-5FD1-4F5E-AAA8-AB0F1BA1E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e 397">
              <a:extLst>
                <a:ext uri="{FF2B5EF4-FFF2-40B4-BE49-F238E27FC236}">
                  <a16:creationId xmlns:a16="http://schemas.microsoft.com/office/drawing/2014/main" id="{76E097F2-CF72-4EA8-8FB0-6B7E61A59640}"/>
                </a:ext>
              </a:extLst>
            </p:cNvPr>
            <p:cNvGrpSpPr/>
            <p:nvPr/>
          </p:nvGrpSpPr>
          <p:grpSpPr>
            <a:xfrm rot="5400000" flipH="1">
              <a:off x="9565637" y="3585397"/>
              <a:ext cx="490043" cy="489392"/>
              <a:chOff x="10428726" y="3460899"/>
              <a:chExt cx="490043" cy="489392"/>
            </a:xfrm>
          </p:grpSpPr>
          <p:cxnSp>
            <p:nvCxnSpPr>
              <p:cNvPr id="399" name="Rett linje 398">
                <a:extLst>
                  <a:ext uri="{FF2B5EF4-FFF2-40B4-BE49-F238E27FC236}">
                    <a16:creationId xmlns:a16="http://schemas.microsoft.com/office/drawing/2014/main" id="{08007BE6-5C3F-4AF7-A14B-E29CA3493C1B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Rett linje 399">
                <a:extLst>
                  <a:ext uri="{FF2B5EF4-FFF2-40B4-BE49-F238E27FC236}">
                    <a16:creationId xmlns:a16="http://schemas.microsoft.com/office/drawing/2014/main" id="{26D049CA-687D-4D45-BD15-3E42E4A9FDDC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3" name="Rett linje 422">
              <a:extLst>
                <a:ext uri="{FF2B5EF4-FFF2-40B4-BE49-F238E27FC236}">
                  <a16:creationId xmlns:a16="http://schemas.microsoft.com/office/drawing/2014/main" id="{3C9B60BC-B9B9-4BE0-8276-C74F9F73A23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2761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Rett linje 423">
              <a:extLst>
                <a:ext uri="{FF2B5EF4-FFF2-40B4-BE49-F238E27FC236}">
                  <a16:creationId xmlns:a16="http://schemas.microsoft.com/office/drawing/2014/main" id="{5AE8E49F-99AE-4FFD-8BF9-4706D51E2F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77060" y="3579958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Rett linje 424">
              <a:extLst>
                <a:ext uri="{FF2B5EF4-FFF2-40B4-BE49-F238E27FC236}">
                  <a16:creationId xmlns:a16="http://schemas.microsoft.com/office/drawing/2014/main" id="{EACD5F3D-1D68-4F8C-92CA-EEB6CDA3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5366" y="3579959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uppe 703">
            <a:extLst>
              <a:ext uri="{FF2B5EF4-FFF2-40B4-BE49-F238E27FC236}">
                <a16:creationId xmlns:a16="http://schemas.microsoft.com/office/drawing/2014/main" id="{89CC0363-CD8B-430A-A5CE-6C4117E43540}"/>
              </a:ext>
            </a:extLst>
          </p:cNvPr>
          <p:cNvGrpSpPr/>
          <p:nvPr/>
        </p:nvGrpSpPr>
        <p:grpSpPr>
          <a:xfrm>
            <a:off x="5903887" y="5099142"/>
            <a:ext cx="140657" cy="167599"/>
            <a:chOff x="6142922" y="2839015"/>
            <a:chExt cx="399212" cy="475679"/>
          </a:xfrm>
        </p:grpSpPr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75BED09A-B520-42FC-81C6-7BF7A993BD25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6" name="Rektangel 705">
              <a:extLst>
                <a:ext uri="{FF2B5EF4-FFF2-40B4-BE49-F238E27FC236}">
                  <a16:creationId xmlns:a16="http://schemas.microsoft.com/office/drawing/2014/main" id="{37E8DD09-2301-4DCE-A011-F608D3DE131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90" name="Gruppe 689">
            <a:extLst>
              <a:ext uri="{FF2B5EF4-FFF2-40B4-BE49-F238E27FC236}">
                <a16:creationId xmlns:a16="http://schemas.microsoft.com/office/drawing/2014/main" id="{AFEEF5D2-601C-4DC5-A8EF-F80366977055}"/>
              </a:ext>
            </a:extLst>
          </p:cNvPr>
          <p:cNvGrpSpPr/>
          <p:nvPr/>
        </p:nvGrpSpPr>
        <p:grpSpPr>
          <a:xfrm>
            <a:off x="11622191" y="3626493"/>
            <a:ext cx="225618" cy="167599"/>
            <a:chOff x="5902674" y="5829395"/>
            <a:chExt cx="225618" cy="167599"/>
          </a:xfrm>
        </p:grpSpPr>
        <p:grpSp>
          <p:nvGrpSpPr>
            <p:cNvPr id="691" name="Gruppe 690">
              <a:extLst>
                <a:ext uri="{FF2B5EF4-FFF2-40B4-BE49-F238E27FC236}">
                  <a16:creationId xmlns:a16="http://schemas.microsoft.com/office/drawing/2014/main" id="{1E5972CD-E611-49BC-B97E-3CD89F53959D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5741FF48-AB26-43EB-B5FF-3123054BA14A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6" name="Rektangel 695">
                <a:extLst>
                  <a:ext uri="{FF2B5EF4-FFF2-40B4-BE49-F238E27FC236}">
                    <a16:creationId xmlns:a16="http://schemas.microsoft.com/office/drawing/2014/main" id="{63299FF7-5DDA-45D8-AF0B-89884F25671B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92" name="Gruppe 691">
              <a:extLst>
                <a:ext uri="{FF2B5EF4-FFF2-40B4-BE49-F238E27FC236}">
                  <a16:creationId xmlns:a16="http://schemas.microsoft.com/office/drawing/2014/main" id="{1ED8811B-1B97-4423-A00B-D4F29F056048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93" name="Ellipse 692">
                <a:extLst>
                  <a:ext uri="{FF2B5EF4-FFF2-40B4-BE49-F238E27FC236}">
                    <a16:creationId xmlns:a16="http://schemas.microsoft.com/office/drawing/2014/main" id="{4B4CCEF0-8F2C-469F-9F10-526E2BFD4CDA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4" name="Rektangel 693">
                <a:extLst>
                  <a:ext uri="{FF2B5EF4-FFF2-40B4-BE49-F238E27FC236}">
                    <a16:creationId xmlns:a16="http://schemas.microsoft.com/office/drawing/2014/main" id="{FA4F62FF-7C82-4511-9B25-1637307427C5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683" name="Gruppe 682">
            <a:extLst>
              <a:ext uri="{FF2B5EF4-FFF2-40B4-BE49-F238E27FC236}">
                <a16:creationId xmlns:a16="http://schemas.microsoft.com/office/drawing/2014/main" id="{BFD7E32A-763A-4004-B997-81FED76CC20D}"/>
              </a:ext>
            </a:extLst>
          </p:cNvPr>
          <p:cNvGrpSpPr/>
          <p:nvPr/>
        </p:nvGrpSpPr>
        <p:grpSpPr>
          <a:xfrm>
            <a:off x="11620380" y="3418732"/>
            <a:ext cx="225618" cy="167599"/>
            <a:chOff x="5902674" y="5829395"/>
            <a:chExt cx="225618" cy="167599"/>
          </a:xfrm>
        </p:grpSpPr>
        <p:grpSp>
          <p:nvGrpSpPr>
            <p:cNvPr id="684" name="Gruppe 683">
              <a:extLst>
                <a:ext uri="{FF2B5EF4-FFF2-40B4-BE49-F238E27FC236}">
                  <a16:creationId xmlns:a16="http://schemas.microsoft.com/office/drawing/2014/main" id="{AC3795FD-9013-4B66-841D-C829E5C02C1B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9327D766-91F5-4A76-AA33-56A17818EF89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9" name="Rektangel 688">
                <a:extLst>
                  <a:ext uri="{FF2B5EF4-FFF2-40B4-BE49-F238E27FC236}">
                    <a16:creationId xmlns:a16="http://schemas.microsoft.com/office/drawing/2014/main" id="{A57A2790-83AB-4BB6-9C8D-C0BE78BDAD13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85" name="Gruppe 684">
              <a:extLst>
                <a:ext uri="{FF2B5EF4-FFF2-40B4-BE49-F238E27FC236}">
                  <a16:creationId xmlns:a16="http://schemas.microsoft.com/office/drawing/2014/main" id="{B30BCCD3-B3DF-4AD7-A12F-DBE6A1371219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9F64663E-7EFB-4FC5-BD69-E2293EF63190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7" name="Rektangel 686">
                <a:extLst>
                  <a:ext uri="{FF2B5EF4-FFF2-40B4-BE49-F238E27FC236}">
                    <a16:creationId xmlns:a16="http://schemas.microsoft.com/office/drawing/2014/main" id="{A589DE62-BAB1-475D-A2CD-2C4BDB22129B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644" name="Gruppe 643">
            <a:extLst>
              <a:ext uri="{FF2B5EF4-FFF2-40B4-BE49-F238E27FC236}">
                <a16:creationId xmlns:a16="http://schemas.microsoft.com/office/drawing/2014/main" id="{9AC47EA9-ADB9-4703-898B-AE5FB4FBA48C}"/>
              </a:ext>
            </a:extLst>
          </p:cNvPr>
          <p:cNvGrpSpPr/>
          <p:nvPr/>
        </p:nvGrpSpPr>
        <p:grpSpPr>
          <a:xfrm>
            <a:off x="5900839" y="6207479"/>
            <a:ext cx="225618" cy="167599"/>
            <a:chOff x="5902674" y="5829395"/>
            <a:chExt cx="225618" cy="167599"/>
          </a:xfrm>
        </p:grpSpPr>
        <p:grpSp>
          <p:nvGrpSpPr>
            <p:cNvPr id="645" name="Gruppe 644">
              <a:extLst>
                <a:ext uri="{FF2B5EF4-FFF2-40B4-BE49-F238E27FC236}">
                  <a16:creationId xmlns:a16="http://schemas.microsoft.com/office/drawing/2014/main" id="{3A634C3D-8D4D-432D-9F01-1773C76ADFD5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2FBA4752-E656-4D9E-B2A1-E9DE5752B292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0" name="Rektangel 649">
                <a:extLst>
                  <a:ext uri="{FF2B5EF4-FFF2-40B4-BE49-F238E27FC236}">
                    <a16:creationId xmlns:a16="http://schemas.microsoft.com/office/drawing/2014/main" id="{33E2E6D1-5E67-4BB5-8C12-7775B5F74D5C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46" name="Gruppe 645">
              <a:extLst>
                <a:ext uri="{FF2B5EF4-FFF2-40B4-BE49-F238E27FC236}">
                  <a16:creationId xmlns:a16="http://schemas.microsoft.com/office/drawing/2014/main" id="{0A63BC21-1417-495D-86FA-132B85B21ED6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47" name="Ellipse 646">
                <a:extLst>
                  <a:ext uri="{FF2B5EF4-FFF2-40B4-BE49-F238E27FC236}">
                    <a16:creationId xmlns:a16="http://schemas.microsoft.com/office/drawing/2014/main" id="{16B92321-6C8D-4DD5-8313-06EFDBEE19ED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8" name="Rektangel 647">
                <a:extLst>
                  <a:ext uri="{FF2B5EF4-FFF2-40B4-BE49-F238E27FC236}">
                    <a16:creationId xmlns:a16="http://schemas.microsoft.com/office/drawing/2014/main" id="{2F43E3AA-B05C-4448-9C8C-DE696BC29009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457" name="Gruppe 456">
            <a:extLst>
              <a:ext uri="{FF2B5EF4-FFF2-40B4-BE49-F238E27FC236}">
                <a16:creationId xmlns:a16="http://schemas.microsoft.com/office/drawing/2014/main" id="{0570CE2D-B570-456C-8117-F6169A91ECFC}"/>
              </a:ext>
            </a:extLst>
          </p:cNvPr>
          <p:cNvGrpSpPr/>
          <p:nvPr/>
        </p:nvGrpSpPr>
        <p:grpSpPr>
          <a:xfrm>
            <a:off x="5902674" y="5829395"/>
            <a:ext cx="225618" cy="167599"/>
            <a:chOff x="5902674" y="5829395"/>
            <a:chExt cx="225618" cy="167599"/>
          </a:xfrm>
        </p:grpSpPr>
        <p:grpSp>
          <p:nvGrpSpPr>
            <p:cNvPr id="639" name="Gruppe 638">
              <a:extLst>
                <a:ext uri="{FF2B5EF4-FFF2-40B4-BE49-F238E27FC236}">
                  <a16:creationId xmlns:a16="http://schemas.microsoft.com/office/drawing/2014/main" id="{83CFCD30-46FF-4552-8601-E47BCAA66095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C473137F-522D-496B-AF8D-E8158D8948C0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1" name="Rektangel 640">
                <a:extLst>
                  <a:ext uri="{FF2B5EF4-FFF2-40B4-BE49-F238E27FC236}">
                    <a16:creationId xmlns:a16="http://schemas.microsoft.com/office/drawing/2014/main" id="{D646DCBC-4B39-4CB2-8BD5-5E0ECA8710EF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36" name="Gruppe 635">
              <a:extLst>
                <a:ext uri="{FF2B5EF4-FFF2-40B4-BE49-F238E27FC236}">
                  <a16:creationId xmlns:a16="http://schemas.microsoft.com/office/drawing/2014/main" id="{A9562529-9C6A-44F4-A171-C743F49668A1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37" name="Ellipse 636">
                <a:extLst>
                  <a:ext uri="{FF2B5EF4-FFF2-40B4-BE49-F238E27FC236}">
                    <a16:creationId xmlns:a16="http://schemas.microsoft.com/office/drawing/2014/main" id="{3E9AF2CA-2EAB-4414-BC44-53A28D6136DE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8" name="Rektangel 637">
                <a:extLst>
                  <a:ext uri="{FF2B5EF4-FFF2-40B4-BE49-F238E27FC236}">
                    <a16:creationId xmlns:a16="http://schemas.microsoft.com/office/drawing/2014/main" id="{D81B9315-7A53-4E74-906F-910F3EFF3AD8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5" name="Gruppe 594">
            <a:extLst>
              <a:ext uri="{FF2B5EF4-FFF2-40B4-BE49-F238E27FC236}">
                <a16:creationId xmlns:a16="http://schemas.microsoft.com/office/drawing/2014/main" id="{2457AD00-0864-4FD9-A3FC-772AC2E27684}"/>
              </a:ext>
            </a:extLst>
          </p:cNvPr>
          <p:cNvGrpSpPr/>
          <p:nvPr/>
        </p:nvGrpSpPr>
        <p:grpSpPr>
          <a:xfrm rot="16200000">
            <a:off x="10805695" y="2027791"/>
            <a:ext cx="189374" cy="225648"/>
            <a:chOff x="6142922" y="2839015"/>
            <a:chExt cx="399212" cy="475679"/>
          </a:xfrm>
        </p:grpSpPr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CE39343C-D518-47BB-ABB7-FA82A90261C3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0" name="Rektangel 599">
              <a:extLst>
                <a:ext uri="{FF2B5EF4-FFF2-40B4-BE49-F238E27FC236}">
                  <a16:creationId xmlns:a16="http://schemas.microsoft.com/office/drawing/2014/main" id="{052442E3-6983-4C3C-A073-25B22695AE0D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52" name="Gruppe 551">
            <a:extLst>
              <a:ext uri="{FF2B5EF4-FFF2-40B4-BE49-F238E27FC236}">
                <a16:creationId xmlns:a16="http://schemas.microsoft.com/office/drawing/2014/main" id="{0D069782-B24A-4836-90C1-8A756507CCA1}"/>
              </a:ext>
            </a:extLst>
          </p:cNvPr>
          <p:cNvGrpSpPr/>
          <p:nvPr/>
        </p:nvGrpSpPr>
        <p:grpSpPr>
          <a:xfrm>
            <a:off x="6991018" y="5807774"/>
            <a:ext cx="151844" cy="180929"/>
            <a:chOff x="6142922" y="2839015"/>
            <a:chExt cx="399212" cy="475679"/>
          </a:xfrm>
        </p:grpSpPr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CE58F07A-0A72-48C1-A8AE-5AFCB3BF8F2F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54" name="Rektangel 553">
              <a:extLst>
                <a:ext uri="{FF2B5EF4-FFF2-40B4-BE49-F238E27FC236}">
                  <a16:creationId xmlns:a16="http://schemas.microsoft.com/office/drawing/2014/main" id="{74CC38B9-25F3-4D22-AB1E-AD4B695E96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2" name="Gruppe 841">
            <a:extLst>
              <a:ext uri="{FF2B5EF4-FFF2-40B4-BE49-F238E27FC236}">
                <a16:creationId xmlns:a16="http://schemas.microsoft.com/office/drawing/2014/main" id="{CF2772B0-7535-45B5-ABB9-E6C2F7C8A576}"/>
              </a:ext>
            </a:extLst>
          </p:cNvPr>
          <p:cNvGrpSpPr/>
          <p:nvPr/>
        </p:nvGrpSpPr>
        <p:grpSpPr>
          <a:xfrm rot="16200000">
            <a:off x="923505" y="1347077"/>
            <a:ext cx="119635" cy="142550"/>
            <a:chOff x="6142922" y="2839015"/>
            <a:chExt cx="399212" cy="475679"/>
          </a:xfrm>
        </p:grpSpPr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E5837F12-7B36-45A4-8ADE-2F54114B5E56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4" name="Rektangel 843">
              <a:extLst>
                <a:ext uri="{FF2B5EF4-FFF2-40B4-BE49-F238E27FC236}">
                  <a16:creationId xmlns:a16="http://schemas.microsoft.com/office/drawing/2014/main" id="{20861D3E-B1FC-4E4D-A84E-30BCC13C2C1C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8" name="Gruppe 607">
            <a:extLst>
              <a:ext uri="{FF2B5EF4-FFF2-40B4-BE49-F238E27FC236}">
                <a16:creationId xmlns:a16="http://schemas.microsoft.com/office/drawing/2014/main" id="{6C5C52B7-8F26-4E07-8251-1327FBEB9C64}"/>
              </a:ext>
            </a:extLst>
          </p:cNvPr>
          <p:cNvGrpSpPr/>
          <p:nvPr/>
        </p:nvGrpSpPr>
        <p:grpSpPr>
          <a:xfrm rot="16200000">
            <a:off x="4862348" y="2649157"/>
            <a:ext cx="176152" cy="209893"/>
            <a:chOff x="6142922" y="2839015"/>
            <a:chExt cx="399212" cy="475679"/>
          </a:xfrm>
        </p:grpSpPr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94175CB0-AAFE-4A93-8B0A-FEF7A78CB1E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0" name="Rektangel 609">
              <a:extLst>
                <a:ext uri="{FF2B5EF4-FFF2-40B4-BE49-F238E27FC236}">
                  <a16:creationId xmlns:a16="http://schemas.microsoft.com/office/drawing/2014/main" id="{393D2546-1F7E-4522-AF04-C1701E80F9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6" name="Gruppe 595">
            <a:extLst>
              <a:ext uri="{FF2B5EF4-FFF2-40B4-BE49-F238E27FC236}">
                <a16:creationId xmlns:a16="http://schemas.microsoft.com/office/drawing/2014/main" id="{3A3DF77E-1D6B-4D65-B164-99F322DA6A09}"/>
              </a:ext>
            </a:extLst>
          </p:cNvPr>
          <p:cNvGrpSpPr/>
          <p:nvPr/>
        </p:nvGrpSpPr>
        <p:grpSpPr>
          <a:xfrm rot="16200000">
            <a:off x="4857003" y="2743054"/>
            <a:ext cx="176152" cy="209893"/>
            <a:chOff x="6142922" y="2839015"/>
            <a:chExt cx="399212" cy="475679"/>
          </a:xfrm>
        </p:grpSpPr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1DA1344-7DAA-40EB-846F-4B3C21FAF0E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8" name="Rektangel 597">
              <a:extLst>
                <a:ext uri="{FF2B5EF4-FFF2-40B4-BE49-F238E27FC236}">
                  <a16:creationId xmlns:a16="http://schemas.microsoft.com/office/drawing/2014/main" id="{3FC06E37-1478-44DC-9015-9784E131549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74" name="Gruppe 573">
            <a:extLst>
              <a:ext uri="{FF2B5EF4-FFF2-40B4-BE49-F238E27FC236}">
                <a16:creationId xmlns:a16="http://schemas.microsoft.com/office/drawing/2014/main" id="{A3FBBF01-5FEB-4B50-8DC4-C67061421A5E}"/>
              </a:ext>
            </a:extLst>
          </p:cNvPr>
          <p:cNvGrpSpPr/>
          <p:nvPr/>
        </p:nvGrpSpPr>
        <p:grpSpPr>
          <a:xfrm rot="10800000">
            <a:off x="3693423" y="2938355"/>
            <a:ext cx="176152" cy="209893"/>
            <a:chOff x="6142922" y="2839015"/>
            <a:chExt cx="399212" cy="475679"/>
          </a:xfrm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354691D6-2612-4372-8FB9-C664606544C8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6" name="Rektangel 575">
              <a:extLst>
                <a:ext uri="{FF2B5EF4-FFF2-40B4-BE49-F238E27FC236}">
                  <a16:creationId xmlns:a16="http://schemas.microsoft.com/office/drawing/2014/main" id="{0D98B97E-74DB-44D7-A320-3D66CAF77B2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3" name="Gruppe 302">
            <a:extLst>
              <a:ext uri="{FF2B5EF4-FFF2-40B4-BE49-F238E27FC236}">
                <a16:creationId xmlns:a16="http://schemas.microsoft.com/office/drawing/2014/main" id="{AD9489EE-EED0-44A5-976B-C229F32CCAA1}"/>
              </a:ext>
            </a:extLst>
          </p:cNvPr>
          <p:cNvGrpSpPr/>
          <p:nvPr/>
        </p:nvGrpSpPr>
        <p:grpSpPr>
          <a:xfrm>
            <a:off x="1241991" y="3193190"/>
            <a:ext cx="2136116" cy="1933605"/>
            <a:chOff x="1117422" y="4665228"/>
            <a:chExt cx="2136116" cy="1933605"/>
          </a:xfrm>
        </p:grpSpPr>
        <p:sp>
          <p:nvSpPr>
            <p:cNvPr id="304" name="Rektangel 303">
              <a:extLst>
                <a:ext uri="{FF2B5EF4-FFF2-40B4-BE49-F238E27FC236}">
                  <a16:creationId xmlns:a16="http://schemas.microsoft.com/office/drawing/2014/main" id="{F756BAB6-1432-4529-B957-A6DE00143D98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305" name="Gruppe 304">
              <a:extLst>
                <a:ext uri="{FF2B5EF4-FFF2-40B4-BE49-F238E27FC236}">
                  <a16:creationId xmlns:a16="http://schemas.microsoft.com/office/drawing/2014/main" id="{C9AFAF06-7205-4088-9A9D-2E9371282656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325" name="TekstSylinder 324">
                <a:extLst>
                  <a:ext uri="{FF2B5EF4-FFF2-40B4-BE49-F238E27FC236}">
                    <a16:creationId xmlns:a16="http://schemas.microsoft.com/office/drawing/2014/main" id="{91F9F689-9E0B-4173-9B4C-CC21E4C87EB9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26" name="TekstSylinder 325">
                <a:extLst>
                  <a:ext uri="{FF2B5EF4-FFF2-40B4-BE49-F238E27FC236}">
                    <a16:creationId xmlns:a16="http://schemas.microsoft.com/office/drawing/2014/main" id="{4F2BBDEF-1731-447F-8184-85E32BF7B2AF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7" name="TekstSylinder 326">
                <a:extLst>
                  <a:ext uri="{FF2B5EF4-FFF2-40B4-BE49-F238E27FC236}">
                    <a16:creationId xmlns:a16="http://schemas.microsoft.com/office/drawing/2014/main" id="{F10DCA57-A297-4271-89E8-E96E2065DD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8ABE929C-14B3-4B58-9E14-FB71732FBE34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C5FD213-8F6D-4942-AA57-DD37B6537CC7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6" name="Gruppe 305">
              <a:extLst>
                <a:ext uri="{FF2B5EF4-FFF2-40B4-BE49-F238E27FC236}">
                  <a16:creationId xmlns:a16="http://schemas.microsoft.com/office/drawing/2014/main" id="{F1FC52B4-B368-486B-86A0-83ADDDFBC79C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320" name="TekstSylinder 319">
                <a:extLst>
                  <a:ext uri="{FF2B5EF4-FFF2-40B4-BE49-F238E27FC236}">
                    <a16:creationId xmlns:a16="http://schemas.microsoft.com/office/drawing/2014/main" id="{B647F978-E132-4553-A7F7-D3DFE937B285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321" name="TekstSylinder 320">
                <a:extLst>
                  <a:ext uri="{FF2B5EF4-FFF2-40B4-BE49-F238E27FC236}">
                    <a16:creationId xmlns:a16="http://schemas.microsoft.com/office/drawing/2014/main" id="{48890C3C-3243-4BBB-9F80-FAEEF044E495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2" name="TekstSylinder 321">
                <a:extLst>
                  <a:ext uri="{FF2B5EF4-FFF2-40B4-BE49-F238E27FC236}">
                    <a16:creationId xmlns:a16="http://schemas.microsoft.com/office/drawing/2014/main" id="{27A3B8A0-DAA9-4CD1-A1B0-4A4EC3F88EB7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D0D14E79-63E7-4B78-9A85-B1E32199D43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0B92880F-BD49-4127-A779-27DD4BD8FC58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7" name="Gruppe 306">
              <a:extLst>
                <a:ext uri="{FF2B5EF4-FFF2-40B4-BE49-F238E27FC236}">
                  <a16:creationId xmlns:a16="http://schemas.microsoft.com/office/drawing/2014/main" id="{547201C0-90F5-41FD-BA19-9B1B14CF4CE1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316" name="TekstSylinder 315">
                <a:extLst>
                  <a:ext uri="{FF2B5EF4-FFF2-40B4-BE49-F238E27FC236}">
                    <a16:creationId xmlns:a16="http://schemas.microsoft.com/office/drawing/2014/main" id="{56BF265C-0357-471D-BFD1-3DA25AAD8FFE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17" name="TekstSylinder 316">
                <a:extLst>
                  <a:ext uri="{FF2B5EF4-FFF2-40B4-BE49-F238E27FC236}">
                    <a16:creationId xmlns:a16="http://schemas.microsoft.com/office/drawing/2014/main" id="{82E678DB-FF4B-4886-9018-4138D3CA8816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037E61BC-ADFB-414A-8029-5A78246D058C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347D7E8-326A-4990-A805-CB3137A9EEEA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8" name="Gruppe 307">
              <a:extLst>
                <a:ext uri="{FF2B5EF4-FFF2-40B4-BE49-F238E27FC236}">
                  <a16:creationId xmlns:a16="http://schemas.microsoft.com/office/drawing/2014/main" id="{3C5C7794-3DB6-4077-8178-B337613C70BA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E3CD07D5-F957-4DA5-8F14-F165D43B9B06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313" name="TekstSylinder 312">
                  <a:extLst>
                    <a:ext uri="{FF2B5EF4-FFF2-40B4-BE49-F238E27FC236}">
                      <a16:creationId xmlns:a16="http://schemas.microsoft.com/office/drawing/2014/main" id="{18E64D52-FAA3-47AF-918B-2996C1633F03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314" name="TekstSylinder 313">
                  <a:extLst>
                    <a:ext uri="{FF2B5EF4-FFF2-40B4-BE49-F238E27FC236}">
                      <a16:creationId xmlns:a16="http://schemas.microsoft.com/office/drawing/2014/main" id="{5A6998D5-737C-4901-9601-86E36C5351D5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315" name="TekstSylinder 314">
                  <a:extLst>
                    <a:ext uri="{FF2B5EF4-FFF2-40B4-BE49-F238E27FC236}">
                      <a16:creationId xmlns:a16="http://schemas.microsoft.com/office/drawing/2014/main" id="{E30A684F-1351-4AA6-AB7D-EC3411D9E24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E689C353-E8FC-41CB-9B37-8E416DED94A8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50BAD0C3-1D6E-4AA7-B3B2-1D917EF6C7A8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A21E9614-72FC-4F0E-A4C8-4EAEF34D8CD1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360" name="Rett linje 359">
            <a:extLst>
              <a:ext uri="{FF2B5EF4-FFF2-40B4-BE49-F238E27FC236}">
                <a16:creationId xmlns:a16="http://schemas.microsoft.com/office/drawing/2014/main" id="{063E7581-B613-4266-BA50-56A34324C77E}"/>
              </a:ext>
            </a:extLst>
          </p:cNvPr>
          <p:cNvCxnSpPr>
            <a:cxnSpLocks/>
          </p:cNvCxnSpPr>
          <p:nvPr/>
        </p:nvCxnSpPr>
        <p:spPr>
          <a:xfrm flipH="1">
            <a:off x="2646775" y="2911739"/>
            <a:ext cx="1" cy="4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tt linje 358">
            <a:extLst>
              <a:ext uri="{FF2B5EF4-FFF2-40B4-BE49-F238E27FC236}">
                <a16:creationId xmlns:a16="http://schemas.microsoft.com/office/drawing/2014/main" id="{5E09D415-4959-4EDC-B2C0-D1BB49F6FBE0}"/>
              </a:ext>
            </a:extLst>
          </p:cNvPr>
          <p:cNvCxnSpPr>
            <a:cxnSpLocks/>
          </p:cNvCxnSpPr>
          <p:nvPr/>
        </p:nvCxnSpPr>
        <p:spPr>
          <a:xfrm flipH="1">
            <a:off x="2429965" y="2784270"/>
            <a:ext cx="97" cy="53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e 329">
            <a:extLst>
              <a:ext uri="{FF2B5EF4-FFF2-40B4-BE49-F238E27FC236}">
                <a16:creationId xmlns:a16="http://schemas.microsoft.com/office/drawing/2014/main" id="{97B06C80-F7CA-4FEA-8E46-829BA4608559}"/>
              </a:ext>
            </a:extLst>
          </p:cNvPr>
          <p:cNvGrpSpPr/>
          <p:nvPr/>
        </p:nvGrpSpPr>
        <p:grpSpPr>
          <a:xfrm>
            <a:off x="1480184" y="5687184"/>
            <a:ext cx="399212" cy="475679"/>
            <a:chOff x="6142922" y="2839015"/>
            <a:chExt cx="399212" cy="475679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9F81AC71-69B3-4A28-ADE0-7511C00C952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2" name="Rektangel 331">
              <a:extLst>
                <a:ext uri="{FF2B5EF4-FFF2-40B4-BE49-F238E27FC236}">
                  <a16:creationId xmlns:a16="http://schemas.microsoft.com/office/drawing/2014/main" id="{0F260CB7-2F07-4C51-A5DF-851F908FD4E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3" name="Gruppe 182">
            <a:extLst>
              <a:ext uri="{FF2B5EF4-FFF2-40B4-BE49-F238E27FC236}">
                <a16:creationId xmlns:a16="http://schemas.microsoft.com/office/drawing/2014/main" id="{02EF6710-4D71-4090-9BB9-CC5B1C760D60}"/>
              </a:ext>
            </a:extLst>
          </p:cNvPr>
          <p:cNvGrpSpPr/>
          <p:nvPr/>
        </p:nvGrpSpPr>
        <p:grpSpPr>
          <a:xfrm rot="5400000">
            <a:off x="9214019" y="3154034"/>
            <a:ext cx="3286765" cy="1525299"/>
            <a:chOff x="6708403" y="2009646"/>
            <a:chExt cx="3286765" cy="1525299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0730E960-DFE6-43A1-97CF-CD0384CFEE32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85" name="Gruppe 184">
              <a:extLst>
                <a:ext uri="{FF2B5EF4-FFF2-40B4-BE49-F238E27FC236}">
                  <a16:creationId xmlns:a16="http://schemas.microsoft.com/office/drawing/2014/main" id="{51DEFD0A-D1EE-4557-8B5F-7491122A1AB2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60F42682-1D97-4184-AD6B-17715E91752B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685C5AD1-92AF-4636-B9D2-D49B9087171A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239" name="Gruppe 238">
                <a:extLst>
                  <a:ext uri="{FF2B5EF4-FFF2-40B4-BE49-F238E27FC236}">
                    <a16:creationId xmlns:a16="http://schemas.microsoft.com/office/drawing/2014/main" id="{11C9760D-CFE9-4449-8117-E5A9E5057771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259" name="Gruppe 258">
                  <a:extLst>
                    <a:ext uri="{FF2B5EF4-FFF2-40B4-BE49-F238E27FC236}">
                      <a16:creationId xmlns:a16="http://schemas.microsoft.com/office/drawing/2014/main" id="{705DBC0E-33ED-481B-911A-A20A8DA531FA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263" name="TekstSylinder 262">
                    <a:extLst>
                      <a:ext uri="{FF2B5EF4-FFF2-40B4-BE49-F238E27FC236}">
                        <a16:creationId xmlns:a16="http://schemas.microsoft.com/office/drawing/2014/main" id="{3F96289D-2BE6-4E5F-A965-BB824A511A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4" name="TekstSylinder 263">
                    <a:extLst>
                      <a:ext uri="{FF2B5EF4-FFF2-40B4-BE49-F238E27FC236}">
                        <a16:creationId xmlns:a16="http://schemas.microsoft.com/office/drawing/2014/main" id="{EF40EA80-8888-40A6-A364-BE248C7705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5" name="TekstSylinder 264">
                    <a:extLst>
                      <a:ext uri="{FF2B5EF4-FFF2-40B4-BE49-F238E27FC236}">
                        <a16:creationId xmlns:a16="http://schemas.microsoft.com/office/drawing/2014/main" id="{20D22CFF-AD86-4389-8903-1ED2CCF863E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66" name="TekstSylinder 265">
                    <a:extLst>
                      <a:ext uri="{FF2B5EF4-FFF2-40B4-BE49-F238E27FC236}">
                        <a16:creationId xmlns:a16="http://schemas.microsoft.com/office/drawing/2014/main" id="{F35685EC-0005-443A-ACA6-9C1923909A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67" name="TekstSylinder 266">
                    <a:extLst>
                      <a:ext uri="{FF2B5EF4-FFF2-40B4-BE49-F238E27FC236}">
                        <a16:creationId xmlns:a16="http://schemas.microsoft.com/office/drawing/2014/main" id="{36D0F5B5-C2C0-4680-98EA-BC57603635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08E1F785-7247-4D17-B71D-20A602A2BCA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4804CCA2-5FD8-4F0F-8486-0E2B50F63D1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0" name="TekstSylinder 269">
                    <a:extLst>
                      <a:ext uri="{FF2B5EF4-FFF2-40B4-BE49-F238E27FC236}">
                        <a16:creationId xmlns:a16="http://schemas.microsoft.com/office/drawing/2014/main" id="{882E9A0B-1290-411C-B733-FBBFB0DB8B7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42C504B4-17E0-474B-B3C7-99DBC08FAB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2" name="TekstSylinder 271">
                    <a:extLst>
                      <a:ext uri="{FF2B5EF4-FFF2-40B4-BE49-F238E27FC236}">
                        <a16:creationId xmlns:a16="http://schemas.microsoft.com/office/drawing/2014/main" id="{9FCFAA8A-79FB-4F7E-B35B-686C16B19E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60" name="TekstSylinder 259">
                  <a:extLst>
                    <a:ext uri="{FF2B5EF4-FFF2-40B4-BE49-F238E27FC236}">
                      <a16:creationId xmlns:a16="http://schemas.microsoft.com/office/drawing/2014/main" id="{7DA540F1-D610-4FE0-A7E9-E29CA0B6E16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61" name="TekstSylinder 260">
                  <a:extLst>
                    <a:ext uri="{FF2B5EF4-FFF2-40B4-BE49-F238E27FC236}">
                      <a16:creationId xmlns:a16="http://schemas.microsoft.com/office/drawing/2014/main" id="{491742F4-EE32-41A1-8240-05A88FF7C3EA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62" name="TekstSylinder 261">
                  <a:extLst>
                    <a:ext uri="{FF2B5EF4-FFF2-40B4-BE49-F238E27FC236}">
                      <a16:creationId xmlns:a16="http://schemas.microsoft.com/office/drawing/2014/main" id="{20A86326-178D-45D9-9424-99648078D2EC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240" name="Gruppe 239">
                <a:extLst>
                  <a:ext uri="{FF2B5EF4-FFF2-40B4-BE49-F238E27FC236}">
                    <a16:creationId xmlns:a16="http://schemas.microsoft.com/office/drawing/2014/main" id="{0013F49D-B061-4EA2-ABEE-5A47B7036DAE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41" name="Gruppe 240">
                  <a:extLst>
                    <a:ext uri="{FF2B5EF4-FFF2-40B4-BE49-F238E27FC236}">
                      <a16:creationId xmlns:a16="http://schemas.microsoft.com/office/drawing/2014/main" id="{B3C02D05-A20F-4475-9B8B-138D3C1884FB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5" name="Ellipse 254">
                    <a:extLst>
                      <a:ext uri="{FF2B5EF4-FFF2-40B4-BE49-F238E27FC236}">
                        <a16:creationId xmlns:a16="http://schemas.microsoft.com/office/drawing/2014/main" id="{0DBCB3C6-65C7-43D5-8C2E-4770534A114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6" name="Ellipse 255">
                    <a:extLst>
                      <a:ext uri="{FF2B5EF4-FFF2-40B4-BE49-F238E27FC236}">
                        <a16:creationId xmlns:a16="http://schemas.microsoft.com/office/drawing/2014/main" id="{135016C3-CE25-4FA9-B208-20045D9CD068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7" name="Ellipse 256">
                    <a:extLst>
                      <a:ext uri="{FF2B5EF4-FFF2-40B4-BE49-F238E27FC236}">
                        <a16:creationId xmlns:a16="http://schemas.microsoft.com/office/drawing/2014/main" id="{E9F2657C-AC59-4448-8218-8AD73A9B38D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8" name="Ellipse 257">
                    <a:extLst>
                      <a:ext uri="{FF2B5EF4-FFF2-40B4-BE49-F238E27FC236}">
                        <a16:creationId xmlns:a16="http://schemas.microsoft.com/office/drawing/2014/main" id="{1A672B7B-5AF6-42A6-BC24-CDBD72E77D9A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2" name="Gruppe 241">
                  <a:extLst>
                    <a:ext uri="{FF2B5EF4-FFF2-40B4-BE49-F238E27FC236}">
                      <a16:creationId xmlns:a16="http://schemas.microsoft.com/office/drawing/2014/main" id="{ACD033DB-B54B-417E-9DB0-F1C05F301F7D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1" name="Ellipse 250">
                    <a:extLst>
                      <a:ext uri="{FF2B5EF4-FFF2-40B4-BE49-F238E27FC236}">
                        <a16:creationId xmlns:a16="http://schemas.microsoft.com/office/drawing/2014/main" id="{A1206DA0-ED57-4753-9826-98BAAF0D7F9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2" name="Ellipse 251">
                    <a:extLst>
                      <a:ext uri="{FF2B5EF4-FFF2-40B4-BE49-F238E27FC236}">
                        <a16:creationId xmlns:a16="http://schemas.microsoft.com/office/drawing/2014/main" id="{89FE49A9-AF78-4775-95A2-E459FBB0028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3" name="Ellipse 252">
                    <a:extLst>
                      <a:ext uri="{FF2B5EF4-FFF2-40B4-BE49-F238E27FC236}">
                        <a16:creationId xmlns:a16="http://schemas.microsoft.com/office/drawing/2014/main" id="{7E6AE146-BCB7-48B2-B713-F46470AC942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4" name="Ellipse 253">
                    <a:extLst>
                      <a:ext uri="{FF2B5EF4-FFF2-40B4-BE49-F238E27FC236}">
                        <a16:creationId xmlns:a16="http://schemas.microsoft.com/office/drawing/2014/main" id="{E6C13C8F-03E1-42D6-8148-AC2FEE02E1B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3" name="Gruppe 242">
                  <a:extLst>
                    <a:ext uri="{FF2B5EF4-FFF2-40B4-BE49-F238E27FC236}">
                      <a16:creationId xmlns:a16="http://schemas.microsoft.com/office/drawing/2014/main" id="{267B481F-BA0A-4F0F-BF37-B54055D89A8B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47" name="Ellipse 246">
                    <a:extLst>
                      <a:ext uri="{FF2B5EF4-FFF2-40B4-BE49-F238E27FC236}">
                        <a16:creationId xmlns:a16="http://schemas.microsoft.com/office/drawing/2014/main" id="{E642CDBD-50F5-47EE-B84B-5079AEF2EB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8" name="Ellipse 247">
                    <a:extLst>
                      <a:ext uri="{FF2B5EF4-FFF2-40B4-BE49-F238E27FC236}">
                        <a16:creationId xmlns:a16="http://schemas.microsoft.com/office/drawing/2014/main" id="{47367AA2-DB91-4191-9A0F-E033F56DA896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E33F39E8-6EF7-4ECF-9861-E8B78E8FB03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0" name="Ellipse 249">
                    <a:extLst>
                      <a:ext uri="{FF2B5EF4-FFF2-40B4-BE49-F238E27FC236}">
                        <a16:creationId xmlns:a16="http://schemas.microsoft.com/office/drawing/2014/main" id="{3BFE6371-2CE0-4161-AF2E-C134F71AAD3F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169EE2A8-5B8C-49D8-A293-FD3FD073134A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A639CBC1-2731-448F-891B-D95D550AFC82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A43F8FE2-263B-4978-9309-3B672A8CFF5E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DD80D75A-9CF3-42F8-8A0A-1446415F2ECA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188" name="TekstSylinder 187">
                <a:extLst>
                  <a:ext uri="{FF2B5EF4-FFF2-40B4-BE49-F238E27FC236}">
                    <a16:creationId xmlns:a16="http://schemas.microsoft.com/office/drawing/2014/main" id="{E616F9A7-B9A4-417E-A79D-9C89F3248D99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90" name="TekstSylinder 189">
                <a:extLst>
                  <a:ext uri="{FF2B5EF4-FFF2-40B4-BE49-F238E27FC236}">
                    <a16:creationId xmlns:a16="http://schemas.microsoft.com/office/drawing/2014/main" id="{FAD8BAD3-F053-446D-9501-A9CCD734BBC7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7964330D-158D-481E-BCD6-A2DA9EFD2B22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93D91BAB-B7D2-4AF7-BA3B-942214846F22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5A0D1831-D660-4595-8266-9000C1CEE6D6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928F9629-F585-46CF-BCE2-AAE67D1E6FB3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00" name="TekstSylinder 199">
                <a:extLst>
                  <a:ext uri="{FF2B5EF4-FFF2-40B4-BE49-F238E27FC236}">
                    <a16:creationId xmlns:a16="http://schemas.microsoft.com/office/drawing/2014/main" id="{C67C54A2-9646-4901-929A-468B6ADDEA92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BBA63635-3C91-40F8-A39E-58FAED668EB5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199372EB-300C-4557-BEB7-88D3EBEFB7DC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823AFC9C-D2FE-429C-81A6-9101B75C5626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AB52A96-4981-45C6-8D7B-483C7402826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36154816-9454-48D0-A8E8-7EA06096DB47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2CCDE320-9025-41FD-9395-C1911148AC2D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435B3AE7-2753-4CF4-A7E9-0333E51533D2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F5B16B30-C6E0-4B8F-9631-E3F23B7D564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211" name="Gruppe 210">
                <a:extLst>
                  <a:ext uri="{FF2B5EF4-FFF2-40B4-BE49-F238E27FC236}">
                    <a16:creationId xmlns:a16="http://schemas.microsoft.com/office/drawing/2014/main" id="{D6999666-C539-4148-9FF2-AD1A357F74A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16" name="Gruppe 215">
                  <a:extLst>
                    <a:ext uri="{FF2B5EF4-FFF2-40B4-BE49-F238E27FC236}">
                      <a16:creationId xmlns:a16="http://schemas.microsoft.com/office/drawing/2014/main" id="{BAE0597F-3F40-4000-9E1D-8A5773E5CFB0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63D45142-53CD-4244-95E4-6884A10E4E4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51F756D7-0E4F-447B-90D9-8DAAB64076A5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796EC7E7-9B8D-40D8-A467-8F37A80A9DB4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2B80DC80-6599-4C34-85C8-3D107E8A548C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7" name="Gruppe 216">
                  <a:extLst>
                    <a:ext uri="{FF2B5EF4-FFF2-40B4-BE49-F238E27FC236}">
                      <a16:creationId xmlns:a16="http://schemas.microsoft.com/office/drawing/2014/main" id="{EC5E77FB-00DF-48E9-BC14-CA39538A93D2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DBC536BB-EDB8-41FA-8140-E483FB6E27D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AFF9B36E-E231-4A3D-84F3-3B3BE55533E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E4F93362-5285-45CE-9D10-412C69BF30EE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32486822-7D9A-42EF-A32D-0FCC1399CFFB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9" name="Gruppe 218">
                  <a:extLst>
                    <a:ext uri="{FF2B5EF4-FFF2-40B4-BE49-F238E27FC236}">
                      <a16:creationId xmlns:a16="http://schemas.microsoft.com/office/drawing/2014/main" id="{FFD8DDF9-61AA-4019-84E5-C70F3CEA4F71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F5346F3D-FCAE-4528-AE1B-98A832A9B0D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5" name="Ellipse 224">
                    <a:extLst>
                      <a:ext uri="{FF2B5EF4-FFF2-40B4-BE49-F238E27FC236}">
                        <a16:creationId xmlns:a16="http://schemas.microsoft.com/office/drawing/2014/main" id="{4D252510-1CD5-4823-BCEC-3101656B8CFC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CD047D8C-1240-430C-B3BF-D50D602A9E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3EAD43CF-CBA7-4D20-9DB5-BA09405F13E6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D0DE9AFE-9AF4-4771-B5CE-89D3AC6AF318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3DEDB609-486C-4545-B2D3-82ACDF5931EF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1E286A20-8D27-424A-ABDB-7CB38E11633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3666249" y="5756275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28038" y="5904866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596221" y="586676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634321" y="5607685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1165768" y="5904866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1130100" y="586676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>
            <a:cxnSpLocks/>
          </p:cNvCxnSpPr>
          <p:nvPr/>
        </p:nvCxnSpPr>
        <p:spPr>
          <a:xfrm>
            <a:off x="65370" y="6080553"/>
            <a:ext cx="0" cy="142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255870" y="5972910"/>
            <a:ext cx="0" cy="3409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537271" y="6279248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575371" y="6012213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1133818" y="6318517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1071150" y="6279248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H="1">
            <a:off x="238145" y="6318517"/>
            <a:ext cx="299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65370" y="5904866"/>
            <a:ext cx="7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65370" y="5893187"/>
            <a:ext cx="0" cy="209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1621638" y="6298882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1673666" y="5904866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3619007" y="3485499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3633565" y="4150781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3633565" y="4150539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073499" y="5968374"/>
            <a:ext cx="0" cy="33050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3816387" y="4292001"/>
            <a:ext cx="206065" cy="20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3816387" y="4292001"/>
            <a:ext cx="0" cy="150242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3581700" y="5843409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>
            <a:cxnSpLocks/>
          </p:cNvCxnSpPr>
          <p:nvPr/>
        </p:nvCxnSpPr>
        <p:spPr>
          <a:xfrm>
            <a:off x="3633565" y="5904866"/>
            <a:ext cx="36491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cxnSpLocks/>
            <a:stCxn id="214" idx="4"/>
          </p:cNvCxnSpPr>
          <p:nvPr/>
        </p:nvCxnSpPr>
        <p:spPr>
          <a:xfrm>
            <a:off x="3820126" y="6057191"/>
            <a:ext cx="0" cy="2340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3805224" y="6298882"/>
            <a:ext cx="60439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Rett linje 284">
            <a:extLst>
              <a:ext uri="{FF2B5EF4-FFF2-40B4-BE49-F238E27FC236}">
                <a16:creationId xmlns:a16="http://schemas.microsoft.com/office/drawing/2014/main" id="{5DB85B73-0B60-4ADB-AE2D-0493B0FE2414}"/>
              </a:ext>
            </a:extLst>
          </p:cNvPr>
          <p:cNvCxnSpPr>
            <a:cxnSpLocks/>
          </p:cNvCxnSpPr>
          <p:nvPr/>
        </p:nvCxnSpPr>
        <p:spPr>
          <a:xfrm>
            <a:off x="5582834" y="5049313"/>
            <a:ext cx="40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tt linje 286">
            <a:extLst>
              <a:ext uri="{FF2B5EF4-FFF2-40B4-BE49-F238E27FC236}">
                <a16:creationId xmlns:a16="http://schemas.microsoft.com/office/drawing/2014/main" id="{5937B60A-2E3E-4755-8D11-E4A332A620D7}"/>
              </a:ext>
            </a:extLst>
          </p:cNvPr>
          <p:cNvCxnSpPr>
            <a:cxnSpLocks/>
          </p:cNvCxnSpPr>
          <p:nvPr/>
        </p:nvCxnSpPr>
        <p:spPr>
          <a:xfrm>
            <a:off x="5577522" y="5186743"/>
            <a:ext cx="485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tt linje 333">
            <a:extLst>
              <a:ext uri="{FF2B5EF4-FFF2-40B4-BE49-F238E27FC236}">
                <a16:creationId xmlns:a16="http://schemas.microsoft.com/office/drawing/2014/main" id="{535C6BEA-7A4D-408A-BC7B-B7F2C2F3E979}"/>
              </a:ext>
            </a:extLst>
          </p:cNvPr>
          <p:cNvCxnSpPr>
            <a:cxnSpLocks/>
          </p:cNvCxnSpPr>
          <p:nvPr/>
        </p:nvCxnSpPr>
        <p:spPr>
          <a:xfrm>
            <a:off x="1695215" y="4949794"/>
            <a:ext cx="0" cy="79584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tt linje 337">
            <a:extLst>
              <a:ext uri="{FF2B5EF4-FFF2-40B4-BE49-F238E27FC236}">
                <a16:creationId xmlns:a16="http://schemas.microsoft.com/office/drawing/2014/main" id="{4BFC079D-8EA5-4581-9E49-C8581F450FB8}"/>
              </a:ext>
            </a:extLst>
          </p:cNvPr>
          <p:cNvCxnSpPr>
            <a:cxnSpLocks/>
          </p:cNvCxnSpPr>
          <p:nvPr/>
        </p:nvCxnSpPr>
        <p:spPr>
          <a:xfrm>
            <a:off x="1699168" y="6111304"/>
            <a:ext cx="0" cy="20257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tt linje 341">
            <a:extLst>
              <a:ext uri="{FF2B5EF4-FFF2-40B4-BE49-F238E27FC236}">
                <a16:creationId xmlns:a16="http://schemas.microsoft.com/office/drawing/2014/main" id="{AEFA5A8A-E270-4207-9DC4-4A30E58CDD34}"/>
              </a:ext>
            </a:extLst>
          </p:cNvPr>
          <p:cNvCxnSpPr>
            <a:cxnSpLocks/>
          </p:cNvCxnSpPr>
          <p:nvPr/>
        </p:nvCxnSpPr>
        <p:spPr>
          <a:xfrm>
            <a:off x="1829585" y="4941241"/>
            <a:ext cx="0" cy="6627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tt linje 343">
            <a:extLst>
              <a:ext uri="{FF2B5EF4-FFF2-40B4-BE49-F238E27FC236}">
                <a16:creationId xmlns:a16="http://schemas.microsoft.com/office/drawing/2014/main" id="{DBBDFB3D-B41D-4A59-8B0F-CA3DD1915B50}"/>
              </a:ext>
            </a:extLst>
          </p:cNvPr>
          <p:cNvCxnSpPr>
            <a:cxnSpLocks/>
          </p:cNvCxnSpPr>
          <p:nvPr/>
        </p:nvCxnSpPr>
        <p:spPr>
          <a:xfrm>
            <a:off x="1824717" y="5603946"/>
            <a:ext cx="18067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uppe 345">
            <a:extLst>
              <a:ext uri="{FF2B5EF4-FFF2-40B4-BE49-F238E27FC236}">
                <a16:creationId xmlns:a16="http://schemas.microsoft.com/office/drawing/2014/main" id="{F373E3E7-0808-435E-8734-3868C75F836F}"/>
              </a:ext>
            </a:extLst>
          </p:cNvPr>
          <p:cNvGrpSpPr/>
          <p:nvPr/>
        </p:nvGrpSpPr>
        <p:grpSpPr>
          <a:xfrm rot="16200000">
            <a:off x="1949045" y="1621121"/>
            <a:ext cx="1165829" cy="1440180"/>
            <a:chOff x="2491740" y="3185160"/>
            <a:chExt cx="1165829" cy="1440180"/>
          </a:xfrm>
        </p:grpSpPr>
        <p:cxnSp>
          <p:nvCxnSpPr>
            <p:cNvPr id="347" name="Rett linje 346">
              <a:extLst>
                <a:ext uri="{FF2B5EF4-FFF2-40B4-BE49-F238E27FC236}">
                  <a16:creationId xmlns:a16="http://schemas.microsoft.com/office/drawing/2014/main" id="{57A0D2E3-FA4D-4122-9EBD-5E62B77B26F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Rett linje 347">
              <a:extLst>
                <a:ext uri="{FF2B5EF4-FFF2-40B4-BE49-F238E27FC236}">
                  <a16:creationId xmlns:a16="http://schemas.microsoft.com/office/drawing/2014/main" id="{1C51B054-1499-4DD4-865A-BE20B15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Rett linje 348">
              <a:extLst>
                <a:ext uri="{FF2B5EF4-FFF2-40B4-BE49-F238E27FC236}">
                  <a16:creationId xmlns:a16="http://schemas.microsoft.com/office/drawing/2014/main" id="{28A3AA08-71FB-4852-9262-1B2B580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Rett linje 349">
              <a:extLst>
                <a:ext uri="{FF2B5EF4-FFF2-40B4-BE49-F238E27FC236}">
                  <a16:creationId xmlns:a16="http://schemas.microsoft.com/office/drawing/2014/main" id="{E31A3784-C637-431C-AEA7-0A6A5292BC18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Rett linje 350">
              <a:extLst>
                <a:ext uri="{FF2B5EF4-FFF2-40B4-BE49-F238E27FC236}">
                  <a16:creationId xmlns:a16="http://schemas.microsoft.com/office/drawing/2014/main" id="{5C5A0D12-6545-46A1-875C-00570168147D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ett linje 351">
              <a:extLst>
                <a:ext uri="{FF2B5EF4-FFF2-40B4-BE49-F238E27FC236}">
                  <a16:creationId xmlns:a16="http://schemas.microsoft.com/office/drawing/2014/main" id="{351F58BF-558E-4DC3-86CE-961BE4838D83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ett linje 352">
              <a:extLst>
                <a:ext uri="{FF2B5EF4-FFF2-40B4-BE49-F238E27FC236}">
                  <a16:creationId xmlns:a16="http://schemas.microsoft.com/office/drawing/2014/main" id="{E268698D-9468-4735-B0E6-70D90403F82B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ett linje 353">
              <a:extLst>
                <a:ext uri="{FF2B5EF4-FFF2-40B4-BE49-F238E27FC236}">
                  <a16:creationId xmlns:a16="http://schemas.microsoft.com/office/drawing/2014/main" id="{2ADA2F0D-2E2C-44CB-996F-2C8F860B07A5}"/>
                </a:ext>
              </a:extLst>
            </p:cNvPr>
            <p:cNvCxnSpPr/>
            <p:nvPr/>
          </p:nvCxnSpPr>
          <p:spPr>
            <a:xfrm flipH="1">
              <a:off x="2620352" y="3796847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Rett linje 354">
              <a:extLst>
                <a:ext uri="{FF2B5EF4-FFF2-40B4-BE49-F238E27FC236}">
                  <a16:creationId xmlns:a16="http://schemas.microsoft.com/office/drawing/2014/main" id="{3F5BD282-83D8-49A9-B3C5-952BCD185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8F5A7D14-368E-4972-BB6D-E76373D75C11}"/>
              </a:ext>
            </a:extLst>
          </p:cNvPr>
          <p:cNvSpPr/>
          <p:nvPr/>
        </p:nvSpPr>
        <p:spPr>
          <a:xfrm>
            <a:off x="2404471" y="27687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9685AB92-8168-4316-910B-1E84634BC0DC}"/>
              </a:ext>
            </a:extLst>
          </p:cNvPr>
          <p:cNvSpPr/>
          <p:nvPr/>
        </p:nvSpPr>
        <p:spPr>
          <a:xfrm>
            <a:off x="2627584" y="29077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63" name="Gruppe 362">
            <a:extLst>
              <a:ext uri="{FF2B5EF4-FFF2-40B4-BE49-F238E27FC236}">
                <a16:creationId xmlns:a16="http://schemas.microsoft.com/office/drawing/2014/main" id="{976B8400-754B-46A3-B270-19CED4E91D48}"/>
              </a:ext>
            </a:extLst>
          </p:cNvPr>
          <p:cNvGrpSpPr/>
          <p:nvPr/>
        </p:nvGrpSpPr>
        <p:grpSpPr>
          <a:xfrm>
            <a:off x="3666249" y="1510908"/>
            <a:ext cx="2389510" cy="1048870"/>
            <a:chOff x="2391335" y="1259541"/>
            <a:chExt cx="2389510" cy="1048870"/>
          </a:xfrm>
        </p:grpSpPr>
        <p:grpSp>
          <p:nvGrpSpPr>
            <p:cNvPr id="364" name="Gruppe 363">
              <a:extLst>
                <a:ext uri="{FF2B5EF4-FFF2-40B4-BE49-F238E27FC236}">
                  <a16:creationId xmlns:a16="http://schemas.microsoft.com/office/drawing/2014/main" id="{1E76FE36-C22B-4FD0-A3F1-F253B3521749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375" name="Rektangel 374">
                <a:extLst>
                  <a:ext uri="{FF2B5EF4-FFF2-40B4-BE49-F238E27FC236}">
                    <a16:creationId xmlns:a16="http://schemas.microsoft.com/office/drawing/2014/main" id="{CB8632D5-BBB1-4B19-A82F-E04C6747AE20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1962DEF8-1B43-47BA-A72A-1AC7771AA095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5F5E60F6-8563-4B36-A0CE-39AE4004A062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5" name="Gruppe 364">
              <a:extLst>
                <a:ext uri="{FF2B5EF4-FFF2-40B4-BE49-F238E27FC236}">
                  <a16:creationId xmlns:a16="http://schemas.microsoft.com/office/drawing/2014/main" id="{8E58F286-8487-445E-993A-67D13D5849E3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BC5A860A-8C19-4080-A329-88CEB555EFF3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5D768DB1-5947-431C-80E5-5EA3870AAC00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7182954-B597-4F5F-90C3-FF3DC6598064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C13D92E-CB80-46E9-98EF-6F2D6AD3B46B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1" name="TekstSylinder 370">
                <a:extLst>
                  <a:ext uri="{FF2B5EF4-FFF2-40B4-BE49-F238E27FC236}">
                    <a16:creationId xmlns:a16="http://schemas.microsoft.com/office/drawing/2014/main" id="{5BFF52DF-19BB-4F87-BD6A-581A0B21CD5F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372" name="TekstSylinder 371">
                <a:extLst>
                  <a:ext uri="{FF2B5EF4-FFF2-40B4-BE49-F238E27FC236}">
                    <a16:creationId xmlns:a16="http://schemas.microsoft.com/office/drawing/2014/main" id="{F538F670-D6E9-4BEE-9516-58D855218EC7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373" name="TekstSylinder 372">
                <a:extLst>
                  <a:ext uri="{FF2B5EF4-FFF2-40B4-BE49-F238E27FC236}">
                    <a16:creationId xmlns:a16="http://schemas.microsoft.com/office/drawing/2014/main" id="{3C9BDC3E-9296-4141-924C-EBE3E81B50EC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374" name="TekstSylinder 373">
                <a:extLst>
                  <a:ext uri="{FF2B5EF4-FFF2-40B4-BE49-F238E27FC236}">
                    <a16:creationId xmlns:a16="http://schemas.microsoft.com/office/drawing/2014/main" id="{216B8E02-E9D7-49B5-8736-4DB6AAD71F11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366" name="TekstSylinder 365">
              <a:extLst>
                <a:ext uri="{FF2B5EF4-FFF2-40B4-BE49-F238E27FC236}">
                  <a16:creationId xmlns:a16="http://schemas.microsoft.com/office/drawing/2014/main" id="{7D6646E3-586E-41A6-B653-199414E3299E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498" name="Gruppe 497">
            <a:extLst>
              <a:ext uri="{FF2B5EF4-FFF2-40B4-BE49-F238E27FC236}">
                <a16:creationId xmlns:a16="http://schemas.microsoft.com/office/drawing/2014/main" id="{4AE9060E-6D25-4F14-9428-1EB628A88142}"/>
              </a:ext>
            </a:extLst>
          </p:cNvPr>
          <p:cNvGrpSpPr/>
          <p:nvPr/>
        </p:nvGrpSpPr>
        <p:grpSpPr>
          <a:xfrm>
            <a:off x="10334829" y="347007"/>
            <a:ext cx="1259059" cy="1194738"/>
            <a:chOff x="10000513" y="405463"/>
            <a:chExt cx="1259059" cy="1194738"/>
          </a:xfrm>
        </p:grpSpPr>
        <p:sp>
          <p:nvSpPr>
            <p:cNvPr id="499" name="Rektangel 498">
              <a:extLst>
                <a:ext uri="{FF2B5EF4-FFF2-40B4-BE49-F238E27FC236}">
                  <a16:creationId xmlns:a16="http://schemas.microsoft.com/office/drawing/2014/main" id="{0D59ED54-A620-49B8-BE95-8EF3B5468A4F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Rektangel 499">
              <a:extLst>
                <a:ext uri="{FF2B5EF4-FFF2-40B4-BE49-F238E27FC236}">
                  <a16:creationId xmlns:a16="http://schemas.microsoft.com/office/drawing/2014/main" id="{1C057F0B-8150-42A6-AC36-E5D4326B71D0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898F3C9B-AF94-46E3-87F8-313A416A9A94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B6977BB0-7DA4-49A6-BC1C-0090D9DAA463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E313AC6-0F28-433D-8CBD-3EDF11A1DDA3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821C3BC5-E7CF-47DE-89B4-00A158212004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5" name="TekstSylinder 504">
              <a:extLst>
                <a:ext uri="{FF2B5EF4-FFF2-40B4-BE49-F238E27FC236}">
                  <a16:creationId xmlns:a16="http://schemas.microsoft.com/office/drawing/2014/main" id="{14D2D6B6-53F7-4E5E-BB4D-FC310C97FEB4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506" name="TekstSylinder 505">
              <a:extLst>
                <a:ext uri="{FF2B5EF4-FFF2-40B4-BE49-F238E27FC236}">
                  <a16:creationId xmlns:a16="http://schemas.microsoft.com/office/drawing/2014/main" id="{4366233D-6A6C-46A5-B28D-CC594C059ACF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507" name="TekstSylinder 506">
              <a:extLst>
                <a:ext uri="{FF2B5EF4-FFF2-40B4-BE49-F238E27FC236}">
                  <a16:creationId xmlns:a16="http://schemas.microsoft.com/office/drawing/2014/main" id="{3B51A107-D5A8-47AC-8096-D45DDB1AF7C4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508" name="TekstSylinder 507">
              <a:extLst>
                <a:ext uri="{FF2B5EF4-FFF2-40B4-BE49-F238E27FC236}">
                  <a16:creationId xmlns:a16="http://schemas.microsoft.com/office/drawing/2014/main" id="{EF5699E5-8EF0-4EE4-92B9-82B18A5AACB4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cxnSp>
        <p:nvCxnSpPr>
          <p:cNvPr id="542" name="Rett linje 541">
            <a:extLst>
              <a:ext uri="{FF2B5EF4-FFF2-40B4-BE49-F238E27FC236}">
                <a16:creationId xmlns:a16="http://schemas.microsoft.com/office/drawing/2014/main" id="{A63763DE-A7B2-4EC2-B4BF-F3B73BB35EA9}"/>
              </a:ext>
            </a:extLst>
          </p:cNvPr>
          <p:cNvCxnSpPr>
            <a:cxnSpLocks/>
          </p:cNvCxnSpPr>
          <p:nvPr/>
        </p:nvCxnSpPr>
        <p:spPr>
          <a:xfrm>
            <a:off x="11063880" y="1419486"/>
            <a:ext cx="0" cy="4998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Rett linje 547">
            <a:extLst>
              <a:ext uri="{FF2B5EF4-FFF2-40B4-BE49-F238E27FC236}">
                <a16:creationId xmlns:a16="http://schemas.microsoft.com/office/drawing/2014/main" id="{655B3B9D-93C1-4221-A4EA-BEDE56611D32}"/>
              </a:ext>
            </a:extLst>
          </p:cNvPr>
          <p:cNvCxnSpPr>
            <a:cxnSpLocks/>
          </p:cNvCxnSpPr>
          <p:nvPr/>
        </p:nvCxnSpPr>
        <p:spPr>
          <a:xfrm>
            <a:off x="11246530" y="1396910"/>
            <a:ext cx="0" cy="463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Rett linje 554">
            <a:extLst>
              <a:ext uri="{FF2B5EF4-FFF2-40B4-BE49-F238E27FC236}">
                <a16:creationId xmlns:a16="http://schemas.microsoft.com/office/drawing/2014/main" id="{0BE68EA6-DED9-4E92-9BE0-ADB663B0B512}"/>
              </a:ext>
            </a:extLst>
          </p:cNvPr>
          <p:cNvCxnSpPr>
            <a:cxnSpLocks/>
          </p:cNvCxnSpPr>
          <p:nvPr/>
        </p:nvCxnSpPr>
        <p:spPr>
          <a:xfrm>
            <a:off x="3518038" y="4006422"/>
            <a:ext cx="51168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Rett linje 559">
            <a:extLst>
              <a:ext uri="{FF2B5EF4-FFF2-40B4-BE49-F238E27FC236}">
                <a16:creationId xmlns:a16="http://schemas.microsoft.com/office/drawing/2014/main" id="{BA209C5D-122A-4E46-A23A-506D38E65DEC}"/>
              </a:ext>
            </a:extLst>
          </p:cNvPr>
          <p:cNvCxnSpPr>
            <a:cxnSpLocks/>
          </p:cNvCxnSpPr>
          <p:nvPr/>
        </p:nvCxnSpPr>
        <p:spPr>
          <a:xfrm>
            <a:off x="4955495" y="2428494"/>
            <a:ext cx="0" cy="6233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Rett linje 562">
            <a:extLst>
              <a:ext uri="{FF2B5EF4-FFF2-40B4-BE49-F238E27FC236}">
                <a16:creationId xmlns:a16="http://schemas.microsoft.com/office/drawing/2014/main" id="{D87AEFAB-70AC-436F-B655-353225CD7D0C}"/>
              </a:ext>
            </a:extLst>
          </p:cNvPr>
          <p:cNvCxnSpPr/>
          <p:nvPr/>
        </p:nvCxnSpPr>
        <p:spPr>
          <a:xfrm flipV="1">
            <a:off x="3518038" y="3051867"/>
            <a:ext cx="0" cy="9608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Rett linje 564">
            <a:extLst>
              <a:ext uri="{FF2B5EF4-FFF2-40B4-BE49-F238E27FC236}">
                <a16:creationId xmlns:a16="http://schemas.microsoft.com/office/drawing/2014/main" id="{546340D9-1630-40B4-9299-355C49D7DBBD}"/>
              </a:ext>
            </a:extLst>
          </p:cNvPr>
          <p:cNvCxnSpPr/>
          <p:nvPr/>
        </p:nvCxnSpPr>
        <p:spPr>
          <a:xfrm>
            <a:off x="3518038" y="3051867"/>
            <a:ext cx="1445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Rett linje 569">
            <a:extLst>
              <a:ext uri="{FF2B5EF4-FFF2-40B4-BE49-F238E27FC236}">
                <a16:creationId xmlns:a16="http://schemas.microsoft.com/office/drawing/2014/main" id="{0AE3AA31-8866-444D-A5C4-4B082C32B082}"/>
              </a:ext>
            </a:extLst>
          </p:cNvPr>
          <p:cNvCxnSpPr>
            <a:cxnSpLocks/>
          </p:cNvCxnSpPr>
          <p:nvPr/>
        </p:nvCxnSpPr>
        <p:spPr>
          <a:xfrm flipV="1">
            <a:off x="4512970" y="2427776"/>
            <a:ext cx="0" cy="5333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Rett linje 572">
            <a:extLst>
              <a:ext uri="{FF2B5EF4-FFF2-40B4-BE49-F238E27FC236}">
                <a16:creationId xmlns:a16="http://schemas.microsoft.com/office/drawing/2014/main" id="{2FC6E9F5-40A4-4A93-A617-417FAF1015D3}"/>
              </a:ext>
            </a:extLst>
          </p:cNvPr>
          <p:cNvCxnSpPr>
            <a:cxnSpLocks/>
          </p:cNvCxnSpPr>
          <p:nvPr/>
        </p:nvCxnSpPr>
        <p:spPr>
          <a:xfrm flipH="1">
            <a:off x="3773877" y="2964279"/>
            <a:ext cx="75079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Rett linje 578">
            <a:extLst>
              <a:ext uri="{FF2B5EF4-FFF2-40B4-BE49-F238E27FC236}">
                <a16:creationId xmlns:a16="http://schemas.microsoft.com/office/drawing/2014/main" id="{83B2E2F8-0B8A-4FDA-AE6B-602571024108}"/>
              </a:ext>
            </a:extLst>
          </p:cNvPr>
          <p:cNvCxnSpPr>
            <a:cxnSpLocks/>
          </p:cNvCxnSpPr>
          <p:nvPr/>
        </p:nvCxnSpPr>
        <p:spPr>
          <a:xfrm flipV="1">
            <a:off x="3765804" y="3119978"/>
            <a:ext cx="0" cy="75453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Rett linje 580">
            <a:extLst>
              <a:ext uri="{FF2B5EF4-FFF2-40B4-BE49-F238E27FC236}">
                <a16:creationId xmlns:a16="http://schemas.microsoft.com/office/drawing/2014/main" id="{34AF4258-37C2-498E-9BC4-2E216684182D}"/>
              </a:ext>
            </a:extLst>
          </p:cNvPr>
          <p:cNvCxnSpPr>
            <a:cxnSpLocks/>
          </p:cNvCxnSpPr>
          <p:nvPr/>
        </p:nvCxnSpPr>
        <p:spPr>
          <a:xfrm>
            <a:off x="3762408" y="3870009"/>
            <a:ext cx="26552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tt linje 586">
            <a:extLst>
              <a:ext uri="{FF2B5EF4-FFF2-40B4-BE49-F238E27FC236}">
                <a16:creationId xmlns:a16="http://schemas.microsoft.com/office/drawing/2014/main" id="{B49BBFFD-D201-4983-AC3D-C48B344D767F}"/>
              </a:ext>
            </a:extLst>
          </p:cNvPr>
          <p:cNvCxnSpPr>
            <a:cxnSpLocks/>
          </p:cNvCxnSpPr>
          <p:nvPr/>
        </p:nvCxnSpPr>
        <p:spPr>
          <a:xfrm>
            <a:off x="5599949" y="3791619"/>
            <a:ext cx="29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Rett linje 588">
            <a:extLst>
              <a:ext uri="{FF2B5EF4-FFF2-40B4-BE49-F238E27FC236}">
                <a16:creationId xmlns:a16="http://schemas.microsoft.com/office/drawing/2014/main" id="{C888DD61-3B07-4BD2-B149-351E853A7E32}"/>
              </a:ext>
            </a:extLst>
          </p:cNvPr>
          <p:cNvCxnSpPr>
            <a:cxnSpLocks/>
          </p:cNvCxnSpPr>
          <p:nvPr/>
        </p:nvCxnSpPr>
        <p:spPr>
          <a:xfrm>
            <a:off x="5580731" y="3654833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Rett linje 590">
            <a:extLst>
              <a:ext uri="{FF2B5EF4-FFF2-40B4-BE49-F238E27FC236}">
                <a16:creationId xmlns:a16="http://schemas.microsoft.com/office/drawing/2014/main" id="{424EC592-D163-4AEB-A411-6E65DC92C6DF}"/>
              </a:ext>
            </a:extLst>
          </p:cNvPr>
          <p:cNvCxnSpPr>
            <a:cxnSpLocks/>
          </p:cNvCxnSpPr>
          <p:nvPr/>
        </p:nvCxnSpPr>
        <p:spPr>
          <a:xfrm flipV="1">
            <a:off x="5824011" y="2827925"/>
            <a:ext cx="0" cy="8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Rett linje 591">
            <a:extLst>
              <a:ext uri="{FF2B5EF4-FFF2-40B4-BE49-F238E27FC236}">
                <a16:creationId xmlns:a16="http://schemas.microsoft.com/office/drawing/2014/main" id="{B53F7840-3189-4C84-A945-F71378C96D95}"/>
              </a:ext>
            </a:extLst>
          </p:cNvPr>
          <p:cNvCxnSpPr>
            <a:cxnSpLocks/>
          </p:cNvCxnSpPr>
          <p:nvPr/>
        </p:nvCxnSpPr>
        <p:spPr>
          <a:xfrm flipV="1">
            <a:off x="5899289" y="2735558"/>
            <a:ext cx="0" cy="10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tt linje 593">
            <a:extLst>
              <a:ext uri="{FF2B5EF4-FFF2-40B4-BE49-F238E27FC236}">
                <a16:creationId xmlns:a16="http://schemas.microsoft.com/office/drawing/2014/main" id="{8B8E73E2-1750-45FD-B7EF-108A0C933977}"/>
              </a:ext>
            </a:extLst>
          </p:cNvPr>
          <p:cNvCxnSpPr>
            <a:cxnSpLocks/>
          </p:cNvCxnSpPr>
          <p:nvPr/>
        </p:nvCxnSpPr>
        <p:spPr>
          <a:xfrm>
            <a:off x="5030402" y="2830306"/>
            <a:ext cx="79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Rett linje 601">
            <a:extLst>
              <a:ext uri="{FF2B5EF4-FFF2-40B4-BE49-F238E27FC236}">
                <a16:creationId xmlns:a16="http://schemas.microsoft.com/office/drawing/2014/main" id="{CE96A80D-01C7-485C-BC72-43528392DE18}"/>
              </a:ext>
            </a:extLst>
          </p:cNvPr>
          <p:cNvCxnSpPr>
            <a:cxnSpLocks/>
          </p:cNvCxnSpPr>
          <p:nvPr/>
        </p:nvCxnSpPr>
        <p:spPr>
          <a:xfrm flipH="1">
            <a:off x="4652203" y="2840379"/>
            <a:ext cx="21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Rett linje 604">
            <a:extLst>
              <a:ext uri="{FF2B5EF4-FFF2-40B4-BE49-F238E27FC236}">
                <a16:creationId xmlns:a16="http://schemas.microsoft.com/office/drawing/2014/main" id="{0DEDFAC2-8D8B-47F2-A72E-4FD263FD59B3}"/>
              </a:ext>
            </a:extLst>
          </p:cNvPr>
          <p:cNvCxnSpPr>
            <a:cxnSpLocks/>
          </p:cNvCxnSpPr>
          <p:nvPr/>
        </p:nvCxnSpPr>
        <p:spPr>
          <a:xfrm>
            <a:off x="4659098" y="2413361"/>
            <a:ext cx="0" cy="4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Rett linje 611">
            <a:extLst>
              <a:ext uri="{FF2B5EF4-FFF2-40B4-BE49-F238E27FC236}">
                <a16:creationId xmlns:a16="http://schemas.microsoft.com/office/drawing/2014/main" id="{BB450B3F-7ABE-451C-991C-A04126318990}"/>
              </a:ext>
            </a:extLst>
          </p:cNvPr>
          <p:cNvCxnSpPr>
            <a:cxnSpLocks/>
          </p:cNvCxnSpPr>
          <p:nvPr/>
        </p:nvCxnSpPr>
        <p:spPr>
          <a:xfrm>
            <a:off x="4807396" y="2427776"/>
            <a:ext cx="0" cy="3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Rett linje 614">
            <a:extLst>
              <a:ext uri="{FF2B5EF4-FFF2-40B4-BE49-F238E27FC236}">
                <a16:creationId xmlns:a16="http://schemas.microsoft.com/office/drawing/2014/main" id="{5F5B8A97-1218-40B9-A735-B7C0135E1F28}"/>
              </a:ext>
            </a:extLst>
          </p:cNvPr>
          <p:cNvCxnSpPr>
            <a:cxnSpLocks/>
          </p:cNvCxnSpPr>
          <p:nvPr/>
        </p:nvCxnSpPr>
        <p:spPr>
          <a:xfrm flipH="1">
            <a:off x="4801756" y="2740180"/>
            <a:ext cx="7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linje 618">
            <a:extLst>
              <a:ext uri="{FF2B5EF4-FFF2-40B4-BE49-F238E27FC236}">
                <a16:creationId xmlns:a16="http://schemas.microsoft.com/office/drawing/2014/main" id="{63F1396B-0B2D-46E0-9116-823E787D5B98}"/>
              </a:ext>
            </a:extLst>
          </p:cNvPr>
          <p:cNvCxnSpPr>
            <a:cxnSpLocks/>
          </p:cNvCxnSpPr>
          <p:nvPr/>
        </p:nvCxnSpPr>
        <p:spPr>
          <a:xfrm>
            <a:off x="5027551" y="2740293"/>
            <a:ext cx="87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ett linje 708">
            <a:extLst>
              <a:ext uri="{FF2B5EF4-FFF2-40B4-BE49-F238E27FC236}">
                <a16:creationId xmlns:a16="http://schemas.microsoft.com/office/drawing/2014/main" id="{00F95DFB-31AB-45BD-BD00-B9623FB945E9}"/>
              </a:ext>
            </a:extLst>
          </p:cNvPr>
          <p:cNvCxnSpPr>
            <a:cxnSpLocks/>
          </p:cNvCxnSpPr>
          <p:nvPr/>
        </p:nvCxnSpPr>
        <p:spPr>
          <a:xfrm>
            <a:off x="5589960" y="4909741"/>
            <a:ext cx="90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Rett linje 711">
            <a:extLst>
              <a:ext uri="{FF2B5EF4-FFF2-40B4-BE49-F238E27FC236}">
                <a16:creationId xmlns:a16="http://schemas.microsoft.com/office/drawing/2014/main" id="{ADBD54EC-6FF6-4747-B597-226C6C9CA0E9}"/>
              </a:ext>
            </a:extLst>
          </p:cNvPr>
          <p:cNvCxnSpPr>
            <a:cxnSpLocks/>
          </p:cNvCxnSpPr>
          <p:nvPr/>
        </p:nvCxnSpPr>
        <p:spPr>
          <a:xfrm>
            <a:off x="5609728" y="4762787"/>
            <a:ext cx="794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Rett linje 712">
            <a:extLst>
              <a:ext uri="{FF2B5EF4-FFF2-40B4-BE49-F238E27FC236}">
                <a16:creationId xmlns:a16="http://schemas.microsoft.com/office/drawing/2014/main" id="{5C6806FE-47BD-4455-895F-EE8660D0BD2D}"/>
              </a:ext>
            </a:extLst>
          </p:cNvPr>
          <p:cNvCxnSpPr>
            <a:cxnSpLocks/>
          </p:cNvCxnSpPr>
          <p:nvPr/>
        </p:nvCxnSpPr>
        <p:spPr>
          <a:xfrm>
            <a:off x="5589960" y="4629508"/>
            <a:ext cx="73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Rett linje 717">
            <a:extLst>
              <a:ext uri="{FF2B5EF4-FFF2-40B4-BE49-F238E27FC236}">
                <a16:creationId xmlns:a16="http://schemas.microsoft.com/office/drawing/2014/main" id="{029D23E5-170F-4CBD-9135-663AAF21B8BB}"/>
              </a:ext>
            </a:extLst>
          </p:cNvPr>
          <p:cNvCxnSpPr>
            <a:cxnSpLocks/>
          </p:cNvCxnSpPr>
          <p:nvPr/>
        </p:nvCxnSpPr>
        <p:spPr>
          <a:xfrm>
            <a:off x="10899806" y="1418116"/>
            <a:ext cx="0" cy="79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uppe 729">
            <a:extLst>
              <a:ext uri="{FF2B5EF4-FFF2-40B4-BE49-F238E27FC236}">
                <a16:creationId xmlns:a16="http://schemas.microsoft.com/office/drawing/2014/main" id="{D1C0E2FC-8115-4CE4-AEF8-98AF2CB42D53}"/>
              </a:ext>
            </a:extLst>
          </p:cNvPr>
          <p:cNvGrpSpPr/>
          <p:nvPr/>
        </p:nvGrpSpPr>
        <p:grpSpPr>
          <a:xfrm rot="5400000" flipH="1">
            <a:off x="6158481" y="2822319"/>
            <a:ext cx="3305863" cy="2464219"/>
            <a:chOff x="6144956" y="4113751"/>
            <a:chExt cx="3305863" cy="2464219"/>
          </a:xfrm>
        </p:grpSpPr>
        <p:sp>
          <p:nvSpPr>
            <p:cNvPr id="731" name="Rektangel 730">
              <a:extLst>
                <a:ext uri="{FF2B5EF4-FFF2-40B4-BE49-F238E27FC236}">
                  <a16:creationId xmlns:a16="http://schemas.microsoft.com/office/drawing/2014/main" id="{306E2E3D-42DD-427F-A1E8-E2D05984731F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732" name="Gruppe 731">
              <a:extLst>
                <a:ext uri="{FF2B5EF4-FFF2-40B4-BE49-F238E27FC236}">
                  <a16:creationId xmlns:a16="http://schemas.microsoft.com/office/drawing/2014/main" id="{1209DDD9-5207-4978-8778-F357B7D19AF9}"/>
                </a:ext>
              </a:extLst>
            </p:cNvPr>
            <p:cNvGrpSpPr/>
            <p:nvPr/>
          </p:nvGrpSpPr>
          <p:grpSpPr>
            <a:xfrm rot="5400000" flipH="1" flipV="1">
              <a:off x="7510903" y="4850155"/>
              <a:ext cx="719895" cy="2543853"/>
              <a:chOff x="8078760" y="4048384"/>
              <a:chExt cx="719895" cy="2543853"/>
            </a:xfrm>
          </p:grpSpPr>
          <p:grpSp>
            <p:nvGrpSpPr>
              <p:cNvPr id="762" name="Gruppe 761">
                <a:extLst>
                  <a:ext uri="{FF2B5EF4-FFF2-40B4-BE49-F238E27FC236}">
                    <a16:creationId xmlns:a16="http://schemas.microsoft.com/office/drawing/2014/main" id="{814DF770-71FD-456E-9602-F2FA0EDB1D73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786" name="Ellipse 785">
                  <a:extLst>
                    <a:ext uri="{FF2B5EF4-FFF2-40B4-BE49-F238E27FC236}">
                      <a16:creationId xmlns:a16="http://schemas.microsoft.com/office/drawing/2014/main" id="{32E5AC78-85EF-4613-9204-7FB8D09A473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7" name="Ellipse 786">
                  <a:extLst>
                    <a:ext uri="{FF2B5EF4-FFF2-40B4-BE49-F238E27FC236}">
                      <a16:creationId xmlns:a16="http://schemas.microsoft.com/office/drawing/2014/main" id="{AF57F1EC-7E1E-44A0-8395-86EE4E824DB0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8" name="Ellipse 787">
                  <a:extLst>
                    <a:ext uri="{FF2B5EF4-FFF2-40B4-BE49-F238E27FC236}">
                      <a16:creationId xmlns:a16="http://schemas.microsoft.com/office/drawing/2014/main" id="{8225F1CF-8E6B-423A-98BD-6F71FB0DBDB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9" name="Ellipse 788">
                  <a:extLst>
                    <a:ext uri="{FF2B5EF4-FFF2-40B4-BE49-F238E27FC236}">
                      <a16:creationId xmlns:a16="http://schemas.microsoft.com/office/drawing/2014/main" id="{C24C99A9-F795-4ADF-9958-D7A1758970A8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3" name="Gruppe 762">
                <a:extLst>
                  <a:ext uri="{FF2B5EF4-FFF2-40B4-BE49-F238E27FC236}">
                    <a16:creationId xmlns:a16="http://schemas.microsoft.com/office/drawing/2014/main" id="{A469C9A7-B9BD-4E14-BD9D-AA585C9BC4A7}"/>
                  </a:ext>
                </a:extLst>
              </p:cNvPr>
              <p:cNvGrpSpPr/>
              <p:nvPr/>
            </p:nvGrpSpPr>
            <p:grpSpPr>
              <a:xfrm>
                <a:off x="8122329" y="4048384"/>
                <a:ext cx="676326" cy="2543853"/>
                <a:chOff x="8122329" y="4056531"/>
                <a:chExt cx="676326" cy="2186894"/>
              </a:xfrm>
            </p:grpSpPr>
            <p:sp>
              <p:nvSpPr>
                <p:cNvPr id="774" name="TekstSylinder 773">
                  <a:extLst>
                    <a:ext uri="{FF2B5EF4-FFF2-40B4-BE49-F238E27FC236}">
                      <a16:creationId xmlns:a16="http://schemas.microsoft.com/office/drawing/2014/main" id="{E7D63E1F-AB1F-4D16-B52B-64EA0FE20F07}"/>
                    </a:ext>
                  </a:extLst>
                </p:cNvPr>
                <p:cNvSpPr txBox="1"/>
                <p:nvPr/>
              </p:nvSpPr>
              <p:spPr>
                <a:xfrm rot="10800000">
                  <a:off x="8170514" y="5997204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75" name="TekstSylinder 774">
                  <a:extLst>
                    <a:ext uri="{FF2B5EF4-FFF2-40B4-BE49-F238E27FC236}">
                      <a16:creationId xmlns:a16="http://schemas.microsoft.com/office/drawing/2014/main" id="{72D63F2B-1AE3-4E6A-B497-52C10C9F8288}"/>
                    </a:ext>
                  </a:extLst>
                </p:cNvPr>
                <p:cNvSpPr txBox="1"/>
                <p:nvPr/>
              </p:nvSpPr>
              <p:spPr>
                <a:xfrm rot="10800000">
                  <a:off x="8173270" y="5781152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776" name="TekstSylinder 775">
                  <a:extLst>
                    <a:ext uri="{FF2B5EF4-FFF2-40B4-BE49-F238E27FC236}">
                      <a16:creationId xmlns:a16="http://schemas.microsoft.com/office/drawing/2014/main" id="{684066E9-FF78-4F8A-BE97-2CA39EADFC41}"/>
                    </a:ext>
                  </a:extLst>
                </p:cNvPr>
                <p:cNvSpPr txBox="1"/>
                <p:nvPr/>
              </p:nvSpPr>
              <p:spPr>
                <a:xfrm rot="10800000">
                  <a:off x="8165504" y="5626047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777" name="TekstSylinder 776">
                  <a:extLst>
                    <a:ext uri="{FF2B5EF4-FFF2-40B4-BE49-F238E27FC236}">
                      <a16:creationId xmlns:a16="http://schemas.microsoft.com/office/drawing/2014/main" id="{33F89D2A-3417-4EFB-B3E4-D518024AAF7A}"/>
                    </a:ext>
                  </a:extLst>
                </p:cNvPr>
                <p:cNvSpPr txBox="1"/>
                <p:nvPr/>
              </p:nvSpPr>
              <p:spPr>
                <a:xfrm rot="10800000">
                  <a:off x="8148778" y="5448437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778" name="TekstSylinder 777">
                  <a:extLst>
                    <a:ext uri="{FF2B5EF4-FFF2-40B4-BE49-F238E27FC236}">
                      <a16:creationId xmlns:a16="http://schemas.microsoft.com/office/drawing/2014/main" id="{F119686D-44DD-4156-AE0A-CE87BEA336B0}"/>
                    </a:ext>
                  </a:extLst>
                </p:cNvPr>
                <p:cNvSpPr txBox="1"/>
                <p:nvPr/>
              </p:nvSpPr>
              <p:spPr>
                <a:xfrm rot="10800000">
                  <a:off x="8154951" y="5284343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779" name="TekstSylinder 778">
                  <a:extLst>
                    <a:ext uri="{FF2B5EF4-FFF2-40B4-BE49-F238E27FC236}">
                      <a16:creationId xmlns:a16="http://schemas.microsoft.com/office/drawing/2014/main" id="{528622A2-68CD-45B8-B82A-9204ED7D1CE0}"/>
                    </a:ext>
                  </a:extLst>
                </p:cNvPr>
                <p:cNvSpPr txBox="1"/>
                <p:nvPr/>
              </p:nvSpPr>
              <p:spPr>
                <a:xfrm rot="10800000">
                  <a:off x="8142890" y="5110219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780" name="TekstSylinder 779">
                  <a:extLst>
                    <a:ext uri="{FF2B5EF4-FFF2-40B4-BE49-F238E27FC236}">
                      <a16:creationId xmlns:a16="http://schemas.microsoft.com/office/drawing/2014/main" id="{55701673-2EB3-4232-A41B-4FEBE5FEE068}"/>
                    </a:ext>
                  </a:extLst>
                </p:cNvPr>
                <p:cNvSpPr txBox="1"/>
                <p:nvPr/>
              </p:nvSpPr>
              <p:spPr>
                <a:xfrm rot="10800000">
                  <a:off x="8134944" y="4938885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781" name="TekstSylinder 780">
                  <a:extLst>
                    <a:ext uri="{FF2B5EF4-FFF2-40B4-BE49-F238E27FC236}">
                      <a16:creationId xmlns:a16="http://schemas.microsoft.com/office/drawing/2014/main" id="{22F3A2A6-5092-42FE-A94C-5CDD4E0C0455}"/>
                    </a:ext>
                  </a:extLst>
                </p:cNvPr>
                <p:cNvSpPr txBox="1"/>
                <p:nvPr/>
              </p:nvSpPr>
              <p:spPr>
                <a:xfrm rot="10800000">
                  <a:off x="8136323" y="4754219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782" name="TekstSylinder 781">
                  <a:extLst>
                    <a:ext uri="{FF2B5EF4-FFF2-40B4-BE49-F238E27FC236}">
                      <a16:creationId xmlns:a16="http://schemas.microsoft.com/office/drawing/2014/main" id="{6C73A1DD-3974-4EB2-BB9D-B58FA8565F2A}"/>
                    </a:ext>
                  </a:extLst>
                </p:cNvPr>
                <p:cNvSpPr txBox="1"/>
                <p:nvPr/>
              </p:nvSpPr>
              <p:spPr>
                <a:xfrm rot="10800000">
                  <a:off x="8129882" y="4582885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783" name="TekstSylinder 782">
                  <a:extLst>
                    <a:ext uri="{FF2B5EF4-FFF2-40B4-BE49-F238E27FC236}">
                      <a16:creationId xmlns:a16="http://schemas.microsoft.com/office/drawing/2014/main" id="{58C537FA-AF1A-43B5-8F10-BC36F274947B}"/>
                    </a:ext>
                  </a:extLst>
                </p:cNvPr>
                <p:cNvSpPr txBox="1"/>
                <p:nvPr/>
              </p:nvSpPr>
              <p:spPr>
                <a:xfrm rot="10800000">
                  <a:off x="8126964" y="4405459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84" name="TekstSylinder 783">
                  <a:extLst>
                    <a:ext uri="{FF2B5EF4-FFF2-40B4-BE49-F238E27FC236}">
                      <a16:creationId xmlns:a16="http://schemas.microsoft.com/office/drawing/2014/main" id="{8782FAE2-79D8-48FD-AABE-C4D81A38DFA1}"/>
                    </a:ext>
                  </a:extLst>
                </p:cNvPr>
                <p:cNvSpPr txBox="1"/>
                <p:nvPr/>
              </p:nvSpPr>
              <p:spPr>
                <a:xfrm rot="10800000">
                  <a:off x="8122329" y="4227865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785" name="TekstSylinder 784">
                  <a:extLst>
                    <a:ext uri="{FF2B5EF4-FFF2-40B4-BE49-F238E27FC236}">
                      <a16:creationId xmlns:a16="http://schemas.microsoft.com/office/drawing/2014/main" id="{0E3124FE-3458-4487-8AD9-D507E2C7F8B6}"/>
                    </a:ext>
                  </a:extLst>
                </p:cNvPr>
                <p:cNvSpPr txBox="1"/>
                <p:nvPr/>
              </p:nvSpPr>
              <p:spPr>
                <a:xfrm rot="10800000">
                  <a:off x="8122329" y="4056531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764" name="Gruppe 763">
                <a:extLst>
                  <a:ext uri="{FF2B5EF4-FFF2-40B4-BE49-F238E27FC236}">
                    <a16:creationId xmlns:a16="http://schemas.microsoft.com/office/drawing/2014/main" id="{C118E06B-224A-4346-8475-87319A8931C0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770" name="Ellipse 769">
                  <a:extLst>
                    <a:ext uri="{FF2B5EF4-FFF2-40B4-BE49-F238E27FC236}">
                      <a16:creationId xmlns:a16="http://schemas.microsoft.com/office/drawing/2014/main" id="{F9A20F02-9616-43F9-B2BF-A6D50319941D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1" name="Ellipse 770">
                  <a:extLst>
                    <a:ext uri="{FF2B5EF4-FFF2-40B4-BE49-F238E27FC236}">
                      <a16:creationId xmlns:a16="http://schemas.microsoft.com/office/drawing/2014/main" id="{C20E6FFB-8DE5-4C08-89A8-4CA2A34867C8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2" name="Ellipse 771">
                  <a:extLst>
                    <a:ext uri="{FF2B5EF4-FFF2-40B4-BE49-F238E27FC236}">
                      <a16:creationId xmlns:a16="http://schemas.microsoft.com/office/drawing/2014/main" id="{8A959D21-A833-467E-9BB0-211B77A0FECA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3" name="Ellipse 772">
                  <a:extLst>
                    <a:ext uri="{FF2B5EF4-FFF2-40B4-BE49-F238E27FC236}">
                      <a16:creationId xmlns:a16="http://schemas.microsoft.com/office/drawing/2014/main" id="{131A7558-AB39-401D-8CE8-7B6ED624B4B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5" name="Gruppe 764">
                <a:extLst>
                  <a:ext uri="{FF2B5EF4-FFF2-40B4-BE49-F238E27FC236}">
                    <a16:creationId xmlns:a16="http://schemas.microsoft.com/office/drawing/2014/main" id="{6E1A6508-07B9-484B-8032-ACD558BA5896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766" name="Ellipse 765">
                  <a:extLst>
                    <a:ext uri="{FF2B5EF4-FFF2-40B4-BE49-F238E27FC236}">
                      <a16:creationId xmlns:a16="http://schemas.microsoft.com/office/drawing/2014/main" id="{AD942F61-5258-4BEF-9824-CE1846E7874C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7" name="Ellipse 766">
                  <a:extLst>
                    <a:ext uri="{FF2B5EF4-FFF2-40B4-BE49-F238E27FC236}">
                      <a16:creationId xmlns:a16="http://schemas.microsoft.com/office/drawing/2014/main" id="{6510B6E7-A02A-4C0B-AAA1-3F1EDB637D4B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8" name="Ellipse 767">
                  <a:extLst>
                    <a:ext uri="{FF2B5EF4-FFF2-40B4-BE49-F238E27FC236}">
                      <a16:creationId xmlns:a16="http://schemas.microsoft.com/office/drawing/2014/main" id="{FBA2D030-A831-4DD0-AEEB-81EE51F6547C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9" name="Ellipse 768">
                  <a:extLst>
                    <a:ext uri="{FF2B5EF4-FFF2-40B4-BE49-F238E27FC236}">
                      <a16:creationId xmlns:a16="http://schemas.microsoft.com/office/drawing/2014/main" id="{887EC6B0-F174-434D-A067-8DEF080E3CD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733" name="Gruppe 732">
              <a:extLst>
                <a:ext uri="{FF2B5EF4-FFF2-40B4-BE49-F238E27FC236}">
                  <a16:creationId xmlns:a16="http://schemas.microsoft.com/office/drawing/2014/main" id="{2A291FEA-7F33-4268-8B75-EB641DBAC60C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739" name="Gruppe 738">
                <a:extLst>
                  <a:ext uri="{FF2B5EF4-FFF2-40B4-BE49-F238E27FC236}">
                    <a16:creationId xmlns:a16="http://schemas.microsoft.com/office/drawing/2014/main" id="{005E83C2-5E09-4349-8D93-68DD05840051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752" name="TekstSylinder 751">
                  <a:extLst>
                    <a:ext uri="{FF2B5EF4-FFF2-40B4-BE49-F238E27FC236}">
                      <a16:creationId xmlns:a16="http://schemas.microsoft.com/office/drawing/2014/main" id="{672A61A1-9893-480F-B78B-441FDAAD107F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753" name="TekstSylinder 752">
                  <a:extLst>
                    <a:ext uri="{FF2B5EF4-FFF2-40B4-BE49-F238E27FC236}">
                      <a16:creationId xmlns:a16="http://schemas.microsoft.com/office/drawing/2014/main" id="{A8ECA28A-636D-4C3D-A718-E47A7F5E29C5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4" name="TekstSylinder 753">
                  <a:extLst>
                    <a:ext uri="{FF2B5EF4-FFF2-40B4-BE49-F238E27FC236}">
                      <a16:creationId xmlns:a16="http://schemas.microsoft.com/office/drawing/2014/main" id="{33B704D5-0A23-47DD-AD9A-8B0E2018DF26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755" name="TekstSylinder 754">
                  <a:extLst>
                    <a:ext uri="{FF2B5EF4-FFF2-40B4-BE49-F238E27FC236}">
                      <a16:creationId xmlns:a16="http://schemas.microsoft.com/office/drawing/2014/main" id="{2D27B754-A748-462D-89D9-D82E89867A00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56" name="TekstSylinder 755">
                  <a:extLst>
                    <a:ext uri="{FF2B5EF4-FFF2-40B4-BE49-F238E27FC236}">
                      <a16:creationId xmlns:a16="http://schemas.microsoft.com/office/drawing/2014/main" id="{BACCBDDF-793A-497F-B5F7-CCF312A7F58F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757" name="TekstSylinder 756">
                  <a:extLst>
                    <a:ext uri="{FF2B5EF4-FFF2-40B4-BE49-F238E27FC236}">
                      <a16:creationId xmlns:a16="http://schemas.microsoft.com/office/drawing/2014/main" id="{AAAA3E4A-1682-42C2-9C45-F63E7A6FA57C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8" name="TekstSylinder 757">
                  <a:extLst>
                    <a:ext uri="{FF2B5EF4-FFF2-40B4-BE49-F238E27FC236}">
                      <a16:creationId xmlns:a16="http://schemas.microsoft.com/office/drawing/2014/main" id="{C6517F4B-10D9-4513-BB57-EDCC65E2B13C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759" name="TekstSylinder 758">
                  <a:extLst>
                    <a:ext uri="{FF2B5EF4-FFF2-40B4-BE49-F238E27FC236}">
                      <a16:creationId xmlns:a16="http://schemas.microsoft.com/office/drawing/2014/main" id="{BEC7B55C-C833-405E-A7C0-0311FB9C7C5D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60" name="TekstSylinder 759">
                  <a:extLst>
                    <a:ext uri="{FF2B5EF4-FFF2-40B4-BE49-F238E27FC236}">
                      <a16:creationId xmlns:a16="http://schemas.microsoft.com/office/drawing/2014/main" id="{60444114-B983-4CF0-8234-A8A7CE6AAAE4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61" name="TekstSylinder 760">
                  <a:extLst>
                    <a:ext uri="{FF2B5EF4-FFF2-40B4-BE49-F238E27FC236}">
                      <a16:creationId xmlns:a16="http://schemas.microsoft.com/office/drawing/2014/main" id="{7CD3AD05-E8A5-43F1-AE02-6074FDECC12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740" name="Gruppe 739">
                <a:extLst>
                  <a:ext uri="{FF2B5EF4-FFF2-40B4-BE49-F238E27FC236}">
                    <a16:creationId xmlns:a16="http://schemas.microsoft.com/office/drawing/2014/main" id="{DB97D434-778A-4853-8BD8-6B6669AD7E32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748" name="Ellipse 747">
                  <a:extLst>
                    <a:ext uri="{FF2B5EF4-FFF2-40B4-BE49-F238E27FC236}">
                      <a16:creationId xmlns:a16="http://schemas.microsoft.com/office/drawing/2014/main" id="{5CF3EDC6-D272-4B16-8454-428623E68A49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9" name="Ellipse 748">
                  <a:extLst>
                    <a:ext uri="{FF2B5EF4-FFF2-40B4-BE49-F238E27FC236}">
                      <a16:creationId xmlns:a16="http://schemas.microsoft.com/office/drawing/2014/main" id="{A5B4D4D6-7C32-4727-8084-30C5FAD1DB0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0" name="Ellipse 749">
                  <a:extLst>
                    <a:ext uri="{FF2B5EF4-FFF2-40B4-BE49-F238E27FC236}">
                      <a16:creationId xmlns:a16="http://schemas.microsoft.com/office/drawing/2014/main" id="{1FEDC14E-4769-443A-ACDC-8E4B8063CA9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1" name="Ellipse 750">
                  <a:extLst>
                    <a:ext uri="{FF2B5EF4-FFF2-40B4-BE49-F238E27FC236}">
                      <a16:creationId xmlns:a16="http://schemas.microsoft.com/office/drawing/2014/main" id="{BB56C2E2-FA14-414A-B540-50768907C95A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41" name="Gruppe 740">
                <a:extLst>
                  <a:ext uri="{FF2B5EF4-FFF2-40B4-BE49-F238E27FC236}">
                    <a16:creationId xmlns:a16="http://schemas.microsoft.com/office/drawing/2014/main" id="{1D4D85F3-714A-46DE-8F92-B7A72FFD3594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744" name="Ellipse 743">
                  <a:extLst>
                    <a:ext uri="{FF2B5EF4-FFF2-40B4-BE49-F238E27FC236}">
                      <a16:creationId xmlns:a16="http://schemas.microsoft.com/office/drawing/2014/main" id="{1AF34C42-2D3D-4B87-82D1-36B48EED06E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5" name="Ellipse 744">
                  <a:extLst>
                    <a:ext uri="{FF2B5EF4-FFF2-40B4-BE49-F238E27FC236}">
                      <a16:creationId xmlns:a16="http://schemas.microsoft.com/office/drawing/2014/main" id="{AC8602AC-F088-4AF5-BFDA-B95239F2D45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6" name="Ellipse 745">
                  <a:extLst>
                    <a:ext uri="{FF2B5EF4-FFF2-40B4-BE49-F238E27FC236}">
                      <a16:creationId xmlns:a16="http://schemas.microsoft.com/office/drawing/2014/main" id="{BDA01DC1-E747-439F-9EF2-4F1C4C5099DF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7" name="Ellipse 746">
                  <a:extLst>
                    <a:ext uri="{FF2B5EF4-FFF2-40B4-BE49-F238E27FC236}">
                      <a16:creationId xmlns:a16="http://schemas.microsoft.com/office/drawing/2014/main" id="{1DF575B9-7BB8-4ACC-B9DE-8F1592A352AD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4C115ECA-BADD-41AC-AA22-C4A456BD5510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BAFD2A8D-4100-4D02-866E-35495BD25E7E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34" name="Gruppe 733">
              <a:extLst>
                <a:ext uri="{FF2B5EF4-FFF2-40B4-BE49-F238E27FC236}">
                  <a16:creationId xmlns:a16="http://schemas.microsoft.com/office/drawing/2014/main" id="{0A535246-AE1F-445B-933F-223AA2850767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735" name="TekstSylinder 734">
                <a:extLst>
                  <a:ext uri="{FF2B5EF4-FFF2-40B4-BE49-F238E27FC236}">
                    <a16:creationId xmlns:a16="http://schemas.microsoft.com/office/drawing/2014/main" id="{855E2E19-E79C-40E6-882F-A6F012E4CA00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736" name="TekstSylinder 735">
                <a:extLst>
                  <a:ext uri="{FF2B5EF4-FFF2-40B4-BE49-F238E27FC236}">
                    <a16:creationId xmlns:a16="http://schemas.microsoft.com/office/drawing/2014/main" id="{AF56E798-D285-4132-B2C9-3D39056EA143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79517A69-B256-425C-86F3-07B049CCDC24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346625B6-DFD6-4ED7-88E9-BA3CDE35125C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820" name="Rett linje 819">
            <a:extLst>
              <a:ext uri="{FF2B5EF4-FFF2-40B4-BE49-F238E27FC236}">
                <a16:creationId xmlns:a16="http://schemas.microsoft.com/office/drawing/2014/main" id="{C3383E65-DA3F-477A-BC63-4286B1A620BE}"/>
              </a:ext>
            </a:extLst>
          </p:cNvPr>
          <p:cNvCxnSpPr>
            <a:cxnSpLocks/>
          </p:cNvCxnSpPr>
          <p:nvPr/>
        </p:nvCxnSpPr>
        <p:spPr>
          <a:xfrm>
            <a:off x="682099" y="1273181"/>
            <a:ext cx="861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Rett linje 821">
            <a:extLst>
              <a:ext uri="{FF2B5EF4-FFF2-40B4-BE49-F238E27FC236}">
                <a16:creationId xmlns:a16="http://schemas.microsoft.com/office/drawing/2014/main" id="{295438C4-8283-4746-BF2A-8BF887B102CE}"/>
              </a:ext>
            </a:extLst>
          </p:cNvPr>
          <p:cNvCxnSpPr>
            <a:cxnSpLocks/>
          </p:cNvCxnSpPr>
          <p:nvPr/>
        </p:nvCxnSpPr>
        <p:spPr>
          <a:xfrm>
            <a:off x="682099" y="4563734"/>
            <a:ext cx="643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Rett linje 826">
            <a:extLst>
              <a:ext uri="{FF2B5EF4-FFF2-40B4-BE49-F238E27FC236}">
                <a16:creationId xmlns:a16="http://schemas.microsoft.com/office/drawing/2014/main" id="{694CB751-E1CB-48CC-9AE0-CF640F4C169E}"/>
              </a:ext>
            </a:extLst>
          </p:cNvPr>
          <p:cNvCxnSpPr>
            <a:cxnSpLocks/>
          </p:cNvCxnSpPr>
          <p:nvPr/>
        </p:nvCxnSpPr>
        <p:spPr>
          <a:xfrm flipV="1">
            <a:off x="682099" y="1273181"/>
            <a:ext cx="0" cy="329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Rett linje 828">
            <a:extLst>
              <a:ext uri="{FF2B5EF4-FFF2-40B4-BE49-F238E27FC236}">
                <a16:creationId xmlns:a16="http://schemas.microsoft.com/office/drawing/2014/main" id="{E93A73BC-25B2-4452-8CB9-6AE72988BD88}"/>
              </a:ext>
            </a:extLst>
          </p:cNvPr>
          <p:cNvCxnSpPr>
            <a:cxnSpLocks/>
          </p:cNvCxnSpPr>
          <p:nvPr/>
        </p:nvCxnSpPr>
        <p:spPr>
          <a:xfrm>
            <a:off x="983322" y="1329692"/>
            <a:ext cx="822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Rett linje 830">
            <a:extLst>
              <a:ext uri="{FF2B5EF4-FFF2-40B4-BE49-F238E27FC236}">
                <a16:creationId xmlns:a16="http://schemas.microsoft.com/office/drawing/2014/main" id="{F34367E7-C1A0-4F0B-A09A-B7F573E26D18}"/>
              </a:ext>
            </a:extLst>
          </p:cNvPr>
          <p:cNvCxnSpPr>
            <a:cxnSpLocks/>
          </p:cNvCxnSpPr>
          <p:nvPr/>
        </p:nvCxnSpPr>
        <p:spPr>
          <a:xfrm flipV="1">
            <a:off x="984136" y="1324920"/>
            <a:ext cx="0" cy="2916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3" name="Rett linje 832">
            <a:extLst>
              <a:ext uri="{FF2B5EF4-FFF2-40B4-BE49-F238E27FC236}">
                <a16:creationId xmlns:a16="http://schemas.microsoft.com/office/drawing/2014/main" id="{728327AD-3E7B-4CA3-9F74-FF1065B41E73}"/>
              </a:ext>
            </a:extLst>
          </p:cNvPr>
          <p:cNvCxnSpPr>
            <a:cxnSpLocks/>
          </p:cNvCxnSpPr>
          <p:nvPr/>
        </p:nvCxnSpPr>
        <p:spPr>
          <a:xfrm>
            <a:off x="988689" y="4241219"/>
            <a:ext cx="345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7" name="Rett linje 836">
            <a:extLst>
              <a:ext uri="{FF2B5EF4-FFF2-40B4-BE49-F238E27FC236}">
                <a16:creationId xmlns:a16="http://schemas.microsoft.com/office/drawing/2014/main" id="{13F47B2F-E316-47BE-9B15-E33F942BC9CD}"/>
              </a:ext>
            </a:extLst>
          </p:cNvPr>
          <p:cNvCxnSpPr>
            <a:cxnSpLocks/>
          </p:cNvCxnSpPr>
          <p:nvPr/>
        </p:nvCxnSpPr>
        <p:spPr>
          <a:xfrm>
            <a:off x="1038047" y="1407154"/>
            <a:ext cx="8105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ett linje 838">
            <a:extLst>
              <a:ext uri="{FF2B5EF4-FFF2-40B4-BE49-F238E27FC236}">
                <a16:creationId xmlns:a16="http://schemas.microsoft.com/office/drawing/2014/main" id="{6260A5EB-DB6A-449E-AF65-FA82DC4AC8FA}"/>
              </a:ext>
            </a:extLst>
          </p:cNvPr>
          <p:cNvCxnSpPr>
            <a:cxnSpLocks/>
          </p:cNvCxnSpPr>
          <p:nvPr/>
        </p:nvCxnSpPr>
        <p:spPr>
          <a:xfrm flipV="1">
            <a:off x="788661" y="1404855"/>
            <a:ext cx="0" cy="298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Rett linje 839">
            <a:extLst>
              <a:ext uri="{FF2B5EF4-FFF2-40B4-BE49-F238E27FC236}">
                <a16:creationId xmlns:a16="http://schemas.microsoft.com/office/drawing/2014/main" id="{0EED3A4A-4824-4381-A4E6-2940F53F9862}"/>
              </a:ext>
            </a:extLst>
          </p:cNvPr>
          <p:cNvCxnSpPr>
            <a:cxnSpLocks/>
          </p:cNvCxnSpPr>
          <p:nvPr/>
        </p:nvCxnSpPr>
        <p:spPr>
          <a:xfrm>
            <a:off x="788661" y="4387058"/>
            <a:ext cx="527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Rett linje 848">
            <a:extLst>
              <a:ext uri="{FF2B5EF4-FFF2-40B4-BE49-F238E27FC236}">
                <a16:creationId xmlns:a16="http://schemas.microsoft.com/office/drawing/2014/main" id="{9345A590-60EF-49CB-9092-E5E6DAD4FD02}"/>
              </a:ext>
            </a:extLst>
          </p:cNvPr>
          <p:cNvCxnSpPr>
            <a:cxnSpLocks/>
          </p:cNvCxnSpPr>
          <p:nvPr/>
        </p:nvCxnSpPr>
        <p:spPr>
          <a:xfrm>
            <a:off x="788661" y="1407154"/>
            <a:ext cx="141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Rett linje 874">
            <a:extLst>
              <a:ext uri="{FF2B5EF4-FFF2-40B4-BE49-F238E27FC236}">
                <a16:creationId xmlns:a16="http://schemas.microsoft.com/office/drawing/2014/main" id="{67F5F553-CCCC-4957-A587-A6D84AB677A7}"/>
              </a:ext>
            </a:extLst>
          </p:cNvPr>
          <p:cNvCxnSpPr>
            <a:cxnSpLocks/>
          </p:cNvCxnSpPr>
          <p:nvPr/>
        </p:nvCxnSpPr>
        <p:spPr>
          <a:xfrm>
            <a:off x="7284627" y="6227186"/>
            <a:ext cx="23976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Rett linje 431">
            <a:extLst>
              <a:ext uri="{FF2B5EF4-FFF2-40B4-BE49-F238E27FC236}">
                <a16:creationId xmlns:a16="http://schemas.microsoft.com/office/drawing/2014/main" id="{6F8CE550-6A49-4A28-827D-CC3A6AEE34C9}"/>
              </a:ext>
            </a:extLst>
          </p:cNvPr>
          <p:cNvCxnSpPr>
            <a:cxnSpLocks/>
          </p:cNvCxnSpPr>
          <p:nvPr/>
        </p:nvCxnSpPr>
        <p:spPr>
          <a:xfrm>
            <a:off x="5559103" y="4481552"/>
            <a:ext cx="67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Rett linje 433">
            <a:extLst>
              <a:ext uri="{FF2B5EF4-FFF2-40B4-BE49-F238E27FC236}">
                <a16:creationId xmlns:a16="http://schemas.microsoft.com/office/drawing/2014/main" id="{1925CAF6-9C19-4D79-8B3C-C5D375D4AA9F}"/>
              </a:ext>
            </a:extLst>
          </p:cNvPr>
          <p:cNvCxnSpPr>
            <a:cxnSpLocks/>
          </p:cNvCxnSpPr>
          <p:nvPr/>
        </p:nvCxnSpPr>
        <p:spPr>
          <a:xfrm>
            <a:off x="5568053" y="4345620"/>
            <a:ext cx="566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E7CF42AD-95A4-4B90-A85F-C7D000E837A1}"/>
              </a:ext>
            </a:extLst>
          </p:cNvPr>
          <p:cNvCxnSpPr>
            <a:cxnSpLocks/>
          </p:cNvCxnSpPr>
          <p:nvPr/>
        </p:nvCxnSpPr>
        <p:spPr>
          <a:xfrm>
            <a:off x="6496294" y="4259997"/>
            <a:ext cx="0" cy="64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Rett linje 432">
            <a:extLst>
              <a:ext uri="{FF2B5EF4-FFF2-40B4-BE49-F238E27FC236}">
                <a16:creationId xmlns:a16="http://schemas.microsoft.com/office/drawing/2014/main" id="{8270C5CE-7428-46B8-B8BF-7623C17AE507}"/>
              </a:ext>
            </a:extLst>
          </p:cNvPr>
          <p:cNvCxnSpPr>
            <a:cxnSpLocks/>
          </p:cNvCxnSpPr>
          <p:nvPr/>
        </p:nvCxnSpPr>
        <p:spPr>
          <a:xfrm>
            <a:off x="6241767" y="3648216"/>
            <a:ext cx="445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Rett linje 435">
            <a:extLst>
              <a:ext uri="{FF2B5EF4-FFF2-40B4-BE49-F238E27FC236}">
                <a16:creationId xmlns:a16="http://schemas.microsoft.com/office/drawing/2014/main" id="{D2E9AE41-5132-4F00-A324-F5E2F2F6D7F0}"/>
              </a:ext>
            </a:extLst>
          </p:cNvPr>
          <p:cNvCxnSpPr>
            <a:cxnSpLocks/>
          </p:cNvCxnSpPr>
          <p:nvPr/>
        </p:nvCxnSpPr>
        <p:spPr>
          <a:xfrm>
            <a:off x="6134733" y="3435719"/>
            <a:ext cx="598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Rett linje 437">
            <a:extLst>
              <a:ext uri="{FF2B5EF4-FFF2-40B4-BE49-F238E27FC236}">
                <a16:creationId xmlns:a16="http://schemas.microsoft.com/office/drawing/2014/main" id="{1BE6E29C-DE0C-4F25-A11F-3FE755AE149A}"/>
              </a:ext>
            </a:extLst>
          </p:cNvPr>
          <p:cNvCxnSpPr>
            <a:cxnSpLocks/>
          </p:cNvCxnSpPr>
          <p:nvPr/>
        </p:nvCxnSpPr>
        <p:spPr>
          <a:xfrm>
            <a:off x="6496294" y="4257250"/>
            <a:ext cx="203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Rett linje 439">
            <a:extLst>
              <a:ext uri="{FF2B5EF4-FFF2-40B4-BE49-F238E27FC236}">
                <a16:creationId xmlns:a16="http://schemas.microsoft.com/office/drawing/2014/main" id="{65686270-7497-4777-8641-9AD5C1ADC890}"/>
              </a:ext>
            </a:extLst>
          </p:cNvPr>
          <p:cNvCxnSpPr>
            <a:cxnSpLocks/>
          </p:cNvCxnSpPr>
          <p:nvPr/>
        </p:nvCxnSpPr>
        <p:spPr>
          <a:xfrm>
            <a:off x="6404214" y="4066532"/>
            <a:ext cx="295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Rett linje 441">
            <a:extLst>
              <a:ext uri="{FF2B5EF4-FFF2-40B4-BE49-F238E27FC236}">
                <a16:creationId xmlns:a16="http://schemas.microsoft.com/office/drawing/2014/main" id="{D06783DF-7FBC-4C38-B4D2-3F2C7FD82C1E}"/>
              </a:ext>
            </a:extLst>
          </p:cNvPr>
          <p:cNvCxnSpPr>
            <a:cxnSpLocks/>
          </p:cNvCxnSpPr>
          <p:nvPr/>
        </p:nvCxnSpPr>
        <p:spPr>
          <a:xfrm>
            <a:off x="6320336" y="3874516"/>
            <a:ext cx="354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Rett linje 442">
            <a:extLst>
              <a:ext uri="{FF2B5EF4-FFF2-40B4-BE49-F238E27FC236}">
                <a16:creationId xmlns:a16="http://schemas.microsoft.com/office/drawing/2014/main" id="{D8DEAA00-68CF-4FB8-8B45-BD73BF487821}"/>
              </a:ext>
            </a:extLst>
          </p:cNvPr>
          <p:cNvCxnSpPr>
            <a:cxnSpLocks/>
          </p:cNvCxnSpPr>
          <p:nvPr/>
        </p:nvCxnSpPr>
        <p:spPr>
          <a:xfrm>
            <a:off x="6404214" y="4066532"/>
            <a:ext cx="0" cy="69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Rett linje 444">
            <a:extLst>
              <a:ext uri="{FF2B5EF4-FFF2-40B4-BE49-F238E27FC236}">
                <a16:creationId xmlns:a16="http://schemas.microsoft.com/office/drawing/2014/main" id="{744180A2-B6DC-4FBD-B20F-AFE620BAE857}"/>
              </a:ext>
            </a:extLst>
          </p:cNvPr>
          <p:cNvCxnSpPr>
            <a:cxnSpLocks/>
          </p:cNvCxnSpPr>
          <p:nvPr/>
        </p:nvCxnSpPr>
        <p:spPr>
          <a:xfrm>
            <a:off x="6320336" y="3868577"/>
            <a:ext cx="0" cy="76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Rett linje 445">
            <a:extLst>
              <a:ext uri="{FF2B5EF4-FFF2-40B4-BE49-F238E27FC236}">
                <a16:creationId xmlns:a16="http://schemas.microsoft.com/office/drawing/2014/main" id="{E37E29B5-875A-4CBB-83B8-6616926FC5E2}"/>
              </a:ext>
            </a:extLst>
          </p:cNvPr>
          <p:cNvCxnSpPr>
            <a:cxnSpLocks/>
          </p:cNvCxnSpPr>
          <p:nvPr/>
        </p:nvCxnSpPr>
        <p:spPr>
          <a:xfrm>
            <a:off x="6235593" y="3641773"/>
            <a:ext cx="0" cy="83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Rett linje 447">
            <a:extLst>
              <a:ext uri="{FF2B5EF4-FFF2-40B4-BE49-F238E27FC236}">
                <a16:creationId xmlns:a16="http://schemas.microsoft.com/office/drawing/2014/main" id="{542086AC-F5FE-47A1-B83B-31BA32449A1A}"/>
              </a:ext>
            </a:extLst>
          </p:cNvPr>
          <p:cNvCxnSpPr>
            <a:cxnSpLocks/>
          </p:cNvCxnSpPr>
          <p:nvPr/>
        </p:nvCxnSpPr>
        <p:spPr>
          <a:xfrm>
            <a:off x="6134733" y="3435719"/>
            <a:ext cx="0" cy="90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tt linje 159">
            <a:extLst>
              <a:ext uri="{FF2B5EF4-FFF2-40B4-BE49-F238E27FC236}">
                <a16:creationId xmlns:a16="http://schemas.microsoft.com/office/drawing/2014/main" id="{909F25A7-4FE0-4456-BBD7-65065F6E4001}"/>
              </a:ext>
            </a:extLst>
          </p:cNvPr>
          <p:cNvCxnSpPr>
            <a:cxnSpLocks/>
          </p:cNvCxnSpPr>
          <p:nvPr/>
        </p:nvCxnSpPr>
        <p:spPr>
          <a:xfrm>
            <a:off x="9143861" y="1404855"/>
            <a:ext cx="0" cy="438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linje 161">
            <a:extLst>
              <a:ext uri="{FF2B5EF4-FFF2-40B4-BE49-F238E27FC236}">
                <a16:creationId xmlns:a16="http://schemas.microsoft.com/office/drawing/2014/main" id="{670630B1-13D5-48F3-A5CE-A48B1FAF7E3C}"/>
              </a:ext>
            </a:extLst>
          </p:cNvPr>
          <p:cNvCxnSpPr>
            <a:cxnSpLocks/>
          </p:cNvCxnSpPr>
          <p:nvPr/>
        </p:nvCxnSpPr>
        <p:spPr>
          <a:xfrm flipH="1">
            <a:off x="8099179" y="5794422"/>
            <a:ext cx="1044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tt linje 163">
            <a:extLst>
              <a:ext uri="{FF2B5EF4-FFF2-40B4-BE49-F238E27FC236}">
                <a16:creationId xmlns:a16="http://schemas.microsoft.com/office/drawing/2014/main" id="{CC3DA22A-4C9A-44BF-A7C7-1A6E0BC69680}"/>
              </a:ext>
            </a:extLst>
          </p:cNvPr>
          <p:cNvCxnSpPr>
            <a:cxnSpLocks/>
          </p:cNvCxnSpPr>
          <p:nvPr/>
        </p:nvCxnSpPr>
        <p:spPr>
          <a:xfrm flipV="1">
            <a:off x="8095097" y="5574631"/>
            <a:ext cx="0" cy="21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Rett linje 508">
            <a:extLst>
              <a:ext uri="{FF2B5EF4-FFF2-40B4-BE49-F238E27FC236}">
                <a16:creationId xmlns:a16="http://schemas.microsoft.com/office/drawing/2014/main" id="{EB7D01C8-2FE0-4E9F-88CA-45E498EBF776}"/>
              </a:ext>
            </a:extLst>
          </p:cNvPr>
          <p:cNvCxnSpPr>
            <a:cxnSpLocks/>
          </p:cNvCxnSpPr>
          <p:nvPr/>
        </p:nvCxnSpPr>
        <p:spPr>
          <a:xfrm flipV="1">
            <a:off x="7894813" y="5582840"/>
            <a:ext cx="0" cy="260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0" name="Rett linje 509">
            <a:extLst>
              <a:ext uri="{FF2B5EF4-FFF2-40B4-BE49-F238E27FC236}">
                <a16:creationId xmlns:a16="http://schemas.microsoft.com/office/drawing/2014/main" id="{B0A062C5-FB88-48AA-BA3B-529B58E35725}"/>
              </a:ext>
            </a:extLst>
          </p:cNvPr>
          <p:cNvCxnSpPr>
            <a:cxnSpLocks/>
          </p:cNvCxnSpPr>
          <p:nvPr/>
        </p:nvCxnSpPr>
        <p:spPr>
          <a:xfrm flipV="1">
            <a:off x="7703583" y="5584386"/>
            <a:ext cx="0" cy="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Rett linje 517">
            <a:extLst>
              <a:ext uri="{FF2B5EF4-FFF2-40B4-BE49-F238E27FC236}">
                <a16:creationId xmlns:a16="http://schemas.microsoft.com/office/drawing/2014/main" id="{3C31783D-CC38-4A9A-97A7-2330C7268D89}"/>
              </a:ext>
            </a:extLst>
          </p:cNvPr>
          <p:cNvCxnSpPr>
            <a:cxnSpLocks/>
          </p:cNvCxnSpPr>
          <p:nvPr/>
        </p:nvCxnSpPr>
        <p:spPr>
          <a:xfrm flipH="1">
            <a:off x="7894815" y="5845997"/>
            <a:ext cx="1315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Rett linje 518">
            <a:extLst>
              <a:ext uri="{FF2B5EF4-FFF2-40B4-BE49-F238E27FC236}">
                <a16:creationId xmlns:a16="http://schemas.microsoft.com/office/drawing/2014/main" id="{4B7AE06D-09A3-40B1-A54F-21979922CFCC}"/>
              </a:ext>
            </a:extLst>
          </p:cNvPr>
          <p:cNvCxnSpPr>
            <a:cxnSpLocks/>
          </p:cNvCxnSpPr>
          <p:nvPr/>
        </p:nvCxnSpPr>
        <p:spPr>
          <a:xfrm flipH="1">
            <a:off x="7703584" y="5904866"/>
            <a:ext cx="1596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Rett linje 519">
            <a:extLst>
              <a:ext uri="{FF2B5EF4-FFF2-40B4-BE49-F238E27FC236}">
                <a16:creationId xmlns:a16="http://schemas.microsoft.com/office/drawing/2014/main" id="{D58C5277-4014-4307-8452-CED555585F2B}"/>
              </a:ext>
            </a:extLst>
          </p:cNvPr>
          <p:cNvCxnSpPr>
            <a:cxnSpLocks/>
          </p:cNvCxnSpPr>
          <p:nvPr/>
        </p:nvCxnSpPr>
        <p:spPr>
          <a:xfrm>
            <a:off x="9210346" y="1329692"/>
            <a:ext cx="0" cy="4516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1" name="Rett linje 520">
            <a:extLst>
              <a:ext uri="{FF2B5EF4-FFF2-40B4-BE49-F238E27FC236}">
                <a16:creationId xmlns:a16="http://schemas.microsoft.com/office/drawing/2014/main" id="{F182C15E-2B2F-4099-B0BE-BE91DC79163F}"/>
              </a:ext>
            </a:extLst>
          </p:cNvPr>
          <p:cNvCxnSpPr>
            <a:cxnSpLocks/>
          </p:cNvCxnSpPr>
          <p:nvPr/>
        </p:nvCxnSpPr>
        <p:spPr>
          <a:xfrm>
            <a:off x="9300151" y="1273181"/>
            <a:ext cx="0" cy="463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Rett linje 542">
            <a:extLst>
              <a:ext uri="{FF2B5EF4-FFF2-40B4-BE49-F238E27FC236}">
                <a16:creationId xmlns:a16="http://schemas.microsoft.com/office/drawing/2014/main" id="{1635AD70-F351-4620-A582-76FEDF61094C}"/>
              </a:ext>
            </a:extLst>
          </p:cNvPr>
          <p:cNvCxnSpPr>
            <a:cxnSpLocks/>
          </p:cNvCxnSpPr>
          <p:nvPr/>
        </p:nvCxnSpPr>
        <p:spPr>
          <a:xfrm>
            <a:off x="7282729" y="5574562"/>
            <a:ext cx="0" cy="65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6" name="Rett linje 545">
            <a:extLst>
              <a:ext uri="{FF2B5EF4-FFF2-40B4-BE49-F238E27FC236}">
                <a16:creationId xmlns:a16="http://schemas.microsoft.com/office/drawing/2014/main" id="{95097B1E-C438-49CF-9AA5-7BD84A46FE5D}"/>
              </a:ext>
            </a:extLst>
          </p:cNvPr>
          <p:cNvCxnSpPr>
            <a:cxnSpLocks/>
          </p:cNvCxnSpPr>
          <p:nvPr/>
        </p:nvCxnSpPr>
        <p:spPr>
          <a:xfrm>
            <a:off x="7077404" y="5590844"/>
            <a:ext cx="0" cy="24367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2" name="Rett linje 361">
            <a:extLst>
              <a:ext uri="{FF2B5EF4-FFF2-40B4-BE49-F238E27FC236}">
                <a16:creationId xmlns:a16="http://schemas.microsoft.com/office/drawing/2014/main" id="{399C190D-0D02-4B44-B791-FD255C993B69}"/>
              </a:ext>
            </a:extLst>
          </p:cNvPr>
          <p:cNvCxnSpPr>
            <a:cxnSpLocks/>
          </p:cNvCxnSpPr>
          <p:nvPr/>
        </p:nvCxnSpPr>
        <p:spPr>
          <a:xfrm>
            <a:off x="9680385" y="5153092"/>
            <a:ext cx="0" cy="1076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Rett linje 380">
            <a:extLst>
              <a:ext uri="{FF2B5EF4-FFF2-40B4-BE49-F238E27FC236}">
                <a16:creationId xmlns:a16="http://schemas.microsoft.com/office/drawing/2014/main" id="{DA2BA2F6-3A72-488F-98F0-ACADE169C44E}"/>
              </a:ext>
            </a:extLst>
          </p:cNvPr>
          <p:cNvCxnSpPr>
            <a:cxnSpLocks/>
          </p:cNvCxnSpPr>
          <p:nvPr/>
        </p:nvCxnSpPr>
        <p:spPr>
          <a:xfrm>
            <a:off x="9680385" y="5161330"/>
            <a:ext cx="560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Rett linje 384">
            <a:extLst>
              <a:ext uri="{FF2B5EF4-FFF2-40B4-BE49-F238E27FC236}">
                <a16:creationId xmlns:a16="http://schemas.microsoft.com/office/drawing/2014/main" id="{F96E900E-A09C-4015-904F-D6F2993E8C9B}"/>
              </a:ext>
            </a:extLst>
          </p:cNvPr>
          <p:cNvCxnSpPr>
            <a:cxnSpLocks/>
          </p:cNvCxnSpPr>
          <p:nvPr/>
        </p:nvCxnSpPr>
        <p:spPr>
          <a:xfrm>
            <a:off x="9845489" y="5345172"/>
            <a:ext cx="0" cy="953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Rett linje 386">
            <a:extLst>
              <a:ext uri="{FF2B5EF4-FFF2-40B4-BE49-F238E27FC236}">
                <a16:creationId xmlns:a16="http://schemas.microsoft.com/office/drawing/2014/main" id="{3CF19186-FFF0-4ED9-910C-8D284C54AEE9}"/>
              </a:ext>
            </a:extLst>
          </p:cNvPr>
          <p:cNvCxnSpPr>
            <a:cxnSpLocks/>
          </p:cNvCxnSpPr>
          <p:nvPr/>
        </p:nvCxnSpPr>
        <p:spPr>
          <a:xfrm>
            <a:off x="9845489" y="5353318"/>
            <a:ext cx="4046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4" name="Rett linje 583">
            <a:extLst>
              <a:ext uri="{FF2B5EF4-FFF2-40B4-BE49-F238E27FC236}">
                <a16:creationId xmlns:a16="http://schemas.microsoft.com/office/drawing/2014/main" id="{9191AF13-CEB5-4F5F-B6B9-B9C3B56DD475}"/>
              </a:ext>
            </a:extLst>
          </p:cNvPr>
          <p:cNvCxnSpPr>
            <a:cxnSpLocks/>
          </p:cNvCxnSpPr>
          <p:nvPr/>
        </p:nvCxnSpPr>
        <p:spPr>
          <a:xfrm>
            <a:off x="10730506" y="1404855"/>
            <a:ext cx="0" cy="72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Rett linje 397">
            <a:extLst>
              <a:ext uri="{FF2B5EF4-FFF2-40B4-BE49-F238E27FC236}">
                <a16:creationId xmlns:a16="http://schemas.microsoft.com/office/drawing/2014/main" id="{F11C9FB2-124A-4123-BF9A-EB727BC83BB7}"/>
              </a:ext>
            </a:extLst>
          </p:cNvPr>
          <p:cNvCxnSpPr>
            <a:cxnSpLocks/>
          </p:cNvCxnSpPr>
          <p:nvPr/>
        </p:nvCxnSpPr>
        <p:spPr>
          <a:xfrm>
            <a:off x="10897193" y="2212181"/>
            <a:ext cx="83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Rett linje 589">
            <a:extLst>
              <a:ext uri="{FF2B5EF4-FFF2-40B4-BE49-F238E27FC236}">
                <a16:creationId xmlns:a16="http://schemas.microsoft.com/office/drawing/2014/main" id="{00467339-18BE-4DAC-A016-93D32274935C}"/>
              </a:ext>
            </a:extLst>
          </p:cNvPr>
          <p:cNvCxnSpPr>
            <a:cxnSpLocks/>
          </p:cNvCxnSpPr>
          <p:nvPr/>
        </p:nvCxnSpPr>
        <p:spPr>
          <a:xfrm>
            <a:off x="11735808" y="2212181"/>
            <a:ext cx="0" cy="45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Rett linje 592">
            <a:extLst>
              <a:ext uri="{FF2B5EF4-FFF2-40B4-BE49-F238E27FC236}">
                <a16:creationId xmlns:a16="http://schemas.microsoft.com/office/drawing/2014/main" id="{B581D5F5-8FFB-4DCF-865C-C8407715E7CE}"/>
              </a:ext>
            </a:extLst>
          </p:cNvPr>
          <p:cNvCxnSpPr>
            <a:cxnSpLocks/>
          </p:cNvCxnSpPr>
          <p:nvPr/>
        </p:nvCxnSpPr>
        <p:spPr>
          <a:xfrm>
            <a:off x="11422076" y="2666028"/>
            <a:ext cx="31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Rett linje 600">
            <a:extLst>
              <a:ext uri="{FF2B5EF4-FFF2-40B4-BE49-F238E27FC236}">
                <a16:creationId xmlns:a16="http://schemas.microsoft.com/office/drawing/2014/main" id="{9C0FAF8D-4ABE-44F0-A3AC-AA88474AE41B}"/>
              </a:ext>
            </a:extLst>
          </p:cNvPr>
          <p:cNvCxnSpPr>
            <a:cxnSpLocks/>
          </p:cNvCxnSpPr>
          <p:nvPr/>
        </p:nvCxnSpPr>
        <p:spPr>
          <a:xfrm>
            <a:off x="10730506" y="2132421"/>
            <a:ext cx="85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Rett linje 602">
            <a:extLst>
              <a:ext uri="{FF2B5EF4-FFF2-40B4-BE49-F238E27FC236}">
                <a16:creationId xmlns:a16="http://schemas.microsoft.com/office/drawing/2014/main" id="{C3F5DB05-EF3F-4874-AA20-E37F4F25F376}"/>
              </a:ext>
            </a:extLst>
          </p:cNvPr>
          <p:cNvCxnSpPr>
            <a:cxnSpLocks/>
          </p:cNvCxnSpPr>
          <p:nvPr/>
        </p:nvCxnSpPr>
        <p:spPr>
          <a:xfrm>
            <a:off x="10988055" y="2124098"/>
            <a:ext cx="79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Rett linje 406">
            <a:extLst>
              <a:ext uri="{FF2B5EF4-FFF2-40B4-BE49-F238E27FC236}">
                <a16:creationId xmlns:a16="http://schemas.microsoft.com/office/drawing/2014/main" id="{546F7F32-D874-48BD-AE1F-1A5188BCD38B}"/>
              </a:ext>
            </a:extLst>
          </p:cNvPr>
          <p:cNvCxnSpPr>
            <a:cxnSpLocks/>
          </p:cNvCxnSpPr>
          <p:nvPr/>
        </p:nvCxnSpPr>
        <p:spPr>
          <a:xfrm>
            <a:off x="11781143" y="2119243"/>
            <a:ext cx="0" cy="7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tt linje 605">
            <a:extLst>
              <a:ext uri="{FF2B5EF4-FFF2-40B4-BE49-F238E27FC236}">
                <a16:creationId xmlns:a16="http://schemas.microsoft.com/office/drawing/2014/main" id="{6931B8A1-4FFA-471A-B7B3-B20151888E98}"/>
              </a:ext>
            </a:extLst>
          </p:cNvPr>
          <p:cNvCxnSpPr>
            <a:cxnSpLocks/>
          </p:cNvCxnSpPr>
          <p:nvPr/>
        </p:nvCxnSpPr>
        <p:spPr>
          <a:xfrm>
            <a:off x="11422076" y="2854689"/>
            <a:ext cx="35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Rett linje 414">
            <a:extLst>
              <a:ext uri="{FF2B5EF4-FFF2-40B4-BE49-F238E27FC236}">
                <a16:creationId xmlns:a16="http://schemas.microsoft.com/office/drawing/2014/main" id="{8329B583-F472-413B-ACE3-D40303733A88}"/>
              </a:ext>
            </a:extLst>
          </p:cNvPr>
          <p:cNvCxnSpPr>
            <a:cxnSpLocks/>
          </p:cNvCxnSpPr>
          <p:nvPr/>
        </p:nvCxnSpPr>
        <p:spPr>
          <a:xfrm>
            <a:off x="11063880" y="1919288"/>
            <a:ext cx="861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Rett linje 615">
            <a:extLst>
              <a:ext uri="{FF2B5EF4-FFF2-40B4-BE49-F238E27FC236}">
                <a16:creationId xmlns:a16="http://schemas.microsoft.com/office/drawing/2014/main" id="{E7CCFC6C-01C5-40D5-A176-7E3D2DB40D80}"/>
              </a:ext>
            </a:extLst>
          </p:cNvPr>
          <p:cNvCxnSpPr>
            <a:cxnSpLocks/>
          </p:cNvCxnSpPr>
          <p:nvPr/>
        </p:nvCxnSpPr>
        <p:spPr>
          <a:xfrm>
            <a:off x="11246530" y="1860777"/>
            <a:ext cx="72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Rett linje 616">
            <a:extLst>
              <a:ext uri="{FF2B5EF4-FFF2-40B4-BE49-F238E27FC236}">
                <a16:creationId xmlns:a16="http://schemas.microsoft.com/office/drawing/2014/main" id="{3B9E1B8A-EC71-4769-A6B1-6F88B1ED88A3}"/>
              </a:ext>
            </a:extLst>
          </p:cNvPr>
          <p:cNvCxnSpPr>
            <a:cxnSpLocks/>
          </p:cNvCxnSpPr>
          <p:nvPr/>
        </p:nvCxnSpPr>
        <p:spPr>
          <a:xfrm>
            <a:off x="11921130" y="1919288"/>
            <a:ext cx="0" cy="157872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Rett linje 617">
            <a:extLst>
              <a:ext uri="{FF2B5EF4-FFF2-40B4-BE49-F238E27FC236}">
                <a16:creationId xmlns:a16="http://schemas.microsoft.com/office/drawing/2014/main" id="{86AAF472-AB95-4839-8B9B-030CB96AA331}"/>
              </a:ext>
            </a:extLst>
          </p:cNvPr>
          <p:cNvCxnSpPr>
            <a:cxnSpLocks/>
          </p:cNvCxnSpPr>
          <p:nvPr/>
        </p:nvCxnSpPr>
        <p:spPr>
          <a:xfrm>
            <a:off x="11970430" y="1860777"/>
            <a:ext cx="0" cy="18284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Rett linje 620">
            <a:extLst>
              <a:ext uri="{FF2B5EF4-FFF2-40B4-BE49-F238E27FC236}">
                <a16:creationId xmlns:a16="http://schemas.microsoft.com/office/drawing/2014/main" id="{4D98E212-8632-4006-B18A-D12A047C9058}"/>
              </a:ext>
            </a:extLst>
          </p:cNvPr>
          <p:cNvCxnSpPr>
            <a:cxnSpLocks/>
          </p:cNvCxnSpPr>
          <p:nvPr/>
        </p:nvCxnSpPr>
        <p:spPr>
          <a:xfrm>
            <a:off x="11422076" y="3498008"/>
            <a:ext cx="499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Rett linje 622">
            <a:extLst>
              <a:ext uri="{FF2B5EF4-FFF2-40B4-BE49-F238E27FC236}">
                <a16:creationId xmlns:a16="http://schemas.microsoft.com/office/drawing/2014/main" id="{12ECB5A6-ACF0-408A-8C2D-846F24A11501}"/>
              </a:ext>
            </a:extLst>
          </p:cNvPr>
          <p:cNvCxnSpPr>
            <a:cxnSpLocks/>
          </p:cNvCxnSpPr>
          <p:nvPr/>
        </p:nvCxnSpPr>
        <p:spPr>
          <a:xfrm>
            <a:off x="11422076" y="3689238"/>
            <a:ext cx="5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tt linje 469">
            <a:extLst>
              <a:ext uri="{FF2B5EF4-FFF2-40B4-BE49-F238E27FC236}">
                <a16:creationId xmlns:a16="http://schemas.microsoft.com/office/drawing/2014/main" id="{ABC4E2C4-D1A6-4E96-B884-7C57CC5D02CC}"/>
              </a:ext>
            </a:extLst>
          </p:cNvPr>
          <p:cNvCxnSpPr>
            <a:cxnSpLocks/>
          </p:cNvCxnSpPr>
          <p:nvPr/>
        </p:nvCxnSpPr>
        <p:spPr>
          <a:xfrm>
            <a:off x="5984088" y="5244887"/>
            <a:ext cx="0" cy="60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Rett linje 663">
            <a:extLst>
              <a:ext uri="{FF2B5EF4-FFF2-40B4-BE49-F238E27FC236}">
                <a16:creationId xmlns:a16="http://schemas.microsoft.com/office/drawing/2014/main" id="{A36F663C-FDD4-4D3D-B832-4424A1299BEE}"/>
              </a:ext>
            </a:extLst>
          </p:cNvPr>
          <p:cNvCxnSpPr>
            <a:cxnSpLocks/>
          </p:cNvCxnSpPr>
          <p:nvPr/>
        </p:nvCxnSpPr>
        <p:spPr>
          <a:xfrm>
            <a:off x="6067357" y="5180605"/>
            <a:ext cx="0" cy="67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Rett linje 668">
            <a:extLst>
              <a:ext uri="{FF2B5EF4-FFF2-40B4-BE49-F238E27FC236}">
                <a16:creationId xmlns:a16="http://schemas.microsoft.com/office/drawing/2014/main" id="{2E888A04-F314-4631-A1B6-20947BD479B7}"/>
              </a:ext>
            </a:extLst>
          </p:cNvPr>
          <p:cNvCxnSpPr>
            <a:cxnSpLocks/>
          </p:cNvCxnSpPr>
          <p:nvPr/>
        </p:nvCxnSpPr>
        <p:spPr>
          <a:xfrm flipV="1">
            <a:off x="6066251" y="5974612"/>
            <a:ext cx="0" cy="25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Rett linje 671">
            <a:extLst>
              <a:ext uri="{FF2B5EF4-FFF2-40B4-BE49-F238E27FC236}">
                <a16:creationId xmlns:a16="http://schemas.microsoft.com/office/drawing/2014/main" id="{E1017C59-C701-43C1-BE03-78B6AAFF5E05}"/>
              </a:ext>
            </a:extLst>
          </p:cNvPr>
          <p:cNvCxnSpPr>
            <a:cxnSpLocks/>
          </p:cNvCxnSpPr>
          <p:nvPr/>
        </p:nvCxnSpPr>
        <p:spPr>
          <a:xfrm flipV="1">
            <a:off x="5982419" y="5978827"/>
            <a:ext cx="0" cy="25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Rett linje 672">
            <a:extLst>
              <a:ext uri="{FF2B5EF4-FFF2-40B4-BE49-F238E27FC236}">
                <a16:creationId xmlns:a16="http://schemas.microsoft.com/office/drawing/2014/main" id="{82B4169A-81DF-4957-BB2C-3383B8848DB8}"/>
              </a:ext>
            </a:extLst>
          </p:cNvPr>
          <p:cNvCxnSpPr>
            <a:cxnSpLocks/>
          </p:cNvCxnSpPr>
          <p:nvPr/>
        </p:nvCxnSpPr>
        <p:spPr>
          <a:xfrm>
            <a:off x="5984865" y="6356911"/>
            <a:ext cx="0" cy="20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Rett linje 673">
            <a:extLst>
              <a:ext uri="{FF2B5EF4-FFF2-40B4-BE49-F238E27FC236}">
                <a16:creationId xmlns:a16="http://schemas.microsoft.com/office/drawing/2014/main" id="{C28E26E3-AC39-40DE-9542-5537E324042C}"/>
              </a:ext>
            </a:extLst>
          </p:cNvPr>
          <p:cNvCxnSpPr>
            <a:cxnSpLocks/>
          </p:cNvCxnSpPr>
          <p:nvPr/>
        </p:nvCxnSpPr>
        <p:spPr>
          <a:xfrm>
            <a:off x="6067523" y="6356911"/>
            <a:ext cx="0" cy="13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Rett linje 677">
            <a:extLst>
              <a:ext uri="{FF2B5EF4-FFF2-40B4-BE49-F238E27FC236}">
                <a16:creationId xmlns:a16="http://schemas.microsoft.com/office/drawing/2014/main" id="{C861297F-8B6F-48DC-9327-4812A25DB99D}"/>
              </a:ext>
            </a:extLst>
          </p:cNvPr>
          <p:cNvCxnSpPr>
            <a:cxnSpLocks/>
          </p:cNvCxnSpPr>
          <p:nvPr/>
        </p:nvCxnSpPr>
        <p:spPr>
          <a:xfrm>
            <a:off x="6063230" y="6496050"/>
            <a:ext cx="5633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Rett linje 678">
            <a:extLst>
              <a:ext uri="{FF2B5EF4-FFF2-40B4-BE49-F238E27FC236}">
                <a16:creationId xmlns:a16="http://schemas.microsoft.com/office/drawing/2014/main" id="{61D59DDB-5C9C-4B45-AA2E-35BBC38D74AD}"/>
              </a:ext>
            </a:extLst>
          </p:cNvPr>
          <p:cNvCxnSpPr>
            <a:cxnSpLocks/>
          </p:cNvCxnSpPr>
          <p:nvPr/>
        </p:nvCxnSpPr>
        <p:spPr>
          <a:xfrm>
            <a:off x="5980605" y="6562725"/>
            <a:ext cx="581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Rett linje 484">
            <a:extLst>
              <a:ext uri="{FF2B5EF4-FFF2-40B4-BE49-F238E27FC236}">
                <a16:creationId xmlns:a16="http://schemas.microsoft.com/office/drawing/2014/main" id="{AE510B46-B7CF-4F09-9BC1-12D64AFD32B9}"/>
              </a:ext>
            </a:extLst>
          </p:cNvPr>
          <p:cNvCxnSpPr>
            <a:cxnSpLocks/>
          </p:cNvCxnSpPr>
          <p:nvPr/>
        </p:nvCxnSpPr>
        <p:spPr>
          <a:xfrm>
            <a:off x="11698838" y="3570643"/>
            <a:ext cx="0" cy="8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Rett linje 699">
            <a:extLst>
              <a:ext uri="{FF2B5EF4-FFF2-40B4-BE49-F238E27FC236}">
                <a16:creationId xmlns:a16="http://schemas.microsoft.com/office/drawing/2014/main" id="{E3981745-35E4-496F-A462-B96CB3BFB090}"/>
              </a:ext>
            </a:extLst>
          </p:cNvPr>
          <p:cNvCxnSpPr>
            <a:cxnSpLocks/>
          </p:cNvCxnSpPr>
          <p:nvPr/>
        </p:nvCxnSpPr>
        <p:spPr>
          <a:xfrm>
            <a:off x="11783281" y="3570643"/>
            <a:ext cx="0" cy="8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Rett linje 709">
            <a:extLst>
              <a:ext uri="{FF2B5EF4-FFF2-40B4-BE49-F238E27FC236}">
                <a16:creationId xmlns:a16="http://schemas.microsoft.com/office/drawing/2014/main" id="{FF2C65CE-7382-4E8C-861F-017039E11925}"/>
              </a:ext>
            </a:extLst>
          </p:cNvPr>
          <p:cNvCxnSpPr>
            <a:cxnSpLocks/>
          </p:cNvCxnSpPr>
          <p:nvPr/>
        </p:nvCxnSpPr>
        <p:spPr>
          <a:xfrm>
            <a:off x="5984088" y="5045581"/>
            <a:ext cx="0" cy="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Rett linje 495">
            <a:extLst>
              <a:ext uri="{FF2B5EF4-FFF2-40B4-BE49-F238E27FC236}">
                <a16:creationId xmlns:a16="http://schemas.microsoft.com/office/drawing/2014/main" id="{5BB3EFE4-81EC-434C-8632-857CA752E4EF}"/>
              </a:ext>
            </a:extLst>
          </p:cNvPr>
          <p:cNvCxnSpPr>
            <a:cxnSpLocks/>
          </p:cNvCxnSpPr>
          <p:nvPr/>
        </p:nvCxnSpPr>
        <p:spPr>
          <a:xfrm>
            <a:off x="11796515" y="3784728"/>
            <a:ext cx="0" cy="277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Rett linje 718">
            <a:extLst>
              <a:ext uri="{FF2B5EF4-FFF2-40B4-BE49-F238E27FC236}">
                <a16:creationId xmlns:a16="http://schemas.microsoft.com/office/drawing/2014/main" id="{59180CD8-6AA2-4F74-80E4-465A2CB0AF5D}"/>
              </a:ext>
            </a:extLst>
          </p:cNvPr>
          <p:cNvCxnSpPr>
            <a:cxnSpLocks/>
          </p:cNvCxnSpPr>
          <p:nvPr/>
        </p:nvCxnSpPr>
        <p:spPr>
          <a:xfrm>
            <a:off x="11696253" y="3779993"/>
            <a:ext cx="0" cy="271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Rett linje 525">
            <a:extLst>
              <a:ext uri="{FF2B5EF4-FFF2-40B4-BE49-F238E27FC236}">
                <a16:creationId xmlns:a16="http://schemas.microsoft.com/office/drawing/2014/main" id="{A3575F6F-43F5-49C3-B65D-846D2DF84CAE}"/>
              </a:ext>
            </a:extLst>
          </p:cNvPr>
          <p:cNvCxnSpPr>
            <a:cxnSpLocks/>
          </p:cNvCxnSpPr>
          <p:nvPr/>
        </p:nvCxnSpPr>
        <p:spPr>
          <a:xfrm>
            <a:off x="11412250" y="3293642"/>
            <a:ext cx="28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Rett linje 726">
            <a:extLst>
              <a:ext uri="{FF2B5EF4-FFF2-40B4-BE49-F238E27FC236}">
                <a16:creationId xmlns:a16="http://schemas.microsoft.com/office/drawing/2014/main" id="{9B695F5E-6387-49DB-9394-00DD6F6DA507}"/>
              </a:ext>
            </a:extLst>
          </p:cNvPr>
          <p:cNvCxnSpPr>
            <a:cxnSpLocks/>
          </p:cNvCxnSpPr>
          <p:nvPr/>
        </p:nvCxnSpPr>
        <p:spPr>
          <a:xfrm>
            <a:off x="11412250" y="3090001"/>
            <a:ext cx="36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Rett linje 529">
            <a:extLst>
              <a:ext uri="{FF2B5EF4-FFF2-40B4-BE49-F238E27FC236}">
                <a16:creationId xmlns:a16="http://schemas.microsoft.com/office/drawing/2014/main" id="{FB799163-8AF0-448F-B2B4-38CB81FC2D5B}"/>
              </a:ext>
            </a:extLst>
          </p:cNvPr>
          <p:cNvCxnSpPr>
            <a:cxnSpLocks/>
          </p:cNvCxnSpPr>
          <p:nvPr/>
        </p:nvCxnSpPr>
        <p:spPr>
          <a:xfrm>
            <a:off x="11696253" y="3293642"/>
            <a:ext cx="0" cy="15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Rett linje 789">
            <a:extLst>
              <a:ext uri="{FF2B5EF4-FFF2-40B4-BE49-F238E27FC236}">
                <a16:creationId xmlns:a16="http://schemas.microsoft.com/office/drawing/2014/main" id="{FA720A58-720F-4008-A6D0-736F759F9508}"/>
              </a:ext>
            </a:extLst>
          </p:cNvPr>
          <p:cNvCxnSpPr>
            <a:cxnSpLocks/>
          </p:cNvCxnSpPr>
          <p:nvPr/>
        </p:nvCxnSpPr>
        <p:spPr>
          <a:xfrm>
            <a:off x="11783077" y="3087247"/>
            <a:ext cx="0" cy="36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232</Words>
  <Application>Microsoft Office PowerPoint</Application>
  <PresentationFormat>Widescreen</PresentationFormat>
  <Paragraphs>218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2019-04-06T08:02:16Z</dcterms:modified>
</cp:coreProperties>
</file>