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E8BF9A-B613-4B93-8D75-53E369C5F442}" v="523" dt="2019-04-10T10:57:1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Åsmund Runningen" userId="fcfce1d5-2d35-4b5c-86f4-e24bd46c268e" providerId="ADAL" clId="{6EF0C182-8B9A-4773-A139-DEDE527575EE}"/>
    <pc:docChg chg="undo custSel addSld modSld">
      <pc:chgData name="Åsmund Runningen" userId="fcfce1d5-2d35-4b5c-86f4-e24bd46c268e" providerId="ADAL" clId="{6EF0C182-8B9A-4773-A139-DEDE527575EE}" dt="2019-03-30T07:44:28.943" v="2333" actId="208"/>
      <pc:docMkLst>
        <pc:docMk/>
      </pc:docMkLst>
      <pc:sldChg chg="addSp delSp modSp add">
        <pc:chgData name="Åsmund Runningen" userId="fcfce1d5-2d35-4b5c-86f4-e24bd46c268e" providerId="ADAL" clId="{6EF0C182-8B9A-4773-A139-DEDE527575EE}" dt="2019-03-30T07:44:28.943" v="2333" actId="208"/>
        <pc:sldMkLst>
          <pc:docMk/>
          <pc:sldMk cId="3208764681" sldId="257"/>
        </pc:sldMkLst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2" creationId="{5B0E2165-40D3-42FD-B81F-9E5AAAC7E7D8}"/>
          </ac:spMkLst>
        </pc:spChg>
        <pc:spChg chg="del">
          <ac:chgData name="Åsmund Runningen" userId="fcfce1d5-2d35-4b5c-86f4-e24bd46c268e" providerId="ADAL" clId="{6EF0C182-8B9A-4773-A139-DEDE527575EE}" dt="2019-03-16T22:21:06.213" v="567" actId="478"/>
          <ac:spMkLst>
            <pc:docMk/>
            <pc:sldMk cId="3208764681" sldId="257"/>
            <ac:spMk id="3" creationId="{C58166CC-B41D-4BA9-8BA7-6892A6B169C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14" creationId="{38E9B4EB-784B-4E31-BBB4-3F8A8A589673}"/>
          </ac:spMkLst>
        </pc:spChg>
        <pc:spChg chg="mod topLvl">
          <ac:chgData name="Åsmund Runningen" userId="fcfce1d5-2d35-4b5c-86f4-e24bd46c268e" providerId="ADAL" clId="{6EF0C182-8B9A-4773-A139-DEDE527575EE}" dt="2019-03-30T07:43:57.740" v="2331" actId="208"/>
          <ac:spMkLst>
            <pc:docMk/>
            <pc:sldMk cId="3208764681" sldId="257"/>
            <ac:spMk id="16" creationId="{0D78B6D1-B420-4831-B81A-39EBD1D25C98}"/>
          </ac:spMkLst>
        </pc:spChg>
        <pc:spChg chg="mod topLvl">
          <ac:chgData name="Åsmund Runningen" userId="fcfce1d5-2d35-4b5c-86f4-e24bd46c268e" providerId="ADAL" clId="{6EF0C182-8B9A-4773-A139-DEDE527575EE}" dt="2019-03-30T07:43:50.548" v="2329" actId="207"/>
          <ac:spMkLst>
            <pc:docMk/>
            <pc:sldMk cId="3208764681" sldId="257"/>
            <ac:spMk id="19" creationId="{4036703E-5F61-4A2C-9343-893B58AF4E28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1" creationId="{C02CD132-247C-42DD-82A1-B1404E85F071}"/>
          </ac:spMkLst>
        </pc:spChg>
        <pc:spChg chg="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4" creationId="{EE545EA0-3D91-494C-9C6F-27CE6B4FA7F1}"/>
          </ac:spMkLst>
        </pc:spChg>
        <pc:spChg chg="add del mod">
          <ac:chgData name="Åsmund Runningen" userId="fcfce1d5-2d35-4b5c-86f4-e24bd46c268e" providerId="ADAL" clId="{6EF0C182-8B9A-4773-A139-DEDE527575EE}" dt="2019-03-16T22:25:07.936" v="610" actId="478"/>
          <ac:spMkLst>
            <pc:docMk/>
            <pc:sldMk cId="3208764681" sldId="257"/>
            <ac:spMk id="207" creationId="{19381E35-FA63-4E1C-A5AA-F385698986C7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208" creationId="{2391F48B-173A-4766-A6DF-3458F2CBE7A6}"/>
          </ac:spMkLst>
        </pc:spChg>
        <pc:spChg chg="mod">
          <ac:chgData name="Åsmund Runningen" userId="fcfce1d5-2d35-4b5c-86f4-e24bd46c268e" providerId="ADAL" clId="{6EF0C182-8B9A-4773-A139-DEDE527575EE}" dt="2019-03-16T22:31:12.317" v="654" actId="208"/>
          <ac:spMkLst>
            <pc:docMk/>
            <pc:sldMk cId="3208764681" sldId="257"/>
            <ac:spMk id="214" creationId="{EF9F0EBE-487A-4EB9-ACFB-8E5FE2F65C7D}"/>
          </ac:spMkLst>
        </pc:spChg>
        <pc:spChg chg="add mod topLvl">
          <ac:chgData name="Åsmund Runningen" userId="fcfce1d5-2d35-4b5c-86f4-e24bd46c268e" providerId="ADAL" clId="{6EF0C182-8B9A-4773-A139-DEDE527575EE}" dt="2019-03-30T07:43:37.045" v="2327" actId="207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6EF0C182-8B9A-4773-A139-DEDE527575EE}" dt="2019-03-30T07:44:07.257" v="2332" actId="208"/>
          <ac:spMkLst>
            <pc:docMk/>
            <pc:sldMk cId="3208764681" sldId="257"/>
            <ac:spMk id="331" creationId="{9F81AC71-69B3-4A28-ADE0-7511C00C9524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6" creationId="{8F5A7D14-368E-4972-BB6D-E76373D75C11}"/>
          </ac:spMkLst>
        </pc:spChg>
        <pc:spChg chg="add mod topLvl">
          <ac:chgData name="Åsmund Runningen" userId="fcfce1d5-2d35-4b5c-86f4-e24bd46c268e" providerId="ADAL" clId="{6EF0C182-8B9A-4773-A139-DEDE527575EE}" dt="2019-03-30T07:43:04.394" v="2321" actId="165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6EF0C182-8B9A-4773-A139-DEDE527575EE}" dt="2019-03-29T19:30:46.777" v="1646" actId="1076"/>
          <ac:spMkLst>
            <pc:docMk/>
            <pc:sldMk cId="3208764681" sldId="257"/>
            <ac:spMk id="379" creationId="{15001832-12C3-4069-91ED-400DF62CEC77}"/>
          </ac:spMkLst>
        </pc:spChg>
        <pc:spChg chg="add mod">
          <ac:chgData name="Åsmund Runningen" userId="fcfce1d5-2d35-4b5c-86f4-e24bd46c268e" providerId="ADAL" clId="{6EF0C182-8B9A-4773-A139-DEDE527575EE}" dt="2019-03-30T07:40:19.274" v="2297" actId="164"/>
          <ac:spMkLst>
            <pc:docMk/>
            <pc:sldMk cId="3208764681" sldId="257"/>
            <ac:spMk id="436" creationId="{84166857-3879-4382-8517-19800A968B71}"/>
          </ac:spMkLst>
        </pc:spChg>
        <pc:spChg chg="mod">
          <ac:chgData name="Åsmund Runningen" userId="fcfce1d5-2d35-4b5c-86f4-e24bd46c268e" providerId="ADAL" clId="{6EF0C182-8B9A-4773-A139-DEDE527575EE}" dt="2019-03-29T20:18:59.707" v="2196" actId="13822"/>
          <ac:spMkLst>
            <pc:docMk/>
            <pc:sldMk cId="3208764681" sldId="257"/>
            <ac:spMk id="515" creationId="{194D4405-4FCA-4428-AEEE-DD36A14E7269}"/>
          </ac:spMkLst>
        </pc:spChg>
        <pc:spChg chg="mod">
          <ac:chgData name="Åsmund Runningen" userId="fcfce1d5-2d35-4b5c-86f4-e24bd46c268e" providerId="ADAL" clId="{6EF0C182-8B9A-4773-A139-DEDE527575EE}" dt="2019-03-29T20:19:04.574" v="2197" actId="13822"/>
          <ac:spMkLst>
            <pc:docMk/>
            <pc:sldMk cId="3208764681" sldId="257"/>
            <ac:spMk id="529" creationId="{F1C6E358-2931-4475-93DA-0586BFBDD270}"/>
          </ac:spMkLst>
        </pc:spChg>
        <pc:spChg chg="mod">
          <ac:chgData name="Åsmund Runningen" userId="fcfce1d5-2d35-4b5c-86f4-e24bd46c268e" providerId="ADAL" clId="{6EF0C182-8B9A-4773-A139-DEDE527575EE}" dt="2019-03-29T20:19:16.440" v="2202" actId="13822"/>
          <ac:spMkLst>
            <pc:docMk/>
            <pc:sldMk cId="3208764681" sldId="257"/>
            <ac:spMk id="534" creationId="{A44EFB07-7FBE-43C1-B423-E7C9106D7A52}"/>
          </ac:spMkLst>
        </pc:spChg>
        <pc:spChg chg="mod">
          <ac:chgData name="Åsmund Runningen" userId="fcfce1d5-2d35-4b5c-86f4-e24bd46c268e" providerId="ADAL" clId="{6EF0C182-8B9A-4773-A139-DEDE527575EE}" dt="2019-03-29T20:19:11.048" v="2201" actId="13822"/>
          <ac:spMkLst>
            <pc:docMk/>
            <pc:sldMk cId="3208764681" sldId="257"/>
            <ac:spMk id="535" creationId="{01D94B91-3091-414C-9BE1-7FC2207BC9B0}"/>
          </ac:spMkLst>
        </pc:spChg>
        <pc:spChg chg="mod">
          <ac:chgData name="Åsmund Runningen" userId="fcfce1d5-2d35-4b5c-86f4-e24bd46c268e" providerId="ADAL" clId="{6EF0C182-8B9A-4773-A139-DEDE527575EE}" dt="2019-03-29T20:18:16.153" v="2191" actId="13822"/>
          <ac:spMkLst>
            <pc:docMk/>
            <pc:sldMk cId="3208764681" sldId="257"/>
            <ac:spMk id="597" creationId="{41DA1344-7DAA-40EB-846F-4B3C21FAF0E4}"/>
          </ac:spMkLst>
        </pc:spChg>
        <pc:spChg chg="mod">
          <ac:chgData name="Åsmund Runningen" userId="fcfce1d5-2d35-4b5c-86f4-e24bd46c268e" providerId="ADAL" clId="{6EF0C182-8B9A-4773-A139-DEDE527575EE}" dt="2019-03-29T20:18:11.712" v="2190" actId="13822"/>
          <ac:spMkLst>
            <pc:docMk/>
            <pc:sldMk cId="3208764681" sldId="257"/>
            <ac:spMk id="609" creationId="{94175CB0-AAFE-4A93-8B0A-FEF7A78CB1E9}"/>
          </ac:spMkLst>
        </pc:spChg>
        <pc:spChg chg="mod">
          <ac:chgData name="Åsmund Runningen" userId="fcfce1d5-2d35-4b5c-86f4-e24bd46c268e" providerId="ADAL" clId="{6EF0C182-8B9A-4773-A139-DEDE527575EE}" dt="2019-03-29T20:18:29.001" v="2192" actId="13822"/>
          <ac:spMkLst>
            <pc:docMk/>
            <pc:sldMk cId="3208764681" sldId="257"/>
            <ac:spMk id="843" creationId="{E5837F12-7B36-45A4-8ADE-2F54114B5E56}"/>
          </ac:spMkLst>
        </pc:spChg>
        <pc:spChg chg="mod">
          <ac:chgData name="Åsmund Runningen" userId="fcfce1d5-2d35-4b5c-86f4-e24bd46c268e" providerId="ADAL" clId="{6EF0C182-8B9A-4773-A139-DEDE527575EE}" dt="2019-03-29T20:16:36.269" v="2178" actId="13822"/>
          <ac:spMkLst>
            <pc:docMk/>
            <pc:sldMk cId="3208764681" sldId="257"/>
            <ac:spMk id="868" creationId="{6F6DFBF9-6CFF-4EB8-8353-99F9AFCA4B91}"/>
          </ac:spMkLst>
        </pc:spChg>
        <pc:grpChg chg="add del">
          <ac:chgData name="Åsmund Runningen" userId="fcfce1d5-2d35-4b5c-86f4-e24bd46c268e" providerId="ADAL" clId="{6EF0C182-8B9A-4773-A139-DEDE527575EE}" dt="2019-03-16T22:21:10.166" v="569" actId="165"/>
          <ac:grpSpMkLst>
            <pc:docMk/>
            <pc:sldMk cId="3208764681" sldId="257"/>
            <ac:grpSpMk id="4" creationId="{0AE25368-2CC6-4C91-9820-982BE94F56FE}"/>
          </ac:grpSpMkLst>
        </pc:grpChg>
        <pc:grpChg chg="del mod topLvl">
          <ac:chgData name="Åsmund Runningen" userId="fcfce1d5-2d35-4b5c-86f4-e24bd46c268e" providerId="ADAL" clId="{6EF0C182-8B9A-4773-A139-DEDE527575EE}" dt="2019-03-16T22:34:00.106" v="677" actId="165"/>
          <ac:grpSpMkLst>
            <pc:docMk/>
            <pc:sldMk cId="3208764681" sldId="257"/>
            <ac:grpSpMk id="5" creationId="{8B5027F9-07A4-4F0A-B53E-E1403A6CE1D3}"/>
          </ac:grpSpMkLst>
        </pc:grpChg>
        <pc:grpChg chg="del mod topLvl">
          <ac:chgData name="Åsmund Runningen" userId="fcfce1d5-2d35-4b5c-86f4-e24bd46c268e" providerId="ADAL" clId="{6EF0C182-8B9A-4773-A139-DEDE527575EE}" dt="2019-03-16T22:34:19.181" v="681" actId="165"/>
          <ac:grpSpMkLst>
            <pc:docMk/>
            <pc:sldMk cId="3208764681" sldId="257"/>
            <ac:grpSpMk id="8" creationId="{FF7B0972-1E50-4A6D-B279-7CC3BC511402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5" creationId="{824C74B9-9B4A-44D5-8180-55C8AA7D82BD}"/>
          </ac:grpSpMkLst>
        </pc:grpChg>
        <pc:grpChg chg="add del mod">
          <ac:chgData name="Åsmund Runningen" userId="fcfce1d5-2d35-4b5c-86f4-e24bd46c268e" providerId="ADAL" clId="{6EF0C182-8B9A-4773-A139-DEDE527575EE}" dt="2019-03-29T18:56:39.407" v="1114" actId="478"/>
          <ac:grpSpMkLst>
            <pc:docMk/>
            <pc:sldMk cId="3208764681" sldId="257"/>
            <ac:grpSpMk id="99" creationId="{60DA4B87-9EB7-47D6-94BA-1C98200AF25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00" creationId="{1CD3C71F-23C1-4ED0-A9A9-962B7F526E18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1" creationId="{34808F86-D625-451F-AB8B-9CFC40F6F5B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2" creationId="{AC332E1C-8125-4656-A167-394AE174BB0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5" creationId="{BD61EEC1-D29B-42FD-A460-7BC343ADE4EC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6" creationId="{893AFD42-7768-4058-91CA-011D5DF117D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07" creationId="{231BA906-3ABE-4E2C-9949-98E2BD7158D6}"/>
          </ac:grpSpMkLst>
        </pc:grpChg>
        <pc:grpChg chg="add del mod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11" creationId="{72EE977D-E8E7-4FBA-85C8-AD4C250D44DD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26" creationId="{FAAC4E93-E36C-43BF-B686-74AA699F7F3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31" creationId="{A94E937A-10FD-40EB-9AC6-43CDB37E8216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0" creationId="{DFD88D2C-4325-4041-8B4C-7468FBF6AA77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1" creationId="{20DD8577-C5C8-4229-B8F3-1B1E9131C3F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42" creationId="{86FC30E2-BB11-4B19-80E7-6351A363C231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3" creationId="{DF55B266-7121-4401-9F16-7E9984F4590F}"/>
          </ac:grpSpMkLst>
        </pc:grpChg>
        <pc:grpChg chg="mod">
          <ac:chgData name="Åsmund Runningen" userId="fcfce1d5-2d35-4b5c-86f4-e24bd46c268e" providerId="ADAL" clId="{6EF0C182-8B9A-4773-A139-DEDE527575EE}" dt="2019-03-16T22:21:45.892" v="576"/>
          <ac:grpSpMkLst>
            <pc:docMk/>
            <pc:sldMk cId="3208764681" sldId="257"/>
            <ac:grpSpMk id="168" creationId="{04394857-A64C-48F0-A130-11A228D1CDCD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183" creationId="{02EF6710-4D71-4090-9BB9-CC5B1C760D60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213" creationId="{87B37E73-3A9D-4C2D-BAAD-5CA3BD38363A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03" creationId="{AD9489EE-EED0-44A5-976B-C229F32CCAA1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30" creationId="{97B06C80-F7CA-4FEA-8E46-829BA460855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46" creationId="{F373E3E7-0808-435E-8734-3868C75F836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363" creationId="{976B8400-754B-46A3-B270-19CED4E91D48}"/>
          </ac:grpSpMkLst>
        </pc:grpChg>
        <pc:grpChg chg="add del mod">
          <ac:chgData name="Åsmund Runningen" userId="fcfce1d5-2d35-4b5c-86f4-e24bd46c268e" providerId="ADAL" clId="{6EF0C182-8B9A-4773-A139-DEDE527575EE}" dt="2019-03-29T19:32:00.292" v="1649" actId="478"/>
          <ac:grpSpMkLst>
            <pc:docMk/>
            <pc:sldMk cId="3208764681" sldId="257"/>
            <ac:grpSpMk id="378" creationId="{7DE410F5-2373-4EBA-BA21-FC1D24F7399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15" creationId="{AA2BB301-ADAF-4C4C-A8B8-0E146D25B086}"/>
          </ac:grpSpMkLst>
        </pc:grpChg>
        <pc:grpChg chg="add del mod">
          <ac:chgData name="Åsmund Runningen" userId="fcfce1d5-2d35-4b5c-86f4-e24bd46c268e" providerId="ADAL" clId="{6EF0C182-8B9A-4773-A139-DEDE527575EE}" dt="2019-03-29T19:33:01.374" v="1661" actId="478"/>
          <ac:grpSpMkLst>
            <pc:docMk/>
            <pc:sldMk cId="3208764681" sldId="257"/>
            <ac:grpSpMk id="438" creationId="{96D883C6-4099-49A0-8454-48FE53DD0283}"/>
          </ac:grpSpMkLst>
        </pc:grpChg>
        <pc:grpChg chg="add mod">
          <ac:chgData name="Åsmund Runningen" userId="fcfce1d5-2d35-4b5c-86f4-e24bd46c268e" providerId="ADAL" clId="{6EF0C182-8B9A-4773-A139-DEDE527575EE}" dt="2019-03-30T07:40:19.274" v="2297" actId="164"/>
          <ac:grpSpMkLst>
            <pc:docMk/>
            <pc:sldMk cId="3208764681" sldId="257"/>
            <ac:grpSpMk id="438" creationId="{D22C1C85-BCAF-448B-B20E-9BAB9FB78AC8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0" creationId="{464679E2-AA94-4DA8-91DE-F665F74EA1BD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1" creationId="{F1FB020D-E655-4D6A-8E3D-B85620E48C2F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2" creationId="{5910DD8B-BF38-431F-BBCD-63F1ABF45F60}"/>
          </ac:grpSpMkLst>
        </pc:grpChg>
        <pc:grpChg chg="mod">
          <ac:chgData name="Åsmund Runningen" userId="fcfce1d5-2d35-4b5c-86f4-e24bd46c268e" providerId="ADAL" clId="{6EF0C182-8B9A-4773-A139-DEDE527575EE}" dt="2019-03-30T07:40:00.931" v="2295"/>
          <ac:grpSpMkLst>
            <pc:docMk/>
            <pc:sldMk cId="3208764681" sldId="257"/>
            <ac:grpSpMk id="443" creationId="{18249581-E71C-4019-9DCA-CEDAF7904EF1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57" creationId="{002A2DAA-0DF2-41B3-8E65-4E8FAFD0AFA7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59" creationId="{5BFEF427-BF1E-4546-8E02-2AAD85F0335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1" creationId="{F60A68DE-99D2-4EA8-BF43-8CA0C95C54FD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2" creationId="{113A5CE4-C950-4AD9-BD56-EC5A0D7C2B74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3" creationId="{2998FA87-F83D-4E0C-817E-E12B0427E280}"/>
          </ac:grpSpMkLst>
        </pc:grpChg>
        <pc:grpChg chg="mod">
          <ac:chgData name="Åsmund Runningen" userId="fcfce1d5-2d35-4b5c-86f4-e24bd46c268e" providerId="ADAL" clId="{6EF0C182-8B9A-4773-A139-DEDE527575EE}" dt="2019-03-30T07:40:24.617" v="2299"/>
          <ac:grpSpMkLst>
            <pc:docMk/>
            <pc:sldMk cId="3208764681" sldId="257"/>
            <ac:grpSpMk id="464" creationId="{1E7B641B-2BEC-4AE6-8800-0A706ADA0D8F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498" creationId="{4AE9060E-6D25-4F14-9428-1EB628A8814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14" creationId="{B518D16B-8F02-4808-8425-BA632E85D763}"/>
          </ac:grpSpMkLst>
        </pc:grpChg>
        <pc:grpChg chg="add del mod ord">
          <ac:chgData name="Åsmund Runningen" userId="fcfce1d5-2d35-4b5c-86f4-e24bd46c268e" providerId="ADAL" clId="{6EF0C182-8B9A-4773-A139-DEDE527575EE}" dt="2019-03-29T20:19:43.885" v="2211" actId="478"/>
          <ac:grpSpMkLst>
            <pc:docMk/>
            <pc:sldMk cId="3208764681" sldId="257"/>
            <ac:grpSpMk id="528" creationId="{32DE1B73-F408-46D2-8D51-560CCE0B6A90}"/>
          </ac:grpSpMkLst>
        </pc:grpChg>
        <pc:grpChg chg="add del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33" creationId="{467FEDC3-6BE2-4615-96FD-A579ECB61DA2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74" creationId="{A3FBBF01-5FEB-4B50-8DC4-C67061421A5E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596" creationId="{3A3DF77E-1D6B-4D65-B164-99F322DA6A09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608" creationId="{6C5C52B7-8F26-4E07-8251-1327FBEB9C64}"/>
          </ac:grpSpMkLst>
        </pc:grpChg>
        <pc:grpChg chg="add del mod">
          <ac:chgData name="Åsmund Runningen" userId="fcfce1d5-2d35-4b5c-86f4-e24bd46c268e" providerId="ADAL" clId="{6EF0C182-8B9A-4773-A139-DEDE527575EE}" dt="2019-03-29T20:05:16.831" v="2026" actId="478"/>
          <ac:grpSpMkLst>
            <pc:docMk/>
            <pc:sldMk cId="3208764681" sldId="257"/>
            <ac:grpSpMk id="624" creationId="{F3DF2EBE-A857-40CD-8D35-93183DA2FA99}"/>
          </ac:grpSpMkLst>
        </pc:grpChg>
        <pc:grpChg chg="add mo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730" creationId="{D1C0E2FC-8115-4CE4-AEF8-98AF2CB42D53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42" creationId="{CF2772B0-7535-45B5-ABB9-E6C2F7C8A576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67" creationId="{EBD2167B-B81C-4FDB-BBF8-6BCE302A03A4}"/>
          </ac:grpSpMkLst>
        </pc:grpChg>
        <pc:grpChg chg="add mod ord topLvl">
          <ac:chgData name="Åsmund Runningen" userId="fcfce1d5-2d35-4b5c-86f4-e24bd46c268e" providerId="ADAL" clId="{6EF0C182-8B9A-4773-A139-DEDE527575EE}" dt="2019-03-30T07:43:04.394" v="2321" actId="165"/>
          <ac:grpSpMkLst>
            <pc:docMk/>
            <pc:sldMk cId="3208764681" sldId="257"/>
            <ac:grpSpMk id="892" creationId="{8C4134CB-540A-46F5-9BAF-7C8DAB64F1BC}"/>
          </ac:grpSpMkLst>
        </pc:grp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" creationId="{4C2F5608-0186-4318-A268-B5CF9873A4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" creationId="{DAF066B3-B9D8-46B1-B4F3-A242DAB52A12}"/>
          </ac:cxnSpMkLst>
        </pc:cxnChg>
        <pc:cxnChg chg="mod topLvl">
          <ac:chgData name="Åsmund Runningen" userId="fcfce1d5-2d35-4b5c-86f4-e24bd46c268e" providerId="ADAL" clId="{6EF0C182-8B9A-4773-A139-DEDE527575EE}" dt="2019-03-30T07:44:28.943" v="2333" actId="208"/>
          <ac:cxnSpMkLst>
            <pc:docMk/>
            <pc:sldMk cId="3208764681" sldId="257"/>
            <ac:cxnSpMk id="9" creationId="{66FB0ED5-F8E0-467A-9022-BA4B74FB87A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0" creationId="{13316225-CAAC-49E2-B338-9E011C0C3A0A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1" creationId="{D38E5405-CC44-405B-BF44-E1FA55FD6F0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2" creationId="{8818956C-7880-4B3D-8C51-2ADAF453B475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3" creationId="{02564ABD-FB92-426B-BF53-2F0FBD5B003A}"/>
          </ac:cxnSpMkLst>
        </pc:cxnChg>
        <pc:cxnChg chg="del mod topLvl">
          <ac:chgData name="Åsmund Runningen" userId="fcfce1d5-2d35-4b5c-86f4-e24bd46c268e" providerId="ADAL" clId="{6EF0C182-8B9A-4773-A139-DEDE527575EE}" dt="2019-03-16T22:21:24.959" v="572" actId="478"/>
          <ac:cxnSpMkLst>
            <pc:docMk/>
            <pc:sldMk cId="3208764681" sldId="257"/>
            <ac:cxnSpMk id="14" creationId="{9E84E0FB-1732-4884-AECC-0677DC505A21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5" creationId="{72ECDEA0-E47F-4A38-9941-DFF6C34F9BA8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7" creationId="{6FCC2547-ACCF-49D2-A6A6-CAD7477571D2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" creationId="{35F1B95A-F956-43EF-9688-96C4526D123B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" creationId="{17C7B1B7-2073-41E5-A332-2FDABF24E996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2" creationId="{1D4EE6D5-41CC-49A7-B635-1A8494AC774E}"/>
          </ac:cxnSpMkLst>
        </pc:cxnChg>
        <pc:cxnChg chg="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3" creationId="{DFADC18B-7545-48B3-9080-696530C371AC}"/>
          </ac:cxnSpMkLst>
        </pc:cxnChg>
        <pc:cxnChg chg="add del mod">
          <ac:chgData name="Åsmund Runningen" userId="fcfce1d5-2d35-4b5c-86f4-e24bd46c268e" providerId="ADAL" clId="{6EF0C182-8B9A-4773-A139-DEDE527575EE}" dt="2019-03-16T22:22:09.833" v="580" actId="478"/>
          <ac:cxnSpMkLst>
            <pc:docMk/>
            <pc:sldMk cId="3208764681" sldId="257"/>
            <ac:cxnSpMk id="174" creationId="{A9D94CCF-AD57-4BB4-A094-F441D9F1F3C8}"/>
          </ac:cxnSpMkLst>
        </pc:cxnChg>
        <pc:cxnChg chg="add del mod">
          <ac:chgData name="Åsmund Runningen" userId="fcfce1d5-2d35-4b5c-86f4-e24bd46c268e" providerId="ADAL" clId="{6EF0C182-8B9A-4773-A139-DEDE527575EE}" dt="2019-03-29T18:59:16.880" v="1135" actId="478"/>
          <ac:cxnSpMkLst>
            <pc:docMk/>
            <pc:sldMk cId="3208764681" sldId="257"/>
            <ac:cxnSpMk id="176" creationId="{2CA064E8-BA41-49A9-8050-DDE39158DB22}"/>
          </ac:cxnSpMkLst>
        </pc:cxnChg>
        <pc:cxnChg chg="add del mod">
          <ac:chgData name="Åsmund Runningen" userId="fcfce1d5-2d35-4b5c-86f4-e24bd46c268e" providerId="ADAL" clId="{6EF0C182-8B9A-4773-A139-DEDE527575EE}" dt="2019-03-16T22:22:18.261" v="582" actId="478"/>
          <ac:cxnSpMkLst>
            <pc:docMk/>
            <pc:sldMk cId="3208764681" sldId="257"/>
            <ac:cxnSpMk id="177" creationId="{A4031A44-040B-4D25-9109-E53CF91389E7}"/>
          </ac:cxnSpMkLst>
        </pc:cxnChg>
        <pc:cxnChg chg="add del mod">
          <ac:chgData name="Åsmund Runningen" userId="fcfce1d5-2d35-4b5c-86f4-e24bd46c268e" providerId="ADAL" clId="{6EF0C182-8B9A-4773-A139-DEDE527575EE}" dt="2019-03-29T19:01:19.188" v="1155" actId="478"/>
          <ac:cxnSpMkLst>
            <pc:docMk/>
            <pc:sldMk cId="3208764681" sldId="257"/>
            <ac:cxnSpMk id="178" creationId="{045FA661-AAA2-4D3C-9374-C9272B64D651}"/>
          </ac:cxnSpMkLst>
        </pc:cxnChg>
        <pc:cxnChg chg="add del mod">
          <ac:chgData name="Åsmund Runningen" userId="fcfce1d5-2d35-4b5c-86f4-e24bd46c268e" providerId="ADAL" clId="{6EF0C182-8B9A-4773-A139-DEDE527575EE}" dt="2019-03-16T22:22:34.841" v="586" actId="478"/>
          <ac:cxnSpMkLst>
            <pc:docMk/>
            <pc:sldMk cId="3208764681" sldId="257"/>
            <ac:cxnSpMk id="179" creationId="{08C2CFEB-82C1-470B-9D7E-8985B41962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0" creationId="{6B9902EB-0CAC-4705-AA02-98C4000E43DD}"/>
          </ac:cxnSpMkLst>
        </pc:cxnChg>
        <pc:cxnChg chg="add del mod">
          <ac:chgData name="Åsmund Runningen" userId="fcfce1d5-2d35-4b5c-86f4-e24bd46c268e" providerId="ADAL" clId="{6EF0C182-8B9A-4773-A139-DEDE527575EE}" dt="2019-03-16T22:22:32.111" v="585" actId="478"/>
          <ac:cxnSpMkLst>
            <pc:docMk/>
            <pc:sldMk cId="3208764681" sldId="257"/>
            <ac:cxnSpMk id="181" creationId="{A93BAFD7-0C5D-403D-99C7-E0BEA64AFCD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2" creationId="{675CB585-DD65-4D96-A556-C1338289A1AD}"/>
          </ac:cxnSpMkLst>
        </pc:cxnChg>
        <pc:cxnChg chg="add del mod">
          <ac:chgData name="Åsmund Runningen" userId="fcfce1d5-2d35-4b5c-86f4-e24bd46c268e" providerId="ADAL" clId="{6EF0C182-8B9A-4773-A139-DEDE527575EE}" dt="2019-03-16T22:23:06.673" v="591" actId="478"/>
          <ac:cxnSpMkLst>
            <pc:docMk/>
            <pc:sldMk cId="3208764681" sldId="257"/>
            <ac:cxnSpMk id="183" creationId="{C024BAA7-C672-4B0F-B0D0-BF22BF35D5B0}"/>
          </ac:cxnSpMkLst>
        </pc:cxnChg>
        <pc:cxnChg chg="add del mod">
          <ac:chgData name="Åsmund Runningen" userId="fcfce1d5-2d35-4b5c-86f4-e24bd46c268e" providerId="ADAL" clId="{6EF0C182-8B9A-4773-A139-DEDE527575EE}" dt="2019-03-16T22:23:08.563" v="592" actId="478"/>
          <ac:cxnSpMkLst>
            <pc:docMk/>
            <pc:sldMk cId="3208764681" sldId="257"/>
            <ac:cxnSpMk id="185" creationId="{42FF6E82-A330-4A29-8A73-7310F6390A0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7" creationId="{85DD616A-E9DF-447C-A729-D3AE165376D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89" creationId="{5CEE1DA8-CDC3-44D5-BB88-BE5FB2C3269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1" creationId="{BBB414AF-6F27-44B7-9B71-9263CD991CC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3" creationId="{F3742868-B233-48E0-931B-D30951D9B6FA}"/>
          </ac:cxnSpMkLst>
        </pc:cxnChg>
        <pc:cxnChg chg="add mod topLvl">
          <ac:chgData name="Åsmund Runningen" userId="fcfce1d5-2d35-4b5c-86f4-e24bd46c268e" providerId="ADAL" clId="{6EF0C182-8B9A-4773-A139-DEDE527575EE}" dt="2019-03-30T07:43:21.464" v="2324" actId="208"/>
          <ac:cxnSpMkLst>
            <pc:docMk/>
            <pc:sldMk cId="3208764681" sldId="257"/>
            <ac:cxnSpMk id="195" creationId="{4CF56912-851C-494F-AE75-02843E5E406C}"/>
          </ac:cxnSpMkLst>
        </pc:cxnChg>
        <pc:cxnChg chg="add del mod topLvl">
          <ac:chgData name="Åsmund Runningen" userId="fcfce1d5-2d35-4b5c-86f4-e24bd46c268e" providerId="ADAL" clId="{6EF0C182-8B9A-4773-A139-DEDE527575EE}" dt="2019-03-30T07:43:17.731" v="2323" actId="208"/>
          <ac:cxnSpMkLst>
            <pc:docMk/>
            <pc:sldMk cId="3208764681" sldId="257"/>
            <ac:cxnSpMk id="197" creationId="{A2B9FA53-4E65-4ACC-8EFB-19023912F6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199" creationId="{198F4475-6EE4-419F-81A3-71741E33EA0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01" creationId="{4EB6BB39-27E4-40CA-9451-B80D7275FF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12" creationId="{8EE43A92-8EC3-40F1-988C-5F44A37CA628}"/>
          </ac:cxnSpMkLst>
        </pc:cxnChg>
        <pc:cxnChg chg="add mod topLvl">
          <ac:chgData name="Åsmund Runningen" userId="fcfce1d5-2d35-4b5c-86f4-e24bd46c268e" providerId="ADAL" clId="{6EF0C182-8B9A-4773-A139-DEDE527575EE}" dt="2019-03-30T07:43:28.956" v="2325" actId="208"/>
          <ac:cxnSpMkLst>
            <pc:docMk/>
            <pc:sldMk cId="3208764681" sldId="257"/>
            <ac:cxnSpMk id="218" creationId="{089AB48A-B0D4-4364-AB44-DC2220D18E7F}"/>
          </ac:cxnSpMkLst>
        </pc:cxnChg>
        <pc:cxnChg chg="add mod topLvl">
          <ac:chgData name="Åsmund Runningen" userId="fcfce1d5-2d35-4b5c-86f4-e24bd46c268e" providerId="ADAL" clId="{6EF0C182-8B9A-4773-A139-DEDE527575EE}" dt="2019-03-30T07:43:11.278" v="2322" actId="208"/>
          <ac:cxnSpMkLst>
            <pc:docMk/>
            <pc:sldMk cId="3208764681" sldId="257"/>
            <ac:cxnSpMk id="221" creationId="{D585BCCD-2AE3-4A32-85E2-C41D4DF1DE3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4" creationId="{F6AAE127-BE85-440A-B55F-CFA783E732C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76" creationId="{D0C3855B-6962-4878-9096-D41A4CE82CFF}"/>
          </ac:cxnSpMkLst>
        </pc:cxnChg>
        <pc:cxnChg chg="add del mod">
          <ac:chgData name="Åsmund Runningen" userId="fcfce1d5-2d35-4b5c-86f4-e24bd46c268e" providerId="ADAL" clId="{6EF0C182-8B9A-4773-A139-DEDE527575EE}" dt="2019-03-29T19:00:34.126" v="1149" actId="478"/>
          <ac:cxnSpMkLst>
            <pc:docMk/>
            <pc:sldMk cId="3208764681" sldId="257"/>
            <ac:cxnSpMk id="281" creationId="{55FFD472-D466-4355-90E9-6565BC263D9F}"/>
          </ac:cxnSpMkLst>
        </pc:cxnChg>
        <pc:cxnChg chg="add del mod">
          <ac:chgData name="Åsmund Runningen" userId="fcfce1d5-2d35-4b5c-86f4-e24bd46c268e" providerId="ADAL" clId="{6EF0C182-8B9A-4773-A139-DEDE527575EE}" dt="2019-03-29T19:00:46.325" v="1151" actId="478"/>
          <ac:cxnSpMkLst>
            <pc:docMk/>
            <pc:sldMk cId="3208764681" sldId="257"/>
            <ac:cxnSpMk id="283" creationId="{A4A08F0F-E5FC-484C-A3B3-8920CA05E76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5" creationId="{5DB85B73-0B60-4ADB-AE2D-0493B0FE241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87" creationId="{5937B60A-2E3E-4755-8D11-E4A332A620D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1" creationId="{0F7756C0-3674-4BF3-ABA6-9531908ABFE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3" creationId="{97CB4630-8303-45B4-AD7A-976C8DBD29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298" creationId="{02D4FD53-854E-4C2D-AD5B-5E1CDB6127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00" creationId="{7BE45D9F-8540-43FD-8566-9E7A52656E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4" creationId="{535C6BEA-7A4D-408A-BC7B-B7F2C2F3E97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38" creationId="{4BFC079D-8EA5-4581-9E49-C8581F450F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1" creationId="{1478809B-414B-4EDF-8192-0E4139E9430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2" creationId="{AEFA5A8A-E270-4207-9DC4-4A30E58CDD3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6EF0C182-8B9A-4773-A139-DEDE527575EE}" dt="2019-03-29T19:29:16.418" v="1632" actId="1076"/>
          <ac:cxnSpMkLst>
            <pc:docMk/>
            <pc:sldMk cId="3208764681" sldId="257"/>
            <ac:cxnSpMk id="354" creationId="{2ADA2F0D-2E2C-44CB-996F-2C8F860B07A5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59" creationId="{5E09D415-4959-4EDC-B2C0-D1BB49F6FBE0}"/>
          </ac:cxnSpMkLst>
        </pc:cxnChg>
        <pc:cxnChg chg="add mod or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360" creationId="{063E7581-B613-4266-BA50-56A34324C77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33" creationId="{6DF8B82F-FD0A-4B73-8EDC-51E135FC9E6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0" creationId="{DDCD0502-9E39-4C04-B2CC-65DC0E8957B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484" creationId="{F9C7F262-B21F-421A-8CFC-13115E363C2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3" creationId="{34731A54-6FF5-46DC-97F2-7E8B6391A67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17" creationId="{BFE44A20-4A38-4F9E-920B-5D84A809B3E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3" creationId="{DBFE73A4-8493-4445-A8B4-A3D014C1E13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24" creationId="{54D289F9-D321-48EF-9D8C-8D7F282823A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1" creationId="{1D39F1AB-C8E5-4544-B747-ABE2C6D1A22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7" creationId="{B8B8FF42-FB33-45B4-8BE2-BFB37B11A92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39" creationId="{7DADAF2B-0C78-482C-9418-A45C77A7005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2" creationId="{A63763DE-A7B2-4EC2-B4BF-F3B73BB35EA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5" creationId="{3BABEAAE-6960-4397-A6E2-B2ECA84803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8" creationId="{655B3B9D-93C1-4221-A4EA-BEDE56611D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49" creationId="{D5F7D518-58BC-4E4A-B1D5-823F09D27C1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55" creationId="{0BE68EA6-DED9-4E92-9BE0-ADB663B0B512}"/>
          </ac:cxnSpMkLst>
        </pc:cxnChg>
        <pc:cxnChg chg="add del mod">
          <ac:chgData name="Åsmund Runningen" userId="fcfce1d5-2d35-4b5c-86f4-e24bd46c268e" providerId="ADAL" clId="{6EF0C182-8B9A-4773-A139-DEDE527575EE}" dt="2019-03-29T19:45:40.238" v="1829" actId="478"/>
          <ac:cxnSpMkLst>
            <pc:docMk/>
            <pc:sldMk cId="3208764681" sldId="257"/>
            <ac:cxnSpMk id="558" creationId="{0F229FA1-4F37-477C-82B7-E2E3E1E5E9B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0" creationId="{BA209C5D-122A-4E46-A23A-506D38E65DE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3" creationId="{D87AEFAB-70AC-436F-B655-353225CD7D0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65" creationId="{546340D9-1630-40B4-9299-355C49D7DBBD}"/>
          </ac:cxnSpMkLst>
        </pc:cxnChg>
        <pc:cxnChg chg="add del mod">
          <ac:chgData name="Åsmund Runningen" userId="fcfce1d5-2d35-4b5c-86f4-e24bd46c268e" providerId="ADAL" clId="{6EF0C182-8B9A-4773-A139-DEDE527575EE}" dt="2019-03-29T19:46:18.356" v="1838" actId="478"/>
          <ac:cxnSpMkLst>
            <pc:docMk/>
            <pc:sldMk cId="3208764681" sldId="257"/>
            <ac:cxnSpMk id="568" creationId="{D97AC32A-6CDB-40AB-8346-897006D991C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0" creationId="{0AE3AA31-8866-444D-A5C4-4B082C32B0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3" creationId="{2FC6E9F5-40A4-4A93-A617-417FAF1015D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79" creationId="{83B2E2F8-0B8A-4FDA-AE6B-60257102410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1" creationId="{34AF4258-37C2-498E-9BC4-2E21668418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7" creationId="{B49BBFFD-D201-4983-AC3D-C48B344D76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89" creationId="{C888DD61-3B07-4BD2-B149-351E853A7E3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1" creationId="{424EC592-D163-4AEB-A411-6E65DC92C6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2" creationId="{B53F7840-3189-4C84-A945-F71378C96D9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594" creationId="{8B8E73E2-1750-45FD-B7EF-108A0C93397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2" creationId="{CE96A80D-01C7-485C-BC72-43528392DE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05" creationId="{0DEDFAC2-8D8B-47F2-A72E-4FD263FD59B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2" creationId="{BB450B3F-7ABE-451C-991C-A04126318990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5" creationId="{5F5B8A97-1218-40B9-A735-B7C0135E1F2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619" creationId="{63F1396B-0B2D-46E0-9116-823E787D5B9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09" creationId="{00F95DFB-31AB-45BD-BD00-B9623FB945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2" creationId="{ADBD54EC-6FF6-4747-B597-226C6C9CA0E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3" creationId="{5C6806FE-47BD-4455-895F-EE8660D0BD2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18" creationId="{029D23E5-170F-4CBD-9135-663AAF21B8B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0" creationId="{A93505AC-2B3F-43FE-8D69-86894D89037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1" creationId="{3ABA9F76-9912-4B7B-B540-15904049AAF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3" creationId="{671733A5-C2F5-4ECC-BBCD-949FB68D9DA7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4" creationId="{210C2753-06AA-4123-B95A-E602E8036B46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725" creationId="{5BFFEDDA-AFE7-4659-B86A-09FAA2CD35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0" creationId="{23A64D68-3FBF-4A6D-9E07-A80158AC14CB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3" creationId="{858B40C6-2DC0-4775-A230-E56AA4FC4969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05" creationId="{5A03DE42-D9E4-410E-AA82-2DCB8E7AA09C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0" creationId="{C3383E65-DA3F-477A-BC63-4286B1A620B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2" creationId="{295438C4-8283-4746-BF2A-8BF887B102C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7" creationId="{694CB751-E1CB-48CC-9AE0-CF640F4C169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29" creationId="{E93A73BC-25B2-4452-8CB9-6AE72988BD8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1" creationId="{F34367E7-C1A0-4F0B-A09A-B7F573E26D18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3" creationId="{728327AD-3E7B-4CA3-9F74-FF1065B41E7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7" creationId="{13F47B2F-E316-47BE-9B15-E33F942BC9CD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39" creationId="{6260A5EB-DB6A-449E-AF65-FA82DC4AC8F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0" creationId="{0EED3A4A-4824-4381-A4E6-2940F53F986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49" creationId="{9345A590-60EF-49CB-9092-E5E6DAD4FD0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3" creationId="{C595E805-7D7C-47E7-95FC-8D0CE432D0D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5" creationId="{4A72C75D-D712-48A4-90B6-9AAE0320DEB4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7" creationId="{A45F845F-7E61-45FF-88D7-9D8FFC5C307F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59" creationId="{A8CAFB53-D155-4E08-A368-EAA518C09105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1" creationId="{209BF83F-E746-46FD-81FD-F0D565AACB43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3" creationId="{C64F7C45-F1E9-4E11-8DF9-F9D4E0CADE82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66" creationId="{CF68B2E2-6ACD-4AAF-895D-D330E37A1427}"/>
          </ac:cxnSpMkLst>
        </pc:cxnChg>
        <pc:cxnChg chg="add del mod">
          <ac:chgData name="Åsmund Runningen" userId="fcfce1d5-2d35-4b5c-86f4-e24bd46c268e" providerId="ADAL" clId="{6EF0C182-8B9A-4773-A139-DEDE527575EE}" dt="2019-03-29T20:14:42.822" v="2151" actId="478"/>
          <ac:cxnSpMkLst>
            <pc:docMk/>
            <pc:sldMk cId="3208764681" sldId="257"/>
            <ac:cxnSpMk id="871" creationId="{C5C58E40-2AA3-4E5A-8378-8D4A82176BFE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3" creationId="{D5C80076-6672-4DAF-BE1E-E42CEF6155AA}"/>
          </ac:cxnSpMkLst>
        </pc:cxnChg>
        <pc:cxnChg chg="add mod topLvl">
          <ac:chgData name="Åsmund Runningen" userId="fcfce1d5-2d35-4b5c-86f4-e24bd46c268e" providerId="ADAL" clId="{6EF0C182-8B9A-4773-A139-DEDE527575EE}" dt="2019-03-30T07:43:04.394" v="2321" actId="165"/>
          <ac:cxnSpMkLst>
            <pc:docMk/>
            <pc:sldMk cId="3208764681" sldId="257"/>
            <ac:cxnSpMk id="875" creationId="{67F5F553-CCCC-4957-A587-A6D84AB677A7}"/>
          </ac:cxnSpMkLst>
        </pc:cxnChg>
        <pc:cxnChg chg="add del mod">
          <ac:chgData name="Åsmund Runningen" userId="fcfce1d5-2d35-4b5c-86f4-e24bd46c268e" providerId="ADAL" clId="{6EF0C182-8B9A-4773-A139-DEDE527575EE}" dt="2019-03-29T20:15:26.467" v="2163" actId="478"/>
          <ac:cxnSpMkLst>
            <pc:docMk/>
            <pc:sldMk cId="3208764681" sldId="257"/>
            <ac:cxnSpMk id="880" creationId="{EC31A57A-00DD-43EE-876C-936087745473}"/>
          </ac:cxnSpMkLst>
        </pc:cxnChg>
        <pc:cxnChg chg="add del mod">
          <ac:chgData name="Åsmund Runningen" userId="fcfce1d5-2d35-4b5c-86f4-e24bd46c268e" providerId="ADAL" clId="{6EF0C182-8B9A-4773-A139-DEDE527575EE}" dt="2019-03-29T20:15:37.163" v="2167" actId="478"/>
          <ac:cxnSpMkLst>
            <pc:docMk/>
            <pc:sldMk cId="3208764681" sldId="257"/>
            <ac:cxnSpMk id="882" creationId="{43F751C3-AE7F-48FD-BF19-D70B6C9EA351}"/>
          </ac:cxnSpMkLst>
        </pc:cxnChg>
      </pc:sldChg>
    </pc:docChg>
  </pc:docChgLst>
  <pc:docChgLst>
    <pc:chgData name="Åsmund Runningen" userId="fcfce1d5-2d35-4b5c-86f4-e24bd46c268e" providerId="ADAL" clId="{72E8BF9A-B613-4B93-8D75-53E369C5F442}"/>
    <pc:docChg chg="undo custSel delSld modSld">
      <pc:chgData name="Åsmund Runningen" userId="fcfce1d5-2d35-4b5c-86f4-e24bd46c268e" providerId="ADAL" clId="{72E8BF9A-B613-4B93-8D75-53E369C5F442}" dt="2019-04-10T10:57:17.517" v="522" actId="1076"/>
      <pc:docMkLst>
        <pc:docMk/>
      </pc:docMkLst>
      <pc:sldChg chg="addSp delSp modSp del">
        <pc:chgData name="Åsmund Runningen" userId="fcfce1d5-2d35-4b5c-86f4-e24bd46c268e" providerId="ADAL" clId="{72E8BF9A-B613-4B93-8D75-53E369C5F442}" dt="2019-04-10T10:56:50.491" v="521" actId="2696"/>
        <pc:sldMkLst>
          <pc:docMk/>
          <pc:sldMk cId="521623659" sldId="256"/>
        </pc:sldMkLst>
        <pc:grpChg chg="add del mod">
          <ac:chgData name="Åsmund Runningen" userId="fcfce1d5-2d35-4b5c-86f4-e24bd46c268e" providerId="ADAL" clId="{72E8BF9A-B613-4B93-8D75-53E369C5F442}" dt="2019-04-06T07:45:42.656" v="318" actId="478"/>
          <ac:grpSpMkLst>
            <pc:docMk/>
            <pc:sldMk cId="521623659" sldId="256"/>
            <ac:grpSpMk id="401" creationId="{3BB5CDDE-1864-46BA-9007-B03E1C6D5153}"/>
          </ac:grpSpMkLst>
        </pc:grpChg>
      </pc:sldChg>
      <pc:sldChg chg="addSp delSp modSp">
        <pc:chgData name="Åsmund Runningen" userId="fcfce1d5-2d35-4b5c-86f4-e24bd46c268e" providerId="ADAL" clId="{72E8BF9A-B613-4B93-8D75-53E369C5F442}" dt="2019-04-10T10:57:17.517" v="522" actId="1076"/>
        <pc:sldMkLst>
          <pc:docMk/>
          <pc:sldMk cId="3208764681" sldId="257"/>
        </pc:sldMkLst>
        <pc:spChg chg="mod">
          <ac:chgData name="Åsmund Runningen" userId="fcfce1d5-2d35-4b5c-86f4-e24bd46c268e" providerId="ADAL" clId="{72E8BF9A-B613-4B93-8D75-53E369C5F442}" dt="2019-04-06T07:53:02.929" v="408" actId="1076"/>
          <ac:spMkLst>
            <pc:docMk/>
            <pc:sldMk cId="3208764681" sldId="257"/>
            <ac:spMk id="16" creationId="{0D78B6D1-B420-4831-B81A-39EBD1D25C98}"/>
          </ac:spMkLst>
        </pc:spChg>
        <pc:spChg chg="mod">
          <ac:chgData name="Åsmund Runningen" userId="fcfce1d5-2d35-4b5c-86f4-e24bd46c268e" providerId="ADAL" clId="{72E8BF9A-B613-4B93-8D75-53E369C5F442}" dt="2019-04-06T07:53:02.929" v="408" actId="1076"/>
          <ac:spMkLst>
            <pc:docMk/>
            <pc:sldMk cId="3208764681" sldId="257"/>
            <ac:spMk id="19" creationId="{4036703E-5F61-4A2C-9343-893B58AF4E28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1" creationId="{C02CD132-247C-42DD-82A1-B1404E85F07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4" creationId="{EE545EA0-3D91-494C-9C6F-27CE6B4FA7F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208" creationId="{2391F48B-173A-4766-A6DF-3458F2CBE7A6}"/>
          </ac:spMkLst>
        </pc:spChg>
        <pc:spChg chg="del mod">
          <ac:chgData name="Åsmund Runningen" userId="fcfce1d5-2d35-4b5c-86f4-e24bd46c268e" providerId="ADAL" clId="{72E8BF9A-B613-4B93-8D75-53E369C5F442}" dt="2019-04-06T07:53:44.637" v="415" actId="478"/>
          <ac:spMkLst>
            <pc:docMk/>
            <pc:sldMk cId="3208764681" sldId="257"/>
            <ac:spMk id="226" creationId="{BDE85206-DEEC-44D4-8EB1-7612D482D7C2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356" creationId="{8F5A7D14-368E-4972-BB6D-E76373D75C11}"/>
          </ac:spMkLst>
        </pc:spChg>
        <pc:spChg chg="mod">
          <ac:chgData name="Åsmund Runningen" userId="fcfce1d5-2d35-4b5c-86f4-e24bd46c268e" providerId="ADAL" clId="{72E8BF9A-B613-4B93-8D75-53E369C5F442}" dt="2019-04-06T07:39:14.429" v="264" actId="1076"/>
          <ac:spMkLst>
            <pc:docMk/>
            <pc:sldMk cId="3208764681" sldId="257"/>
            <ac:spMk id="357" creationId="{9685AB92-8168-4316-910B-1E84634BC0DC}"/>
          </ac:spMkLst>
        </pc:spChg>
        <pc:spChg chg="mod">
          <ac:chgData name="Åsmund Runningen" userId="fcfce1d5-2d35-4b5c-86f4-e24bd46c268e" providerId="ADAL" clId="{72E8BF9A-B613-4B93-8D75-53E369C5F442}" dt="2019-04-06T07:36:59.685" v="239" actId="208"/>
          <ac:spMkLst>
            <pc:docMk/>
            <pc:sldMk cId="3208764681" sldId="257"/>
            <ac:spMk id="553" creationId="{CE58F07A-0A72-48C1-A8AE-5AFCB3BF8F2F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4" creationId="{E7D63E1F-AB1F-4D16-B52B-64EA0FE20F07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5" creationId="{72D63F2B-1AE3-4E6A-B497-52C10C9F8288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6" creationId="{684066E9-FF78-4F8A-BE97-2CA39EADFC41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7" creationId="{33F89D2A-3417-4EFB-B3E4-D518024AAF7A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8" creationId="{F119686D-44DD-4156-AE0A-CE87BEA336B0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79" creationId="{528622A2-68CD-45B8-B82A-9204ED7D1CE0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0" creationId="{55701673-2EB3-4232-A41B-4FEBE5FEE068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1" creationId="{22F3A2A6-5092-42FE-A94C-5CDD4E0C0455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2" creationId="{6C73A1DD-3974-4EB2-BB9D-B58FA8565F2A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3" creationId="{58C537FA-AF1A-43B5-8F10-BC36F274947B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4" creationId="{8782FAE2-79D8-48FD-AABE-C4D81A38DFA1}"/>
          </ac:spMkLst>
        </pc:spChg>
        <pc:spChg chg="mod">
          <ac:chgData name="Åsmund Runningen" userId="fcfce1d5-2d35-4b5c-86f4-e24bd46c268e" providerId="ADAL" clId="{72E8BF9A-B613-4B93-8D75-53E369C5F442}" dt="2019-04-06T07:20:14.089" v="39" actId="1076"/>
          <ac:spMkLst>
            <pc:docMk/>
            <pc:sldMk cId="3208764681" sldId="257"/>
            <ac:spMk id="785" creationId="{0E3124FE-3458-4487-8AD9-D507E2C7F8B6}"/>
          </ac:spMkLst>
        </pc:s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25" creationId="{824C74B9-9B4A-44D5-8180-55C8AA7D82BD}"/>
          </ac:grpSpMkLst>
        </pc:grpChg>
        <pc:grpChg chg="mod">
          <ac:chgData name="Åsmund Runningen" userId="fcfce1d5-2d35-4b5c-86f4-e24bd46c268e" providerId="ADAL" clId="{72E8BF9A-B613-4B93-8D75-53E369C5F442}" dt="2019-04-06T07:39:19.684" v="265" actId="1076"/>
          <ac:grpSpMkLst>
            <pc:docMk/>
            <pc:sldMk cId="3208764681" sldId="257"/>
            <ac:grpSpMk id="183" creationId="{02EF6710-4D71-4090-9BB9-CC5B1C760D60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213" creationId="{87B37E73-3A9D-4C2D-BAAD-5CA3BD38363A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03" creationId="{AD9489EE-EED0-44A5-976B-C229F32CCAA1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30" creationId="{97B06C80-F7CA-4FEA-8E46-829BA4608559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46" creationId="{F373E3E7-0808-435E-8734-3868C75F836F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363" creationId="{976B8400-754B-46A3-B270-19CED4E91D48}"/>
          </ac:grpSpMkLst>
        </pc:grpChg>
        <pc:grpChg chg="del">
          <ac:chgData name="Åsmund Runningen" userId="fcfce1d5-2d35-4b5c-86f4-e24bd46c268e" providerId="ADAL" clId="{72E8BF9A-B613-4B93-8D75-53E369C5F442}" dt="2019-04-06T07:17:01.309" v="14" actId="478"/>
          <ac:grpSpMkLst>
            <pc:docMk/>
            <pc:sldMk cId="3208764681" sldId="257"/>
            <ac:grpSpMk id="426" creationId="{4F22C6E4-A1CF-46A6-B8DE-03A7286B8339}"/>
          </ac:grpSpMkLst>
        </pc:grpChg>
        <pc:grpChg chg="del">
          <ac:chgData name="Åsmund Runningen" userId="fcfce1d5-2d35-4b5c-86f4-e24bd46c268e" providerId="ADAL" clId="{72E8BF9A-B613-4B93-8D75-53E369C5F442}" dt="2019-04-06T07:17:01.309" v="14" actId="478"/>
          <ac:grpSpMkLst>
            <pc:docMk/>
            <pc:sldMk cId="3208764681" sldId="257"/>
            <ac:grpSpMk id="429" creationId="{CA33BCB0-827E-4480-9D30-22B245EB535C}"/>
          </ac:grpSpMkLst>
        </pc:grpChg>
        <pc:grpChg chg="add del mod">
          <ac:chgData name="Åsmund Runningen" userId="fcfce1d5-2d35-4b5c-86f4-e24bd46c268e" providerId="ADAL" clId="{72E8BF9A-B613-4B93-8D75-53E369C5F442}" dt="2019-04-06T07:51:40.322" v="393" actId="165"/>
          <ac:grpSpMkLst>
            <pc:docMk/>
            <pc:sldMk cId="3208764681" sldId="257"/>
            <ac:grpSpMk id="456" creationId="{F9FC89CD-92B6-405B-A7C6-4A7488CA8957}"/>
          </ac:grpSpMkLst>
        </pc:grpChg>
        <pc:grpChg chg="add mod ord">
          <ac:chgData name="Åsmund Runningen" userId="fcfce1d5-2d35-4b5c-86f4-e24bd46c268e" providerId="ADAL" clId="{72E8BF9A-B613-4B93-8D75-53E369C5F442}" dt="2019-04-06T07:55:53.816" v="440" actId="167"/>
          <ac:grpSpMkLst>
            <pc:docMk/>
            <pc:sldMk cId="3208764681" sldId="257"/>
            <ac:grpSpMk id="457" creationId="{0570CE2D-B570-456C-8117-F6169A91ECFC}"/>
          </ac:grpSpMkLst>
        </pc:grpChg>
        <pc:grpChg chg="mod">
          <ac:chgData name="Åsmund Runningen" userId="fcfce1d5-2d35-4b5c-86f4-e24bd46c268e" providerId="ADAL" clId="{72E8BF9A-B613-4B93-8D75-53E369C5F442}" dt="2019-04-06T07:44:32.779" v="297" actId="1076"/>
          <ac:grpSpMkLst>
            <pc:docMk/>
            <pc:sldMk cId="3208764681" sldId="257"/>
            <ac:grpSpMk id="498" creationId="{4AE9060E-6D25-4F14-9428-1EB628A88142}"/>
          </ac:grpSpMkLst>
        </pc:grpChg>
        <pc:grpChg chg="del">
          <ac:chgData name="Åsmund Runningen" userId="fcfce1d5-2d35-4b5c-86f4-e24bd46c268e" providerId="ADAL" clId="{72E8BF9A-B613-4B93-8D75-53E369C5F442}" dt="2019-04-06T07:16:54.713" v="12" actId="478"/>
          <ac:grpSpMkLst>
            <pc:docMk/>
            <pc:sldMk cId="3208764681" sldId="257"/>
            <ac:grpSpMk id="514" creationId="{B518D16B-8F02-4808-8425-BA632E85D763}"/>
          </ac:grpSpMkLst>
        </pc:grpChg>
        <pc:grpChg chg="del">
          <ac:chgData name="Åsmund Runningen" userId="fcfce1d5-2d35-4b5c-86f4-e24bd46c268e" providerId="ADAL" clId="{72E8BF9A-B613-4B93-8D75-53E369C5F442}" dt="2019-04-06T07:16:57.522" v="13" actId="478"/>
          <ac:grpSpMkLst>
            <pc:docMk/>
            <pc:sldMk cId="3208764681" sldId="257"/>
            <ac:grpSpMk id="533" creationId="{467FEDC3-6BE2-4615-96FD-A579ECB61DA2}"/>
          </ac:grpSpMkLst>
        </pc:grpChg>
        <pc:grpChg chg="add mod or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52" creationId="{0D069782-B24A-4836-90C1-8A756507CCA1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74" creationId="{A3FBBF01-5FEB-4B50-8DC4-C67061421A5E}"/>
          </ac:grpSpMkLst>
        </pc:grpChg>
        <pc:grpChg chg="add mod ord">
          <ac:chgData name="Åsmund Runningen" userId="fcfce1d5-2d35-4b5c-86f4-e24bd46c268e" providerId="ADAL" clId="{72E8BF9A-B613-4B93-8D75-53E369C5F442}" dt="2019-04-06T07:46:21.016" v="327" actId="1076"/>
          <ac:grpSpMkLst>
            <pc:docMk/>
            <pc:sldMk cId="3208764681" sldId="257"/>
            <ac:grpSpMk id="595" creationId="{2457AD00-0864-4FD9-A3FC-772AC2E27684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596" creationId="{3A3DF77E-1D6B-4D65-B164-99F322DA6A09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608" creationId="{6C5C52B7-8F26-4E07-8251-1327FBEB9C64}"/>
          </ac:grpSpMkLst>
        </pc:grpChg>
        <pc:grpChg chg="add mod topLvl">
          <ac:chgData name="Åsmund Runningen" userId="fcfce1d5-2d35-4b5c-86f4-e24bd46c268e" providerId="ADAL" clId="{72E8BF9A-B613-4B93-8D75-53E369C5F442}" dt="2019-04-06T07:51:51.851" v="397" actId="164"/>
          <ac:grpSpMkLst>
            <pc:docMk/>
            <pc:sldMk cId="3208764681" sldId="257"/>
            <ac:grpSpMk id="636" creationId="{A9562529-9C6A-44F4-A171-C743F49668A1}"/>
          </ac:grpSpMkLst>
        </pc:grpChg>
        <pc:grpChg chg="add mod ord topLvl">
          <ac:chgData name="Åsmund Runningen" userId="fcfce1d5-2d35-4b5c-86f4-e24bd46c268e" providerId="ADAL" clId="{72E8BF9A-B613-4B93-8D75-53E369C5F442}" dt="2019-04-06T07:51:51.851" v="397" actId="164"/>
          <ac:grpSpMkLst>
            <pc:docMk/>
            <pc:sldMk cId="3208764681" sldId="257"/>
            <ac:grpSpMk id="639" creationId="{83CFCD30-46FF-4552-8601-E47BCAA66095}"/>
          </ac:grpSpMkLst>
        </pc:grpChg>
        <pc:grpChg chg="add mod ord">
          <ac:chgData name="Åsmund Runningen" userId="fcfce1d5-2d35-4b5c-86f4-e24bd46c268e" providerId="ADAL" clId="{72E8BF9A-B613-4B93-8D75-53E369C5F442}" dt="2019-04-06T07:55:56.364" v="441" actId="167"/>
          <ac:grpSpMkLst>
            <pc:docMk/>
            <pc:sldMk cId="3208764681" sldId="257"/>
            <ac:grpSpMk id="644" creationId="{9AC47EA9-ADB9-4703-898B-AE5FB4FBA48C}"/>
          </ac:grpSpMkLst>
        </pc:grpChg>
        <pc:grpChg chg="mod">
          <ac:chgData name="Åsmund Runningen" userId="fcfce1d5-2d35-4b5c-86f4-e24bd46c268e" providerId="ADAL" clId="{72E8BF9A-B613-4B93-8D75-53E369C5F442}" dt="2019-04-06T07:51:56.425" v="398"/>
          <ac:grpSpMkLst>
            <pc:docMk/>
            <pc:sldMk cId="3208764681" sldId="257"/>
            <ac:grpSpMk id="645" creationId="{3A634C3D-8D4D-432D-9F01-1773C76ADFD5}"/>
          </ac:grpSpMkLst>
        </pc:grpChg>
        <pc:grpChg chg="mod">
          <ac:chgData name="Åsmund Runningen" userId="fcfce1d5-2d35-4b5c-86f4-e24bd46c268e" providerId="ADAL" clId="{72E8BF9A-B613-4B93-8D75-53E369C5F442}" dt="2019-04-06T07:51:56.425" v="398"/>
          <ac:grpSpMkLst>
            <pc:docMk/>
            <pc:sldMk cId="3208764681" sldId="257"/>
            <ac:grpSpMk id="646" creationId="{0A63BC21-1417-495D-86FA-132B85B21ED6}"/>
          </ac:grpSpMkLst>
        </pc:grpChg>
        <pc:grpChg chg="add mod ord">
          <ac:chgData name="Åsmund Runningen" userId="fcfce1d5-2d35-4b5c-86f4-e24bd46c268e" providerId="ADAL" clId="{72E8BF9A-B613-4B93-8D75-53E369C5F442}" dt="2019-04-06T07:58:05.967" v="468" actId="167"/>
          <ac:grpSpMkLst>
            <pc:docMk/>
            <pc:sldMk cId="3208764681" sldId="257"/>
            <ac:grpSpMk id="683" creationId="{BFD7E32A-763A-4004-B997-81FED76CC20D}"/>
          </ac:grpSpMkLst>
        </pc:grpChg>
        <pc:grpChg chg="mod">
          <ac:chgData name="Åsmund Runningen" userId="fcfce1d5-2d35-4b5c-86f4-e24bd46c268e" providerId="ADAL" clId="{72E8BF9A-B613-4B93-8D75-53E369C5F442}" dt="2019-04-06T07:57:08.100" v="456"/>
          <ac:grpSpMkLst>
            <pc:docMk/>
            <pc:sldMk cId="3208764681" sldId="257"/>
            <ac:grpSpMk id="684" creationId="{AC3795FD-9013-4B66-841D-C829E5C02C1B}"/>
          </ac:grpSpMkLst>
        </pc:grpChg>
        <pc:grpChg chg="mod">
          <ac:chgData name="Åsmund Runningen" userId="fcfce1d5-2d35-4b5c-86f4-e24bd46c268e" providerId="ADAL" clId="{72E8BF9A-B613-4B93-8D75-53E369C5F442}" dt="2019-04-06T07:57:08.100" v="456"/>
          <ac:grpSpMkLst>
            <pc:docMk/>
            <pc:sldMk cId="3208764681" sldId="257"/>
            <ac:grpSpMk id="685" creationId="{B30BCCD3-B3DF-4AD7-A12F-DBE6A1371219}"/>
          </ac:grpSpMkLst>
        </pc:grpChg>
        <pc:grpChg chg="add mod ord">
          <ac:chgData name="Åsmund Runningen" userId="fcfce1d5-2d35-4b5c-86f4-e24bd46c268e" providerId="ADAL" clId="{72E8BF9A-B613-4B93-8D75-53E369C5F442}" dt="2019-04-06T07:58:08.105" v="469" actId="167"/>
          <ac:grpSpMkLst>
            <pc:docMk/>
            <pc:sldMk cId="3208764681" sldId="257"/>
            <ac:grpSpMk id="690" creationId="{AFEEF5D2-601C-4DC5-A8EF-F80366977055}"/>
          </ac:grpSpMkLst>
        </pc:grpChg>
        <pc:grpChg chg="mod">
          <ac:chgData name="Åsmund Runningen" userId="fcfce1d5-2d35-4b5c-86f4-e24bd46c268e" providerId="ADAL" clId="{72E8BF9A-B613-4B93-8D75-53E369C5F442}" dt="2019-04-06T07:57:16.882" v="458"/>
          <ac:grpSpMkLst>
            <pc:docMk/>
            <pc:sldMk cId="3208764681" sldId="257"/>
            <ac:grpSpMk id="691" creationId="{1E5972CD-E611-49BC-B97E-3CD89F53959D}"/>
          </ac:grpSpMkLst>
        </pc:grpChg>
        <pc:grpChg chg="mod">
          <ac:chgData name="Åsmund Runningen" userId="fcfce1d5-2d35-4b5c-86f4-e24bd46c268e" providerId="ADAL" clId="{72E8BF9A-B613-4B93-8D75-53E369C5F442}" dt="2019-04-06T07:57:16.882" v="458"/>
          <ac:grpSpMkLst>
            <pc:docMk/>
            <pc:sldMk cId="3208764681" sldId="257"/>
            <ac:grpSpMk id="692" creationId="{1ED8811B-1B97-4423-A00B-D4F29F056048}"/>
          </ac:grpSpMkLst>
        </pc:grpChg>
        <pc:grpChg chg="add del mod">
          <ac:chgData name="Åsmund Runningen" userId="fcfce1d5-2d35-4b5c-86f4-e24bd46c268e" providerId="ADAL" clId="{72E8BF9A-B613-4B93-8D75-53E369C5F442}" dt="2019-04-06T07:59:05.174" v="473" actId="165"/>
          <ac:grpSpMkLst>
            <pc:docMk/>
            <pc:sldMk cId="3208764681" sldId="257"/>
            <ac:grpSpMk id="702" creationId="{B4C9894C-BADB-4E9E-BD0E-0107F67FEA57}"/>
          </ac:grpSpMkLst>
        </pc:grpChg>
        <pc:grpChg chg="del mod topLvl">
          <ac:chgData name="Åsmund Runningen" userId="fcfce1d5-2d35-4b5c-86f4-e24bd46c268e" providerId="ADAL" clId="{72E8BF9A-B613-4B93-8D75-53E369C5F442}" dt="2019-04-06T07:59:09.822" v="475" actId="478"/>
          <ac:grpSpMkLst>
            <pc:docMk/>
            <pc:sldMk cId="3208764681" sldId="257"/>
            <ac:grpSpMk id="703" creationId="{DF7AD61B-CDF7-4462-8F54-85899200EAFB}"/>
          </ac:grpSpMkLst>
        </pc:grpChg>
        <pc:grpChg chg="mod ord topLvl">
          <ac:chgData name="Åsmund Runningen" userId="fcfce1d5-2d35-4b5c-86f4-e24bd46c268e" providerId="ADAL" clId="{72E8BF9A-B613-4B93-8D75-53E369C5F442}" dt="2019-04-06T07:59:30.907" v="481" actId="167"/>
          <ac:grpSpMkLst>
            <pc:docMk/>
            <pc:sldMk cId="3208764681" sldId="257"/>
            <ac:grpSpMk id="704" creationId="{89CC0363-CD8B-430A-A5CE-6C4117E43540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730" creationId="{D1C0E2FC-8115-4CE4-AEF8-98AF2CB42D53}"/>
          </ac:grpSpMkLst>
        </pc:grpChg>
        <pc:grpChg chg="mod">
          <ac:chgData name="Åsmund Runningen" userId="fcfce1d5-2d35-4b5c-86f4-e24bd46c268e" providerId="ADAL" clId="{72E8BF9A-B613-4B93-8D75-53E369C5F442}" dt="2019-04-06T07:39:14.429" v="264" actId="1076"/>
          <ac:grpSpMkLst>
            <pc:docMk/>
            <pc:sldMk cId="3208764681" sldId="257"/>
            <ac:grpSpMk id="842" creationId="{CF2772B0-7535-45B5-ABB9-E6C2F7C8A576}"/>
          </ac:grpSpMkLst>
        </pc:grpChg>
        <pc:grpChg chg="del">
          <ac:chgData name="Åsmund Runningen" userId="fcfce1d5-2d35-4b5c-86f4-e24bd46c268e" providerId="ADAL" clId="{72E8BF9A-B613-4B93-8D75-53E369C5F442}" dt="2019-04-06T07:34:55.480" v="223" actId="478"/>
          <ac:grpSpMkLst>
            <pc:docMk/>
            <pc:sldMk cId="3208764681" sldId="257"/>
            <ac:grpSpMk id="867" creationId="{EBD2167B-B81C-4FDB-BBF8-6BCE302A03A4}"/>
          </ac:grpSpMkLst>
        </pc:grpChg>
        <pc:grpChg chg="del">
          <ac:chgData name="Åsmund Runningen" userId="fcfce1d5-2d35-4b5c-86f4-e24bd46c268e" providerId="ADAL" clId="{72E8BF9A-B613-4B93-8D75-53E369C5F442}" dt="2019-04-06T07:16:54.713" v="12" actId="478"/>
          <ac:grpSpMkLst>
            <pc:docMk/>
            <pc:sldMk cId="3208764681" sldId="257"/>
            <ac:grpSpMk id="892" creationId="{8C4134CB-540A-46F5-9BAF-7C8DAB64F1BC}"/>
          </ac:grpSpMkLst>
        </pc:grp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" creationId="{E7CF42AD-95A4-4B90-A85F-C7D000E837A1}"/>
          </ac:cxnSpMkLst>
        </pc:cxnChg>
        <pc:cxnChg chg="mod">
          <ac:chgData name="Åsmund Runningen" userId="fcfce1d5-2d35-4b5c-86f4-e24bd46c268e" providerId="ADAL" clId="{72E8BF9A-B613-4B93-8D75-53E369C5F442}" dt="2019-04-06T07:52:34.640" v="406" actId="1076"/>
          <ac:cxnSpMkLst>
            <pc:docMk/>
            <pc:sldMk cId="3208764681" sldId="257"/>
            <ac:cxnSpMk id="6" creationId="{4C2F5608-0186-4318-A268-B5CF9873A4A1}"/>
          </ac:cxnSpMkLst>
        </pc:cxnChg>
        <pc:cxnChg chg="mod">
          <ac:chgData name="Åsmund Runningen" userId="fcfce1d5-2d35-4b5c-86f4-e24bd46c268e" providerId="ADAL" clId="{72E8BF9A-B613-4B93-8D75-53E369C5F442}" dt="2019-04-06T07:52:37.895" v="407" actId="14100"/>
          <ac:cxnSpMkLst>
            <pc:docMk/>
            <pc:sldMk cId="3208764681" sldId="257"/>
            <ac:cxnSpMk id="7" creationId="{DAF066B3-B9D8-46B1-B4F3-A242DAB52A1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9" creationId="{66FB0ED5-F8E0-467A-9022-BA4B74FB87A1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0" creationId="{13316225-CAAC-49E2-B338-9E011C0C3A0A}"/>
          </ac:cxnSpMkLst>
        </pc:cxnChg>
        <pc:cxnChg chg="mod">
          <ac:chgData name="Åsmund Runningen" userId="fcfce1d5-2d35-4b5c-86f4-e24bd46c268e" providerId="ADAL" clId="{72E8BF9A-B613-4B93-8D75-53E369C5F442}" dt="2019-04-06T07:52:31.966" v="405" actId="14100"/>
          <ac:cxnSpMkLst>
            <pc:docMk/>
            <pc:sldMk cId="3208764681" sldId="257"/>
            <ac:cxnSpMk id="11" creationId="{D38E5405-CC44-405B-BF44-E1FA55FD6F0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2" creationId="{8818956C-7880-4B3D-8C51-2ADAF453B47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3" creationId="{02564ABD-FB92-426B-BF53-2F0FBD5B003A}"/>
          </ac:cxnSpMkLst>
        </pc:cxnChg>
        <pc:cxnChg chg="del">
          <ac:chgData name="Åsmund Runningen" userId="fcfce1d5-2d35-4b5c-86f4-e24bd46c268e" providerId="ADAL" clId="{72E8BF9A-B613-4B93-8D75-53E369C5F442}" dt="2019-04-06T07:38:43.014" v="258" actId="478"/>
          <ac:cxnSpMkLst>
            <pc:docMk/>
            <pc:sldMk cId="3208764681" sldId="257"/>
            <ac:cxnSpMk id="15" creationId="{72ECDEA0-E47F-4A38-9941-DFF6C34F9BA8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7" creationId="{6FCC2547-ACCF-49D2-A6A6-CAD7477571D2}"/>
          </ac:cxnSpMkLst>
        </pc:cxnChg>
        <pc:cxnChg chg="mod">
          <ac:chgData name="Åsmund Runningen" userId="fcfce1d5-2d35-4b5c-86f4-e24bd46c268e" providerId="ADAL" clId="{72E8BF9A-B613-4B93-8D75-53E369C5F442}" dt="2019-04-06T07:53:02.929" v="408" actId="1076"/>
          <ac:cxnSpMkLst>
            <pc:docMk/>
            <pc:sldMk cId="3208764681" sldId="257"/>
            <ac:cxnSpMk id="18" creationId="{35F1B95A-F956-43EF-9688-96C4526D123B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0" creationId="{17C7B1B7-2073-41E5-A332-2FDABF24E996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2" creationId="{1D4EE6D5-41CC-49A7-B635-1A8494AC774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3" creationId="{DFADC18B-7545-48B3-9080-696530C371AC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12" creationId="{92753665-97AA-4426-88BE-50925464D0FD}"/>
          </ac:cxnSpMkLst>
        </pc:cxnChg>
        <pc:cxnChg chg="del mod">
          <ac:chgData name="Åsmund Runningen" userId="fcfce1d5-2d35-4b5c-86f4-e24bd46c268e" providerId="ADAL" clId="{72E8BF9A-B613-4B93-8D75-53E369C5F442}" dt="2019-04-06T07:17:20.859" v="19" actId="478"/>
          <ac:cxnSpMkLst>
            <pc:docMk/>
            <pc:sldMk cId="3208764681" sldId="257"/>
            <ac:cxnSpMk id="114" creationId="{86046894-32ED-430C-82E9-51C6EA9FD923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0" creationId="{909F25A7-4FE0-4456-BBD7-65065F6E4001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2" creationId="{670630B1-13D5-48F3-A5CE-A48B1FAF7E3C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64" creationId="{CC3DA22A-4C9A-44BF-A7C7-1A6E0BC6968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80" creationId="{6B9902EB-0CAC-4705-AA02-98C4000E43DD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182" creationId="{675CB585-DD65-4D96-A556-C1338289A1A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87" creationId="{85DD616A-E9DF-447C-A729-D3AE165376D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89" creationId="{5CEE1DA8-CDC3-44D5-BB88-BE5FB2C3269A}"/>
          </ac:cxnSpMkLst>
        </pc:cxnChg>
        <pc:cxnChg chg="del mod">
          <ac:chgData name="Åsmund Runningen" userId="fcfce1d5-2d35-4b5c-86f4-e24bd46c268e" providerId="ADAL" clId="{72E8BF9A-B613-4B93-8D75-53E369C5F442}" dt="2019-04-06T07:37:40.855" v="247" actId="478"/>
          <ac:cxnSpMkLst>
            <pc:docMk/>
            <pc:sldMk cId="3208764681" sldId="257"/>
            <ac:cxnSpMk id="191" creationId="{BBB414AF-6F27-44B7-9B71-9263CD991CC6}"/>
          </ac:cxnSpMkLst>
        </pc:cxnChg>
        <pc:cxnChg chg="del">
          <ac:chgData name="Åsmund Runningen" userId="fcfce1d5-2d35-4b5c-86f4-e24bd46c268e" providerId="ADAL" clId="{72E8BF9A-B613-4B93-8D75-53E369C5F442}" dt="2019-04-06T07:35:26.895" v="228" actId="478"/>
          <ac:cxnSpMkLst>
            <pc:docMk/>
            <pc:sldMk cId="3208764681" sldId="257"/>
            <ac:cxnSpMk id="193" creationId="{F3742868-B233-48E0-931B-D30951D9B6FA}"/>
          </ac:cxnSpMkLst>
        </pc:cxnChg>
        <pc:cxnChg chg="del mod">
          <ac:chgData name="Åsmund Runningen" userId="fcfce1d5-2d35-4b5c-86f4-e24bd46c268e" providerId="ADAL" clId="{72E8BF9A-B613-4B93-8D75-53E369C5F442}" dt="2019-04-06T07:34:38.922" v="216" actId="478"/>
          <ac:cxnSpMkLst>
            <pc:docMk/>
            <pc:sldMk cId="3208764681" sldId="257"/>
            <ac:cxnSpMk id="195" creationId="{4CF56912-851C-494F-AE75-02843E5E406C}"/>
          </ac:cxnSpMkLst>
        </pc:cxnChg>
        <pc:cxnChg chg="mod">
          <ac:chgData name="Åsmund Runningen" userId="fcfce1d5-2d35-4b5c-86f4-e24bd46c268e" providerId="ADAL" clId="{72E8BF9A-B613-4B93-8D75-53E369C5F442}" dt="2019-04-06T07:54:12.381" v="418" actId="14100"/>
          <ac:cxnSpMkLst>
            <pc:docMk/>
            <pc:sldMk cId="3208764681" sldId="257"/>
            <ac:cxnSpMk id="197" creationId="{A2B9FA53-4E65-4ACC-8EFB-19023912F62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199" creationId="{198F4475-6EE4-419F-81A3-71741E33EA04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01" creationId="{4EB6BB39-27E4-40CA-9451-B80D7275FF9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212" creationId="{8EE43A92-8EC3-40F1-988C-5F44A37CA628}"/>
          </ac:cxnSpMkLst>
        </pc:cxnChg>
        <pc:cxnChg chg="mod">
          <ac:chgData name="Åsmund Runningen" userId="fcfce1d5-2d35-4b5c-86f4-e24bd46c268e" providerId="ADAL" clId="{72E8BF9A-B613-4B93-8D75-53E369C5F442}" dt="2019-04-06T07:53:48.896" v="416" actId="14100"/>
          <ac:cxnSpMkLst>
            <pc:docMk/>
            <pc:sldMk cId="3208764681" sldId="257"/>
            <ac:cxnSpMk id="218" creationId="{089AB48A-B0D4-4364-AB44-DC2220D18E7F}"/>
          </ac:cxnSpMkLst>
        </pc:cxnChg>
        <pc:cxnChg chg="mod">
          <ac:chgData name="Åsmund Runningen" userId="fcfce1d5-2d35-4b5c-86f4-e24bd46c268e" providerId="ADAL" clId="{72E8BF9A-B613-4B93-8D75-53E369C5F442}" dt="2019-04-06T07:53:59.993" v="417" actId="1582"/>
          <ac:cxnSpMkLst>
            <pc:docMk/>
            <pc:sldMk cId="3208764681" sldId="257"/>
            <ac:cxnSpMk id="221" creationId="{D585BCCD-2AE3-4A32-85E2-C41D4DF1DE3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74" creationId="{F6AAE127-BE85-440A-B55F-CFA783E732C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76" creationId="{D0C3855B-6962-4878-9096-D41A4CE82CFF}"/>
          </ac:cxnSpMkLst>
        </pc:cxnChg>
        <pc:cxnChg chg="mod">
          <ac:chgData name="Åsmund Runningen" userId="fcfce1d5-2d35-4b5c-86f4-e24bd46c268e" providerId="ADAL" clId="{72E8BF9A-B613-4B93-8D75-53E369C5F442}" dt="2019-04-06T08:00:00.629" v="491" actId="14100"/>
          <ac:cxnSpMkLst>
            <pc:docMk/>
            <pc:sldMk cId="3208764681" sldId="257"/>
            <ac:cxnSpMk id="285" creationId="{5DB85B73-0B60-4ADB-AE2D-0493B0FE2414}"/>
          </ac:cxnSpMkLst>
        </pc:cxnChg>
        <pc:cxnChg chg="mod">
          <ac:chgData name="Åsmund Runningen" userId="fcfce1d5-2d35-4b5c-86f4-e24bd46c268e" providerId="ADAL" clId="{72E8BF9A-B613-4B93-8D75-53E369C5F442}" dt="2019-04-06T07:58:52.831" v="470" actId="14100"/>
          <ac:cxnSpMkLst>
            <pc:docMk/>
            <pc:sldMk cId="3208764681" sldId="257"/>
            <ac:cxnSpMk id="287" creationId="{5937B60A-2E3E-4755-8D11-E4A332A620D7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1" creationId="{0F7756C0-3674-4BF3-ABA6-9531908ABFE3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3" creationId="{97CB4630-8303-45B4-AD7A-976C8DBD297F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298" creationId="{02D4FD53-854E-4C2D-AD5B-5E1CDB6127CE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300" creationId="{7BE45D9F-8540-43FD-8566-9E7A52656EB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34" creationId="{535C6BEA-7A4D-408A-BC7B-B7F2C2F3E979}"/>
          </ac:cxnSpMkLst>
        </pc:cxnChg>
        <pc:cxnChg chg="mod">
          <ac:chgData name="Åsmund Runningen" userId="fcfce1d5-2d35-4b5c-86f4-e24bd46c268e" providerId="ADAL" clId="{72E8BF9A-B613-4B93-8D75-53E369C5F442}" dt="2019-04-06T07:53:35.946" v="414" actId="14100"/>
          <ac:cxnSpMkLst>
            <pc:docMk/>
            <pc:sldMk cId="3208764681" sldId="257"/>
            <ac:cxnSpMk id="338" creationId="{4BFC079D-8EA5-4581-9E49-C8581F450FB8}"/>
          </ac:cxnSpMkLst>
        </pc:cxnChg>
        <pc:cxnChg chg="del mod">
          <ac:chgData name="Åsmund Runningen" userId="fcfce1d5-2d35-4b5c-86f4-e24bd46c268e" providerId="ADAL" clId="{72E8BF9A-B613-4B93-8D75-53E369C5F442}" dt="2019-04-06T07:53:31.100" v="412" actId="478"/>
          <ac:cxnSpMkLst>
            <pc:docMk/>
            <pc:sldMk cId="3208764681" sldId="257"/>
            <ac:cxnSpMk id="341" creationId="{1478809B-414B-4EDF-8192-0E4139E9430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42" creationId="{AEFA5A8A-E270-4207-9DC4-4A30E58CDD34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44" creationId="{DBBDFB3D-B41D-4A59-8B0F-CA3DD1915B5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59" creationId="{5E09D415-4959-4EDC-B2C0-D1BB49F6FBE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360" creationId="{063E7581-B613-4266-BA50-56A34324C77E}"/>
          </ac:cxnSpMkLst>
        </pc:cxnChg>
        <pc:cxnChg chg="add mod">
          <ac:chgData name="Åsmund Runningen" userId="fcfce1d5-2d35-4b5c-86f4-e24bd46c268e" providerId="ADAL" clId="{72E8BF9A-B613-4B93-8D75-53E369C5F442}" dt="2019-04-06T07:54:33.638" v="422" actId="14100"/>
          <ac:cxnSpMkLst>
            <pc:docMk/>
            <pc:sldMk cId="3208764681" sldId="257"/>
            <ac:cxnSpMk id="362" creationId="{399C190D-0D02-4B44-B791-FD255C993B69}"/>
          </ac:cxnSpMkLst>
        </pc:cxnChg>
        <pc:cxnChg chg="add mod">
          <ac:chgData name="Åsmund Runningen" userId="fcfce1d5-2d35-4b5c-86f4-e24bd46c268e" providerId="ADAL" clId="{72E8BF9A-B613-4B93-8D75-53E369C5F442}" dt="2019-04-06T07:40:31.553" v="280" actId="14100"/>
          <ac:cxnSpMkLst>
            <pc:docMk/>
            <pc:sldMk cId="3208764681" sldId="257"/>
            <ac:cxnSpMk id="381" creationId="{DA2BA2F6-3A72-488F-98F0-ACADE169C44E}"/>
          </ac:cxnSpMkLst>
        </pc:cxnChg>
        <pc:cxnChg chg="add mod">
          <ac:chgData name="Åsmund Runningen" userId="fcfce1d5-2d35-4b5c-86f4-e24bd46c268e" providerId="ADAL" clId="{72E8BF9A-B613-4B93-8D75-53E369C5F442}" dt="2019-04-06T07:54:39.634" v="423" actId="14100"/>
          <ac:cxnSpMkLst>
            <pc:docMk/>
            <pc:sldMk cId="3208764681" sldId="257"/>
            <ac:cxnSpMk id="385" creationId="{F96E900E-A09C-4015-904F-D6F2993E8C9B}"/>
          </ac:cxnSpMkLst>
        </pc:cxnChg>
        <pc:cxnChg chg="add mod">
          <ac:chgData name="Åsmund Runningen" userId="fcfce1d5-2d35-4b5c-86f4-e24bd46c268e" providerId="ADAL" clId="{72E8BF9A-B613-4B93-8D75-53E369C5F442}" dt="2019-04-06T07:41:55.467" v="294" actId="14100"/>
          <ac:cxnSpMkLst>
            <pc:docMk/>
            <pc:sldMk cId="3208764681" sldId="257"/>
            <ac:cxnSpMk id="387" creationId="{3CF19186-FFF0-4ED9-910C-8D284C54AEE9}"/>
          </ac:cxnSpMkLst>
        </pc:cxnChg>
        <pc:cxnChg chg="add mod">
          <ac:chgData name="Åsmund Runningen" userId="fcfce1d5-2d35-4b5c-86f4-e24bd46c268e" providerId="ADAL" clId="{72E8BF9A-B613-4B93-8D75-53E369C5F442}" dt="2019-04-06T07:45:04.860" v="309" actId="14100"/>
          <ac:cxnSpMkLst>
            <pc:docMk/>
            <pc:sldMk cId="3208764681" sldId="257"/>
            <ac:cxnSpMk id="398" creationId="{F11C9FB2-124A-4123-BF9A-EB727BC83BB7}"/>
          </ac:cxnSpMkLst>
        </pc:cxnChg>
        <pc:cxnChg chg="add mod">
          <ac:chgData name="Åsmund Runningen" userId="fcfce1d5-2d35-4b5c-86f4-e24bd46c268e" providerId="ADAL" clId="{72E8BF9A-B613-4B93-8D75-53E369C5F442}" dt="2019-04-06T07:48:58.092" v="359" actId="1076"/>
          <ac:cxnSpMkLst>
            <pc:docMk/>
            <pc:sldMk cId="3208764681" sldId="257"/>
            <ac:cxnSpMk id="407" creationId="{546F7F32-D874-48BD-AE1F-1A5188BCD38B}"/>
          </ac:cxnSpMkLst>
        </pc:cxnChg>
        <pc:cxnChg chg="add mod">
          <ac:chgData name="Åsmund Runningen" userId="fcfce1d5-2d35-4b5c-86f4-e24bd46c268e" providerId="ADAL" clId="{72E8BF9A-B613-4B93-8D75-53E369C5F442}" dt="2019-04-06T07:50:16.987" v="376" actId="208"/>
          <ac:cxnSpMkLst>
            <pc:docMk/>
            <pc:sldMk cId="3208764681" sldId="257"/>
            <ac:cxnSpMk id="415" creationId="{8329B583-F472-413B-ACE3-D40303733A8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2" creationId="{6F8CE550-6A49-4A28-827D-CC3A6AEE34C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3" creationId="{8270C5CE-7428-46B8-B8BF-7623C17AE507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4" creationId="{1925CAF6-9C19-4D79-8B3C-C5D375D4AA9F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5" creationId="{85266B9B-E7DD-412C-90E1-C02F66149840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6" creationId="{D2E9AE41-5132-4F00-A324-F5E2F2F6D7F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7" creationId="{6398E7B1-8DE4-4653-9E69-97E437809541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38" creationId="{1BE6E29C-DE0C-4F25-A11F-3FE755AE149A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39" creationId="{B176A15A-F775-4252-A113-40E84AAC245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0" creationId="{65686270-7497-4777-8641-9AD5C1ADC89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1" creationId="{D807C399-8CC1-4060-811F-C09E3E75290D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2" creationId="{D06783DF-7FBC-4C38-B4D2-3F2C7FD82C1E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3" creationId="{D8DEAA00-68CF-4FB8-8B45-BD73BF487821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4" creationId="{97897636-994D-432E-A66A-44B58978E88D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5" creationId="{744180A2-B6DC-4FBD-B20F-AFE620BAE857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6" creationId="{E37E29B5-875A-4CBB-83B8-6616926FC5E2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47" creationId="{59E36311-8E2F-4595-B4C8-4E16C265BB94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448" creationId="{542086AC-F5FE-47A1-B83B-31BA32449A1A}"/>
          </ac:cxnSpMkLst>
        </pc:cxnChg>
        <pc:cxnChg chg="add mod">
          <ac:chgData name="Åsmund Runningen" userId="fcfce1d5-2d35-4b5c-86f4-e24bd46c268e" providerId="ADAL" clId="{72E8BF9A-B613-4B93-8D75-53E369C5F442}" dt="2019-04-10T10:57:17.517" v="522" actId="1076"/>
          <ac:cxnSpMkLst>
            <pc:docMk/>
            <pc:sldMk cId="3208764681" sldId="257"/>
            <ac:cxnSpMk id="470" creationId="{ABC4E2C4-D1A6-4E96-B884-7C57CC5D02CC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480" creationId="{DDCD0502-9E39-4C04-B2CC-65DC0E8957B8}"/>
          </ac:cxnSpMkLst>
        </pc:cxnChg>
        <pc:cxnChg chg="add mod">
          <ac:chgData name="Åsmund Runningen" userId="fcfce1d5-2d35-4b5c-86f4-e24bd46c268e" providerId="ADAL" clId="{72E8BF9A-B613-4B93-8D75-53E369C5F442}" dt="2019-04-06T07:57:49.692" v="464" actId="1076"/>
          <ac:cxnSpMkLst>
            <pc:docMk/>
            <pc:sldMk cId="3208764681" sldId="257"/>
            <ac:cxnSpMk id="485" creationId="{AE510B46-B7CF-4F09-9BC1-12D64AFD32B9}"/>
          </ac:cxnSpMkLst>
        </pc:cxnChg>
        <pc:cxnChg chg="add mod">
          <ac:chgData name="Åsmund Runningen" userId="fcfce1d5-2d35-4b5c-86f4-e24bd46c268e" providerId="ADAL" clId="{72E8BF9A-B613-4B93-8D75-53E369C5F442}" dt="2019-04-06T08:00:34.075" v="498" actId="14100"/>
          <ac:cxnSpMkLst>
            <pc:docMk/>
            <pc:sldMk cId="3208764681" sldId="257"/>
            <ac:cxnSpMk id="496" creationId="{5BB3EFE4-81EC-434C-8632-857CA752E4EF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09" creationId="{EB7D01C8-2FE0-4E9F-88CA-45E498EBF776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0" creationId="{B0A062C5-FB88-48AA-BA3B-529B58E35725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13" creationId="{34731A54-6FF5-46DC-97F2-7E8B6391A678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517" creationId="{BFE44A20-4A38-4F9E-920B-5D84A809B3E5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8" creationId="{3C31783D-CC38-4A9A-97A7-2330C7268D89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19" creationId="{4B7AE06D-09A3-40B1-A54F-21979922CFCC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20" creationId="{D58C5277-4014-4307-8452-CED555585F2B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21" creationId="{F182C15E-2B2F-4099-B0BE-BE91DC79163F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23" creationId="{DBFE73A4-8493-4445-A8B4-A3D014C1E130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524" creationId="{54D289F9-D321-48EF-9D8C-8D7F282823A5}"/>
          </ac:cxnSpMkLst>
        </pc:cxnChg>
        <pc:cxnChg chg="add mod">
          <ac:chgData name="Åsmund Runningen" userId="fcfce1d5-2d35-4b5c-86f4-e24bd46c268e" providerId="ADAL" clId="{72E8BF9A-B613-4B93-8D75-53E369C5F442}" dt="2019-04-06T08:01:26.423" v="516" actId="14100"/>
          <ac:cxnSpMkLst>
            <pc:docMk/>
            <pc:sldMk cId="3208764681" sldId="257"/>
            <ac:cxnSpMk id="526" creationId="{A3575F6F-43F5-49C3-B65D-846D2DF84CAE}"/>
          </ac:cxnSpMkLst>
        </pc:cxnChg>
        <pc:cxnChg chg="add mod">
          <ac:chgData name="Åsmund Runningen" userId="fcfce1d5-2d35-4b5c-86f4-e24bd46c268e" providerId="ADAL" clId="{72E8BF9A-B613-4B93-8D75-53E369C5F442}" dt="2019-04-06T08:01:03.253" v="508" actId="14100"/>
          <ac:cxnSpMkLst>
            <pc:docMk/>
            <pc:sldMk cId="3208764681" sldId="257"/>
            <ac:cxnSpMk id="530" creationId="{FB799163-8AF0-448F-B2B4-38CB81FC2D5B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1" creationId="{1D39F1AB-C8E5-4544-B747-ABE2C6D1A224}"/>
          </ac:cxnSpMkLst>
        </pc:cxnChg>
        <pc:cxnChg chg="del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7" creationId="{B8B8FF42-FB33-45B4-8BE2-BFB37B11A92F}"/>
          </ac:cxnSpMkLst>
        </pc:cxnChg>
        <pc:cxnChg chg="del mod">
          <ac:chgData name="Åsmund Runningen" userId="fcfce1d5-2d35-4b5c-86f4-e24bd46c268e" providerId="ADAL" clId="{72E8BF9A-B613-4B93-8D75-53E369C5F442}" dt="2019-04-06T07:16:57.522" v="13" actId="478"/>
          <ac:cxnSpMkLst>
            <pc:docMk/>
            <pc:sldMk cId="3208764681" sldId="257"/>
            <ac:cxnSpMk id="539" creationId="{7DADAF2B-0C78-482C-9418-A45C77A70050}"/>
          </ac:cxnSpMkLst>
        </pc:cxnChg>
        <pc:cxnChg chg="mod">
          <ac:chgData name="Åsmund Runningen" userId="fcfce1d5-2d35-4b5c-86f4-e24bd46c268e" providerId="ADAL" clId="{72E8BF9A-B613-4B93-8D75-53E369C5F442}" dt="2019-04-06T07:48:21.809" v="346" actId="14100"/>
          <ac:cxnSpMkLst>
            <pc:docMk/>
            <pc:sldMk cId="3208764681" sldId="257"/>
            <ac:cxnSpMk id="542" creationId="{A63763DE-A7B2-4EC2-B4BF-F3B73BB35EA9}"/>
          </ac:cxnSpMkLst>
        </pc:cxnChg>
        <pc:cxnChg chg="add mod">
          <ac:chgData name="Åsmund Runningen" userId="fcfce1d5-2d35-4b5c-86f4-e24bd46c268e" providerId="ADAL" clId="{72E8BF9A-B613-4B93-8D75-53E369C5F442}" dt="2019-04-06T07:54:25.384" v="420" actId="14100"/>
          <ac:cxnSpMkLst>
            <pc:docMk/>
            <pc:sldMk cId="3208764681" sldId="257"/>
            <ac:cxnSpMk id="543" creationId="{1635AD70-F351-4620-A582-76FEDF61094C}"/>
          </ac:cxnSpMkLst>
        </pc:cxnChg>
        <pc:cxnChg chg="del mod">
          <ac:chgData name="Åsmund Runningen" userId="fcfce1d5-2d35-4b5c-86f4-e24bd46c268e" providerId="ADAL" clId="{72E8BF9A-B613-4B93-8D75-53E369C5F442}" dt="2019-04-06T08:01:49.270" v="518" actId="478"/>
          <ac:cxnSpMkLst>
            <pc:docMk/>
            <pc:sldMk cId="3208764681" sldId="257"/>
            <ac:cxnSpMk id="545" creationId="{3BABEAAE-6960-4397-A6E2-B2ECA8480318}"/>
          </ac:cxnSpMkLst>
        </pc:cxnChg>
        <pc:cxnChg chg="add 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46" creationId="{95097B1E-C438-49CF-9AA5-7BD84A46FE5D}"/>
          </ac:cxnSpMkLst>
        </pc:cxnChg>
        <pc:cxnChg chg="mod">
          <ac:chgData name="Åsmund Runningen" userId="fcfce1d5-2d35-4b5c-86f4-e24bd46c268e" providerId="ADAL" clId="{72E8BF9A-B613-4B93-8D75-53E369C5F442}" dt="2019-04-06T07:50:50.427" v="381" actId="14100"/>
          <ac:cxnSpMkLst>
            <pc:docMk/>
            <pc:sldMk cId="3208764681" sldId="257"/>
            <ac:cxnSpMk id="548" creationId="{655B3B9D-93C1-4221-A4EA-BEDE56611D32}"/>
          </ac:cxnSpMkLst>
        </pc:cxnChg>
        <pc:cxnChg chg="del mod">
          <ac:chgData name="Åsmund Runningen" userId="fcfce1d5-2d35-4b5c-86f4-e24bd46c268e" providerId="ADAL" clId="{72E8BF9A-B613-4B93-8D75-53E369C5F442}" dt="2019-04-06T08:02:07.748" v="519" actId="478"/>
          <ac:cxnSpMkLst>
            <pc:docMk/>
            <pc:sldMk cId="3208764681" sldId="257"/>
            <ac:cxnSpMk id="549" creationId="{D5F7D518-58BC-4E4A-B1D5-823F09D27C1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55" creationId="{0BE68EA6-DED9-4E92-9BE0-ADB663B0B51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0" creationId="{BA209C5D-122A-4E46-A23A-506D38E65DE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3" creationId="{D87AEFAB-70AC-436F-B655-353225CD7D0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65" creationId="{546340D9-1630-40B4-9299-355C49D7DBB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0" creationId="{0AE3AA31-8866-444D-A5C4-4B082C32B08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3" creationId="{2FC6E9F5-40A4-4A93-A617-417FAF1015D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79" creationId="{83B2E2F8-0B8A-4FDA-AE6B-60257102410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1" creationId="{34AF4258-37C2-498E-9BC4-2E216684182D}"/>
          </ac:cxnSpMkLst>
        </pc:cxnChg>
        <pc:cxnChg chg="add mod">
          <ac:chgData name="Åsmund Runningen" userId="fcfce1d5-2d35-4b5c-86f4-e24bd46c268e" providerId="ADAL" clId="{72E8BF9A-B613-4B93-8D75-53E369C5F442}" dt="2019-04-06T07:46:23.784" v="328" actId="14100"/>
          <ac:cxnSpMkLst>
            <pc:docMk/>
            <pc:sldMk cId="3208764681" sldId="257"/>
            <ac:cxnSpMk id="584" creationId="{9191AF13-CEB5-4F5F-B6B9-B9C3B56DD47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7" creationId="{B49BBFFD-D201-4983-AC3D-C48B344D767F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89" creationId="{C888DD61-3B07-4BD2-B149-351E853A7E32}"/>
          </ac:cxnSpMkLst>
        </pc:cxnChg>
        <pc:cxnChg chg="add mod">
          <ac:chgData name="Åsmund Runningen" userId="fcfce1d5-2d35-4b5c-86f4-e24bd46c268e" providerId="ADAL" clId="{72E8BF9A-B613-4B93-8D75-53E369C5F442}" dt="2019-04-06T07:45:29.708" v="316" actId="14100"/>
          <ac:cxnSpMkLst>
            <pc:docMk/>
            <pc:sldMk cId="3208764681" sldId="257"/>
            <ac:cxnSpMk id="590" creationId="{00467339-18BE-4DAC-A016-93D32274935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1" creationId="{424EC592-D163-4AEB-A411-6E65DC92C6DF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2" creationId="{B53F7840-3189-4C84-A945-F71378C96D95}"/>
          </ac:cxnSpMkLst>
        </pc:cxnChg>
        <pc:cxnChg chg="add mod">
          <ac:chgData name="Åsmund Runningen" userId="fcfce1d5-2d35-4b5c-86f4-e24bd46c268e" providerId="ADAL" clId="{72E8BF9A-B613-4B93-8D75-53E369C5F442}" dt="2019-04-06T07:45:26.839" v="315" actId="14100"/>
          <ac:cxnSpMkLst>
            <pc:docMk/>
            <pc:sldMk cId="3208764681" sldId="257"/>
            <ac:cxnSpMk id="593" creationId="{B581D5F5-8FFB-4DCF-865C-C8407715E7C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594" creationId="{8B8E73E2-1750-45FD-B7EF-108A0C933977}"/>
          </ac:cxnSpMkLst>
        </pc:cxnChg>
        <pc:cxnChg chg="add mod">
          <ac:chgData name="Åsmund Runningen" userId="fcfce1d5-2d35-4b5c-86f4-e24bd46c268e" providerId="ADAL" clId="{72E8BF9A-B613-4B93-8D75-53E369C5F442}" dt="2019-04-06T07:46:36.256" v="331" actId="14100"/>
          <ac:cxnSpMkLst>
            <pc:docMk/>
            <pc:sldMk cId="3208764681" sldId="257"/>
            <ac:cxnSpMk id="601" creationId="{9C0FAF8D-4ABE-44F0-A3AC-AA88474AE41B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02" creationId="{CE96A80D-01C7-485C-BC72-43528392DE18}"/>
          </ac:cxnSpMkLst>
        </pc:cxnChg>
        <pc:cxnChg chg="add mod">
          <ac:chgData name="Åsmund Runningen" userId="fcfce1d5-2d35-4b5c-86f4-e24bd46c268e" providerId="ADAL" clId="{72E8BF9A-B613-4B93-8D75-53E369C5F442}" dt="2019-04-06T07:50:05.278" v="374" actId="14100"/>
          <ac:cxnSpMkLst>
            <pc:docMk/>
            <pc:sldMk cId="3208764681" sldId="257"/>
            <ac:cxnSpMk id="603" creationId="{C3F5DB05-EF3F-4874-AA20-E37F4F25F376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05" creationId="{0DEDFAC2-8D8B-47F2-A72E-4FD263FD59B3}"/>
          </ac:cxnSpMkLst>
        </pc:cxnChg>
        <pc:cxnChg chg="add mod">
          <ac:chgData name="Åsmund Runningen" userId="fcfce1d5-2d35-4b5c-86f4-e24bd46c268e" providerId="ADAL" clId="{72E8BF9A-B613-4B93-8D75-53E369C5F442}" dt="2019-04-06T07:50:09.730" v="375" actId="14100"/>
          <ac:cxnSpMkLst>
            <pc:docMk/>
            <pc:sldMk cId="3208764681" sldId="257"/>
            <ac:cxnSpMk id="606" creationId="{6931B8A1-4FFA-471A-B7B3-B20151888E9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2" creationId="{BB450B3F-7ABE-451C-991C-A0412631899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5" creationId="{5F5B8A97-1218-40B9-A735-B7C0135E1F28}"/>
          </ac:cxnSpMkLst>
        </pc:cxnChg>
        <pc:cxnChg chg="add mod">
          <ac:chgData name="Åsmund Runningen" userId="fcfce1d5-2d35-4b5c-86f4-e24bd46c268e" providerId="ADAL" clId="{72E8BF9A-B613-4B93-8D75-53E369C5F442}" dt="2019-04-06T07:50:47.796" v="380" actId="1076"/>
          <ac:cxnSpMkLst>
            <pc:docMk/>
            <pc:sldMk cId="3208764681" sldId="257"/>
            <ac:cxnSpMk id="616" creationId="{E7CCFC6C-01C5-40D5-A176-7E3D2DB40D80}"/>
          </ac:cxnSpMkLst>
        </pc:cxnChg>
        <pc:cxnChg chg="add mod">
          <ac:chgData name="Åsmund Runningen" userId="fcfce1d5-2d35-4b5c-86f4-e24bd46c268e" providerId="ADAL" clId="{72E8BF9A-B613-4B93-8D75-53E369C5F442}" dt="2019-04-06T07:49:46.378" v="369" actId="14100"/>
          <ac:cxnSpMkLst>
            <pc:docMk/>
            <pc:sldMk cId="3208764681" sldId="257"/>
            <ac:cxnSpMk id="617" creationId="{3B9E1B8A-EC71-4769-A6B1-6F88B1ED88A3}"/>
          </ac:cxnSpMkLst>
        </pc:cxnChg>
        <pc:cxnChg chg="add mod">
          <ac:chgData name="Åsmund Runningen" userId="fcfce1d5-2d35-4b5c-86f4-e24bd46c268e" providerId="ADAL" clId="{72E8BF9A-B613-4B93-8D75-53E369C5F442}" dt="2019-04-06T07:50:54.803" v="382" actId="14100"/>
          <ac:cxnSpMkLst>
            <pc:docMk/>
            <pc:sldMk cId="3208764681" sldId="257"/>
            <ac:cxnSpMk id="618" creationId="{86AAF472-AB95-4839-8B9B-030CB96AA331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619" creationId="{63F1396B-0B2D-46E0-9116-823E787D5B98}"/>
          </ac:cxnSpMkLst>
        </pc:cxnChg>
        <pc:cxnChg chg="add mod">
          <ac:chgData name="Åsmund Runningen" userId="fcfce1d5-2d35-4b5c-86f4-e24bd46c268e" providerId="ADAL" clId="{72E8BF9A-B613-4B93-8D75-53E369C5F442}" dt="2019-04-06T07:50:25.914" v="378" actId="208"/>
          <ac:cxnSpMkLst>
            <pc:docMk/>
            <pc:sldMk cId="3208764681" sldId="257"/>
            <ac:cxnSpMk id="621" creationId="{4D98E212-8632-4006-B18A-D12A047C9058}"/>
          </ac:cxnSpMkLst>
        </pc:cxnChg>
        <pc:cxnChg chg="add mod">
          <ac:chgData name="Åsmund Runningen" userId="fcfce1d5-2d35-4b5c-86f4-e24bd46c268e" providerId="ADAL" clId="{72E8BF9A-B613-4B93-8D75-53E369C5F442}" dt="2019-04-06T07:50:29.424" v="379" actId="208"/>
          <ac:cxnSpMkLst>
            <pc:docMk/>
            <pc:sldMk cId="3208764681" sldId="257"/>
            <ac:cxnSpMk id="623" creationId="{12ECB5A6-ACF0-408A-8C2D-846F24A11501}"/>
          </ac:cxnSpMkLst>
        </pc:cxnChg>
        <pc:cxnChg chg="add mod">
          <ac:chgData name="Åsmund Runningen" userId="fcfce1d5-2d35-4b5c-86f4-e24bd46c268e" providerId="ADAL" clId="{72E8BF9A-B613-4B93-8D75-53E369C5F442}" dt="2019-04-06T07:59:33.974" v="482" actId="14100"/>
          <ac:cxnSpMkLst>
            <pc:docMk/>
            <pc:sldMk cId="3208764681" sldId="257"/>
            <ac:cxnSpMk id="664" creationId="{A36F663C-FDD4-4D3D-B832-4424A1299BEE}"/>
          </ac:cxnSpMkLst>
        </pc:cxnChg>
        <pc:cxnChg chg="add mod">
          <ac:chgData name="Åsmund Runningen" userId="fcfce1d5-2d35-4b5c-86f4-e24bd46c268e" providerId="ADAL" clId="{72E8BF9A-B613-4B93-8D75-53E369C5F442}" dt="2019-04-06T07:55:38.545" v="436" actId="14100"/>
          <ac:cxnSpMkLst>
            <pc:docMk/>
            <pc:sldMk cId="3208764681" sldId="257"/>
            <ac:cxnSpMk id="669" creationId="{2E888A04-F314-4631-A1B6-20947BD479B7}"/>
          </ac:cxnSpMkLst>
        </pc:cxnChg>
        <pc:cxnChg chg="add mod">
          <ac:chgData name="Åsmund Runningen" userId="fcfce1d5-2d35-4b5c-86f4-e24bd46c268e" providerId="ADAL" clId="{72E8BF9A-B613-4B93-8D75-53E369C5F442}" dt="2019-04-06T07:55:48.530" v="439" actId="1076"/>
          <ac:cxnSpMkLst>
            <pc:docMk/>
            <pc:sldMk cId="3208764681" sldId="257"/>
            <ac:cxnSpMk id="672" creationId="{E1017C59-C701-43C1-BE03-78B6AAFF5E05}"/>
          </ac:cxnSpMkLst>
        </pc:cxnChg>
        <pc:cxnChg chg="add mod">
          <ac:chgData name="Åsmund Runningen" userId="fcfce1d5-2d35-4b5c-86f4-e24bd46c268e" providerId="ADAL" clId="{72E8BF9A-B613-4B93-8D75-53E369C5F442}" dt="2019-04-06T07:56:23.397" v="448" actId="14100"/>
          <ac:cxnSpMkLst>
            <pc:docMk/>
            <pc:sldMk cId="3208764681" sldId="257"/>
            <ac:cxnSpMk id="673" creationId="{82B4169A-81DF-4957-BB2C-3383B8848DB8}"/>
          </ac:cxnSpMkLst>
        </pc:cxnChg>
        <pc:cxnChg chg="add mod">
          <ac:chgData name="Åsmund Runningen" userId="fcfce1d5-2d35-4b5c-86f4-e24bd46c268e" providerId="ADAL" clId="{72E8BF9A-B613-4B93-8D75-53E369C5F442}" dt="2019-04-06T07:56:20.766" v="447" actId="14100"/>
          <ac:cxnSpMkLst>
            <pc:docMk/>
            <pc:sldMk cId="3208764681" sldId="257"/>
            <ac:cxnSpMk id="674" creationId="{C28E26E3-AC39-40DE-9542-5537E324042C}"/>
          </ac:cxnSpMkLst>
        </pc:cxnChg>
        <pc:cxnChg chg="add mod">
          <ac:chgData name="Åsmund Runningen" userId="fcfce1d5-2d35-4b5c-86f4-e24bd46c268e" providerId="ADAL" clId="{72E8BF9A-B613-4B93-8D75-53E369C5F442}" dt="2019-04-06T08:00:28.017" v="496" actId="14100"/>
          <ac:cxnSpMkLst>
            <pc:docMk/>
            <pc:sldMk cId="3208764681" sldId="257"/>
            <ac:cxnSpMk id="678" creationId="{C861297F-8B6F-48DC-9327-4812A25DB99D}"/>
          </ac:cxnSpMkLst>
        </pc:cxnChg>
        <pc:cxnChg chg="add mod">
          <ac:chgData name="Åsmund Runningen" userId="fcfce1d5-2d35-4b5c-86f4-e24bd46c268e" providerId="ADAL" clId="{72E8BF9A-B613-4B93-8D75-53E369C5F442}" dt="2019-04-06T08:00:37.235" v="499" actId="14100"/>
          <ac:cxnSpMkLst>
            <pc:docMk/>
            <pc:sldMk cId="3208764681" sldId="257"/>
            <ac:cxnSpMk id="679" creationId="{61D59DDB-5C9C-4B45-AA2E-35BBC38D74AD}"/>
          </ac:cxnSpMkLst>
        </pc:cxnChg>
        <pc:cxnChg chg="add mod">
          <ac:chgData name="Åsmund Runningen" userId="fcfce1d5-2d35-4b5c-86f4-e24bd46c268e" providerId="ADAL" clId="{72E8BF9A-B613-4B93-8D75-53E369C5F442}" dt="2019-04-06T07:58:02.158" v="467" actId="1076"/>
          <ac:cxnSpMkLst>
            <pc:docMk/>
            <pc:sldMk cId="3208764681" sldId="257"/>
            <ac:cxnSpMk id="700" creationId="{E3981745-35E4-496F-A462-B96CB3BFB090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09" creationId="{00F95DFB-31AB-45BD-BD00-B9623FB945E9}"/>
          </ac:cxnSpMkLst>
        </pc:cxnChg>
        <pc:cxnChg chg="add mod">
          <ac:chgData name="Åsmund Runningen" userId="fcfce1d5-2d35-4b5c-86f4-e24bd46c268e" providerId="ADAL" clId="{72E8BF9A-B613-4B93-8D75-53E369C5F442}" dt="2019-04-06T07:59:28.362" v="480" actId="1076"/>
          <ac:cxnSpMkLst>
            <pc:docMk/>
            <pc:sldMk cId="3208764681" sldId="257"/>
            <ac:cxnSpMk id="710" creationId="{FF2C65CE-7382-4E8C-861F-017039E11925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12" creationId="{ADBD54EC-6FF6-4747-B597-226C6C9CA0E9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713" creationId="{5C6806FE-47BD-4455-895F-EE8660D0BD2D}"/>
          </ac:cxnSpMkLst>
        </pc:cxnChg>
        <pc:cxnChg chg="mod">
          <ac:chgData name="Åsmund Runningen" userId="fcfce1d5-2d35-4b5c-86f4-e24bd46c268e" providerId="ADAL" clId="{72E8BF9A-B613-4B93-8D75-53E369C5F442}" dt="2019-04-06T07:44:53.566" v="305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add mod">
          <ac:chgData name="Åsmund Runningen" userId="fcfce1d5-2d35-4b5c-86f4-e24bd46c268e" providerId="ADAL" clId="{72E8BF9A-B613-4B93-8D75-53E369C5F442}" dt="2019-04-06T08:00:31.091" v="497" actId="14100"/>
          <ac:cxnSpMkLst>
            <pc:docMk/>
            <pc:sldMk cId="3208764681" sldId="257"/>
            <ac:cxnSpMk id="719" creationId="{59180CD8-6AA2-4F74-80E4-465A2CB0AF5D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0" creationId="{A93505AC-2B3F-43FE-8D69-86894D890372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1" creationId="{3ABA9F76-9912-4B7B-B540-15904049AAF4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725" creationId="{5BFFEDDA-AFE7-4659-B86A-09FAA2CD35B4}"/>
          </ac:cxnSpMkLst>
        </pc:cxnChg>
        <pc:cxnChg chg="add mod">
          <ac:chgData name="Åsmund Runningen" userId="fcfce1d5-2d35-4b5c-86f4-e24bd46c268e" providerId="ADAL" clId="{72E8BF9A-B613-4B93-8D75-53E369C5F442}" dt="2019-04-06T08:01:23.006" v="515" actId="14100"/>
          <ac:cxnSpMkLst>
            <pc:docMk/>
            <pc:sldMk cId="3208764681" sldId="257"/>
            <ac:cxnSpMk id="727" creationId="{9B695F5E-6387-49DB-9394-00DD6F6DA507}"/>
          </ac:cxnSpMkLst>
        </pc:cxnChg>
        <pc:cxnChg chg="add mod">
          <ac:chgData name="Åsmund Runningen" userId="fcfce1d5-2d35-4b5c-86f4-e24bd46c268e" providerId="ADAL" clId="{72E8BF9A-B613-4B93-8D75-53E369C5F442}" dt="2019-04-06T08:01:20.125" v="514" actId="14100"/>
          <ac:cxnSpMkLst>
            <pc:docMk/>
            <pc:sldMk cId="3208764681" sldId="257"/>
            <ac:cxnSpMk id="790" creationId="{FA720A58-720F-4008-A6D0-736F759F9508}"/>
          </ac:cxnSpMkLst>
        </pc:cxnChg>
        <pc:cxnChg chg="del mod">
          <ac:chgData name="Åsmund Runningen" userId="fcfce1d5-2d35-4b5c-86f4-e24bd46c268e" providerId="ADAL" clId="{72E8BF9A-B613-4B93-8D75-53E369C5F442}" dt="2019-04-06T08:02:11.481" v="520" actId="478"/>
          <ac:cxnSpMkLst>
            <pc:docMk/>
            <pc:sldMk cId="3208764681" sldId="257"/>
            <ac:cxnSpMk id="800" creationId="{23A64D68-3FBF-4A6D-9E07-A80158AC14CB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803" creationId="{858B40C6-2DC0-4775-A230-E56AA4FC4969}"/>
          </ac:cxnSpMkLst>
        </pc:cxnChg>
        <pc:cxnChg chg="del">
          <ac:chgData name="Åsmund Runningen" userId="fcfce1d5-2d35-4b5c-86f4-e24bd46c268e" providerId="ADAL" clId="{72E8BF9A-B613-4B93-8D75-53E369C5F442}" dt="2019-04-06T07:16:54.713" v="12" actId="478"/>
          <ac:cxnSpMkLst>
            <pc:docMk/>
            <pc:sldMk cId="3208764681" sldId="257"/>
            <ac:cxnSpMk id="805" creationId="{5A03DE42-D9E4-410E-AA82-2DCB8E7AA09C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0" creationId="{C3383E65-DA3F-477A-BC63-4286B1A620B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2" creationId="{295438C4-8283-4746-BF2A-8BF887B102C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7" creationId="{694CB751-E1CB-48CC-9AE0-CF640F4C169E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29" creationId="{E93A73BC-25B2-4452-8CB9-6AE72988BD8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1" creationId="{F34367E7-C1A0-4F0B-A09A-B7F573E26D18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3" creationId="{728327AD-3E7B-4CA3-9F74-FF1065B41E73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7" creationId="{13F47B2F-E316-47BE-9B15-E33F942BC9CD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39" creationId="{6260A5EB-DB6A-449E-AF65-FA82DC4AC8FA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40" creationId="{0EED3A4A-4824-4381-A4E6-2940F53F9862}"/>
          </ac:cxnSpMkLst>
        </pc:cxnChg>
        <pc:cxnChg chg="mod">
          <ac:chgData name="Åsmund Runningen" userId="fcfce1d5-2d35-4b5c-86f4-e24bd46c268e" providerId="ADAL" clId="{72E8BF9A-B613-4B93-8D75-53E369C5F442}" dt="2019-04-06T07:39:14.429" v="264" actId="1076"/>
          <ac:cxnSpMkLst>
            <pc:docMk/>
            <pc:sldMk cId="3208764681" sldId="257"/>
            <ac:cxnSpMk id="849" creationId="{9345A590-60EF-49CB-9092-E5E6DAD4FD02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3" creationId="{C595E805-7D7C-47E7-95FC-8D0CE432D0DF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5" creationId="{4A72C75D-D712-48A4-90B6-9AAE0320DEB4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7" creationId="{A45F845F-7E61-45FF-88D7-9D8FFC5C307F}"/>
          </ac:cxnSpMkLst>
        </pc:cxnChg>
        <pc:cxnChg chg="del mod">
          <ac:chgData name="Åsmund Runningen" userId="fcfce1d5-2d35-4b5c-86f4-e24bd46c268e" providerId="ADAL" clId="{72E8BF9A-B613-4B93-8D75-53E369C5F442}" dt="2019-04-06T08:01:46.319" v="517" actId="478"/>
          <ac:cxnSpMkLst>
            <pc:docMk/>
            <pc:sldMk cId="3208764681" sldId="257"/>
            <ac:cxnSpMk id="859" creationId="{A8CAFB53-D155-4E08-A368-EAA518C09105}"/>
          </ac:cxnSpMkLst>
        </pc:cxnChg>
        <pc:cxnChg chg="del mod">
          <ac:chgData name="Åsmund Runningen" userId="fcfce1d5-2d35-4b5c-86f4-e24bd46c268e" providerId="ADAL" clId="{72E8BF9A-B613-4B93-8D75-53E369C5F442}" dt="2019-04-06T07:39:47.526" v="270" actId="478"/>
          <ac:cxnSpMkLst>
            <pc:docMk/>
            <pc:sldMk cId="3208764681" sldId="257"/>
            <ac:cxnSpMk id="861" creationId="{209BF83F-E746-46FD-81FD-F0D565AACB43}"/>
          </ac:cxnSpMkLst>
        </pc:cxnChg>
        <pc:cxnChg chg="del mod">
          <ac:chgData name="Åsmund Runningen" userId="fcfce1d5-2d35-4b5c-86f4-e24bd46c268e" providerId="ADAL" clId="{72E8BF9A-B613-4B93-8D75-53E369C5F442}" dt="2019-04-06T07:39:48.417" v="271" actId="478"/>
          <ac:cxnSpMkLst>
            <pc:docMk/>
            <pc:sldMk cId="3208764681" sldId="257"/>
            <ac:cxnSpMk id="863" creationId="{C64F7C45-F1E9-4E11-8DF9-F9D4E0CADE82}"/>
          </ac:cxnSpMkLst>
        </pc:cxnChg>
        <pc:cxnChg chg="del">
          <ac:chgData name="Åsmund Runningen" userId="fcfce1d5-2d35-4b5c-86f4-e24bd46c268e" providerId="ADAL" clId="{72E8BF9A-B613-4B93-8D75-53E369C5F442}" dt="2019-04-06T07:35:24.670" v="227" actId="478"/>
          <ac:cxnSpMkLst>
            <pc:docMk/>
            <pc:sldMk cId="3208764681" sldId="257"/>
            <ac:cxnSpMk id="866" creationId="{CF68B2E2-6ACD-4AAF-895D-D330E37A1427}"/>
          </ac:cxnSpMkLst>
        </pc:cxnChg>
        <pc:cxnChg chg="del">
          <ac:chgData name="Åsmund Runningen" userId="fcfce1d5-2d35-4b5c-86f4-e24bd46c268e" providerId="ADAL" clId="{72E8BF9A-B613-4B93-8D75-53E369C5F442}" dt="2019-04-06T07:34:57.616" v="224" actId="478"/>
          <ac:cxnSpMkLst>
            <pc:docMk/>
            <pc:sldMk cId="3208764681" sldId="257"/>
            <ac:cxnSpMk id="873" creationId="{D5C80076-6672-4DAF-BE1E-E42CEF6155AA}"/>
          </ac:cxnSpMkLst>
        </pc:cxnChg>
        <pc:cxnChg chg="mod">
          <ac:chgData name="Åsmund Runningen" userId="fcfce1d5-2d35-4b5c-86f4-e24bd46c268e" providerId="ADAL" clId="{72E8BF9A-B613-4B93-8D75-53E369C5F442}" dt="2019-04-06T07:54:29.670" v="421" actId="1076"/>
          <ac:cxnSpMkLst>
            <pc:docMk/>
            <pc:sldMk cId="3208764681" sldId="257"/>
            <ac:cxnSpMk id="875" creationId="{67F5F553-CCCC-4957-A587-A6D84AB677A7}"/>
          </ac:cxnSpMkLst>
        </pc:cxnChg>
      </pc:sldChg>
    </pc:docChg>
  </pc:docChgLst>
  <pc:docChgLst>
    <pc:chgData name="Åsmund Runningen" userId="fcfce1d5-2d35-4b5c-86f4-e24bd46c268e" providerId="ADAL" clId="{939B8C75-5EAA-43CB-989D-A0CCA3F7B510}"/>
    <pc:docChg chg="custSel modSld">
      <pc:chgData name="Åsmund Runningen" userId="fcfce1d5-2d35-4b5c-86f4-e24bd46c268e" providerId="ADAL" clId="{939B8C75-5EAA-43CB-989D-A0CCA3F7B510}" dt="2019-03-30T19:06:41.359" v="10" actId="14100"/>
      <pc:docMkLst>
        <pc:docMk/>
      </pc:docMkLst>
      <pc:sldChg chg="delSp modSp">
        <pc:chgData name="Åsmund Runningen" userId="fcfce1d5-2d35-4b5c-86f4-e24bd46c268e" providerId="ADAL" clId="{939B8C75-5EAA-43CB-989D-A0CCA3F7B510}" dt="2019-03-30T19:06:41.359" v="10" actId="14100"/>
        <pc:sldMkLst>
          <pc:docMk/>
          <pc:sldMk cId="3208764681" sldId="257"/>
        </pc:sldMkLst>
        <pc:spChg chg="del">
          <ac:chgData name="Åsmund Runningen" userId="fcfce1d5-2d35-4b5c-86f4-e24bd46c268e" providerId="ADAL" clId="{939B8C75-5EAA-43CB-989D-A0CCA3F7B510}" dt="2019-03-30T19:06:07.180" v="0" actId="478"/>
          <ac:spMkLst>
            <pc:docMk/>
            <pc:sldMk cId="3208764681" sldId="257"/>
            <ac:spMk id="14" creationId="{38E9B4EB-784B-4E31-BBB4-3F8A8A589673}"/>
          </ac:spMkLst>
        </pc:spChg>
        <pc:grpChg chg="del">
          <ac:chgData name="Åsmund Runningen" userId="fcfce1d5-2d35-4b5c-86f4-e24bd46c268e" providerId="ADAL" clId="{939B8C75-5EAA-43CB-989D-A0CCA3F7B510}" dt="2019-03-30T19:06:11.004" v="2" actId="478"/>
          <ac:grpSpMkLst>
            <pc:docMk/>
            <pc:sldMk cId="3208764681" sldId="257"/>
            <ac:grpSpMk id="100" creationId="{1CD3C71F-23C1-4ED0-A9A9-962B7F526E18}"/>
          </ac:grpSpMkLst>
        </pc:grpChg>
        <pc:grpChg chg="del">
          <ac:chgData name="Åsmund Runningen" userId="fcfce1d5-2d35-4b5c-86f4-e24bd46c268e" providerId="ADAL" clId="{939B8C75-5EAA-43CB-989D-A0CCA3F7B510}" dt="2019-03-30T19:06:08.747" v="1" actId="478"/>
          <ac:grpSpMkLst>
            <pc:docMk/>
            <pc:sldMk cId="3208764681" sldId="257"/>
            <ac:grpSpMk id="415" creationId="{AA2BB301-ADAF-4C4C-A8B8-0E146D25B086}"/>
          </ac:grpSpMkLst>
        </pc:grpChg>
        <pc:grpChg chg="del">
          <ac:chgData name="Åsmund Runningen" userId="fcfce1d5-2d35-4b5c-86f4-e24bd46c268e" providerId="ADAL" clId="{939B8C75-5EAA-43CB-989D-A0CCA3F7B510}" dt="2019-03-30T19:06:13.394" v="3" actId="478"/>
          <ac:grpSpMkLst>
            <pc:docMk/>
            <pc:sldMk cId="3208764681" sldId="257"/>
            <ac:grpSpMk id="457" creationId="{002A2DAA-0DF2-41B3-8E65-4E8FAFD0AFA7}"/>
          </ac:grpSpMkLst>
        </pc:grpChg>
        <pc:cxnChg chg="del">
          <ac:chgData name="Åsmund Runningen" userId="fcfce1d5-2d35-4b5c-86f4-e24bd46c268e" providerId="ADAL" clId="{939B8C75-5EAA-43CB-989D-A0CCA3F7B510}" dt="2019-03-30T19:06:19.006" v="5" actId="478"/>
          <ac:cxnSpMkLst>
            <pc:docMk/>
            <pc:sldMk cId="3208764681" sldId="257"/>
            <ac:cxnSpMk id="433" creationId="{6DF8B82F-FD0A-4B73-8EDC-51E135FC9E65}"/>
          </ac:cxnSpMkLst>
        </pc:cxnChg>
        <pc:cxnChg chg="mod">
          <ac:chgData name="Åsmund Runningen" userId="fcfce1d5-2d35-4b5c-86f4-e24bd46c268e" providerId="ADAL" clId="{939B8C75-5EAA-43CB-989D-A0CCA3F7B510}" dt="2019-03-30T19:06:41.359" v="10" actId="14100"/>
          <ac:cxnSpMkLst>
            <pc:docMk/>
            <pc:sldMk cId="3208764681" sldId="257"/>
            <ac:cxnSpMk id="480" creationId="{DDCD0502-9E39-4C04-B2CC-65DC0E8957B8}"/>
          </ac:cxnSpMkLst>
        </pc:cxnChg>
        <pc:cxnChg chg="del">
          <ac:chgData name="Åsmund Runningen" userId="fcfce1d5-2d35-4b5c-86f4-e24bd46c268e" providerId="ADAL" clId="{939B8C75-5EAA-43CB-989D-A0CCA3F7B510}" dt="2019-03-30T19:06:20.739" v="6" actId="478"/>
          <ac:cxnSpMkLst>
            <pc:docMk/>
            <pc:sldMk cId="3208764681" sldId="257"/>
            <ac:cxnSpMk id="484" creationId="{F9C7F262-B21F-421A-8CFC-13115E363C22}"/>
          </ac:cxnSpMkLst>
        </pc:cxnChg>
        <pc:cxnChg chg="mod">
          <ac:chgData name="Åsmund Runningen" userId="fcfce1d5-2d35-4b5c-86f4-e24bd46c268e" providerId="ADAL" clId="{939B8C75-5EAA-43CB-989D-A0CCA3F7B510}" dt="2019-03-30T19:06:29.349" v="8" actId="14100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939B8C75-5EAA-43CB-989D-A0CCA3F7B510}" dt="2019-03-30T19:06:34.908" v="9" actId="14100"/>
          <ac:cxnSpMkLst>
            <pc:docMk/>
            <pc:sldMk cId="3208764681" sldId="257"/>
            <ac:cxnSpMk id="723" creationId="{671733A5-C2F5-4ECC-BBCD-949FB68D9DA7}"/>
          </ac:cxnSpMkLst>
        </pc:cxnChg>
        <pc:cxnChg chg="del">
          <ac:chgData name="Åsmund Runningen" userId="fcfce1d5-2d35-4b5c-86f4-e24bd46c268e" providerId="ADAL" clId="{939B8C75-5EAA-43CB-989D-A0CCA3F7B510}" dt="2019-03-30T19:06:22.412" v="7" actId="478"/>
          <ac:cxnSpMkLst>
            <pc:docMk/>
            <pc:sldMk cId="3208764681" sldId="257"/>
            <ac:cxnSpMk id="724" creationId="{210C2753-06AA-4123-B95A-E602E8036B46}"/>
          </ac:cxnSpMkLst>
        </pc:cxnChg>
      </pc:sldChg>
    </pc:docChg>
  </pc:docChgLst>
  <pc:docChgLst>
    <pc:chgData name="Åsmund Runningen" userId="fcfce1d5-2d35-4b5c-86f4-e24bd46c268e" providerId="ADAL" clId="{3412F954-559E-45CF-B92D-744CF964F5CF}"/>
    <pc:docChg chg="undo modSld">
      <pc:chgData name="Åsmund Runningen" userId="fcfce1d5-2d35-4b5c-86f4-e24bd46c268e" providerId="ADAL" clId="{3412F954-559E-45CF-B92D-744CF964F5CF}" dt="2019-04-03T08:34:42.130" v="105" actId="14100"/>
      <pc:docMkLst>
        <pc:docMk/>
      </pc:docMkLst>
      <pc:sldChg chg="addSp modSp">
        <pc:chgData name="Åsmund Runningen" userId="fcfce1d5-2d35-4b5c-86f4-e24bd46c268e" providerId="ADAL" clId="{3412F954-559E-45CF-B92D-744CF964F5CF}" dt="2019-04-03T08:34:42.130" v="105" actId="14100"/>
        <pc:sldMkLst>
          <pc:docMk/>
          <pc:sldMk cId="3208764681" sldId="257"/>
        </pc:sldMkLst>
        <pc:grpChg chg="add mod ord">
          <ac:chgData name="Åsmund Runningen" userId="fcfce1d5-2d35-4b5c-86f4-e24bd46c268e" providerId="ADAL" clId="{3412F954-559E-45CF-B92D-744CF964F5CF}" dt="2019-04-03T08:24:36.320" v="37" actId="1076"/>
          <ac:grpSpMkLst>
            <pc:docMk/>
            <pc:sldMk cId="3208764681" sldId="257"/>
            <ac:grpSpMk id="426" creationId="{4F22C6E4-A1CF-46A6-B8DE-03A7286B8339}"/>
          </ac:grpSpMkLst>
        </pc:grpChg>
        <pc:grpChg chg="add mod ord">
          <ac:chgData name="Åsmund Runningen" userId="fcfce1d5-2d35-4b5c-86f4-e24bd46c268e" providerId="ADAL" clId="{3412F954-559E-45CF-B92D-744CF964F5CF}" dt="2019-04-03T08:24:50.389" v="38" actId="1076"/>
          <ac:grpSpMkLst>
            <pc:docMk/>
            <pc:sldMk cId="3208764681" sldId="257"/>
            <ac:grpSpMk id="429" creationId="{CA33BCB0-827E-4480-9D30-22B245EB535C}"/>
          </ac:grpSpMkLst>
        </pc:grpChg>
        <pc:cxnChg chg="mod">
          <ac:chgData name="Åsmund Runningen" userId="fcfce1d5-2d35-4b5c-86f4-e24bd46c268e" providerId="ADAL" clId="{3412F954-559E-45CF-B92D-744CF964F5CF}" dt="2019-04-03T08:33:10.033" v="98" actId="1582"/>
          <ac:cxnSpMkLst>
            <pc:docMk/>
            <pc:sldMk cId="3208764681" sldId="257"/>
            <ac:cxnSpMk id="6" creationId="{4C2F5608-0186-4318-A268-B5CF9873A4A1}"/>
          </ac:cxnSpMkLst>
        </pc:cxnChg>
        <pc:cxnChg chg="mod">
          <ac:chgData name="Åsmund Runningen" userId="fcfce1d5-2d35-4b5c-86f4-e24bd46c268e" providerId="ADAL" clId="{3412F954-559E-45CF-B92D-744CF964F5CF}" dt="2019-04-03T08:33:19.733" v="99" actId="1582"/>
          <ac:cxnSpMkLst>
            <pc:docMk/>
            <pc:sldMk cId="3208764681" sldId="257"/>
            <ac:cxnSpMk id="7" creationId="{DAF066B3-B9D8-46B1-B4F3-A242DAB52A12}"/>
          </ac:cxnSpMkLst>
        </pc:cxnChg>
        <pc:cxnChg chg="add mod">
          <ac:chgData name="Åsmund Runningen" userId="fcfce1d5-2d35-4b5c-86f4-e24bd46c268e" providerId="ADAL" clId="{3412F954-559E-45CF-B92D-744CF964F5CF}" dt="2019-04-03T08:34:39.113" v="104" actId="14100"/>
          <ac:cxnSpMkLst>
            <pc:docMk/>
            <pc:sldMk cId="3208764681" sldId="257"/>
            <ac:cxnSpMk id="112" creationId="{92753665-97AA-4426-88BE-50925464D0FD}"/>
          </ac:cxnSpMkLst>
        </pc:cxnChg>
        <pc:cxnChg chg="add mod">
          <ac:chgData name="Åsmund Runningen" userId="fcfce1d5-2d35-4b5c-86f4-e24bd46c268e" providerId="ADAL" clId="{3412F954-559E-45CF-B92D-744CF964F5CF}" dt="2019-04-03T08:27:06.355" v="54" actId="11529"/>
          <ac:cxnSpMkLst>
            <pc:docMk/>
            <pc:sldMk cId="3208764681" sldId="257"/>
            <ac:cxnSpMk id="114" creationId="{86046894-32ED-430C-82E9-51C6EA9FD923}"/>
          </ac:cxnSpMkLst>
        </pc:cxnChg>
        <pc:cxnChg chg="mod">
          <ac:chgData name="Åsmund Runningen" userId="fcfce1d5-2d35-4b5c-86f4-e24bd46c268e" providerId="ADAL" clId="{3412F954-559E-45CF-B92D-744CF964F5CF}" dt="2019-04-03T08:28:17.424" v="65" actId="14100"/>
          <ac:cxnSpMkLst>
            <pc:docMk/>
            <pc:sldMk cId="3208764681" sldId="257"/>
            <ac:cxnSpMk id="180" creationId="{6B9902EB-0CAC-4705-AA02-98C4000E43DD}"/>
          </ac:cxnSpMkLst>
        </pc:cxnChg>
        <pc:cxnChg chg="mod">
          <ac:chgData name="Åsmund Runningen" userId="fcfce1d5-2d35-4b5c-86f4-e24bd46c268e" providerId="ADAL" clId="{3412F954-559E-45CF-B92D-744CF964F5CF}" dt="2019-04-03T08:22:46.281" v="17" actId="14100"/>
          <ac:cxnSpMkLst>
            <pc:docMk/>
            <pc:sldMk cId="3208764681" sldId="257"/>
            <ac:cxnSpMk id="182" creationId="{675CB585-DD65-4D96-A556-C1338289A1AD}"/>
          </ac:cxnSpMkLst>
        </pc:cxnChg>
        <pc:cxnChg chg="mod">
          <ac:chgData name="Åsmund Runningen" userId="fcfce1d5-2d35-4b5c-86f4-e24bd46c268e" providerId="ADAL" clId="{3412F954-559E-45CF-B92D-744CF964F5CF}" dt="2019-04-03T08:29:25.244" v="71" actId="1582"/>
          <ac:cxnSpMkLst>
            <pc:docMk/>
            <pc:sldMk cId="3208764681" sldId="257"/>
            <ac:cxnSpMk id="195" creationId="{4CF56912-851C-494F-AE75-02843E5E406C}"/>
          </ac:cxnSpMkLst>
        </pc:cxnChg>
        <pc:cxnChg chg="mod">
          <ac:chgData name="Åsmund Runningen" userId="fcfce1d5-2d35-4b5c-86f4-e24bd46c268e" providerId="ADAL" clId="{3412F954-559E-45CF-B92D-744CF964F5CF}" dt="2019-04-03T08:29:20.619" v="70" actId="1582"/>
          <ac:cxnSpMkLst>
            <pc:docMk/>
            <pc:sldMk cId="3208764681" sldId="257"/>
            <ac:cxnSpMk id="197" creationId="{A2B9FA53-4E65-4ACC-8EFB-19023912F62D}"/>
          </ac:cxnSpMkLst>
        </pc:cxnChg>
        <pc:cxnChg chg="mod">
          <ac:chgData name="Åsmund Runningen" userId="fcfce1d5-2d35-4b5c-86f4-e24bd46c268e" providerId="ADAL" clId="{3412F954-559E-45CF-B92D-744CF964F5CF}" dt="2019-04-03T08:29:36.169" v="72" actId="1582"/>
          <ac:cxnSpMkLst>
            <pc:docMk/>
            <pc:sldMk cId="3208764681" sldId="257"/>
            <ac:cxnSpMk id="199" creationId="{198F4475-6EE4-419F-81A3-71741E33EA04}"/>
          </ac:cxnSpMkLst>
        </pc:cxnChg>
        <pc:cxnChg chg="mod">
          <ac:chgData name="Åsmund Runningen" userId="fcfce1d5-2d35-4b5c-86f4-e24bd46c268e" providerId="ADAL" clId="{3412F954-559E-45CF-B92D-744CF964F5CF}" dt="2019-04-03T08:28:46.676" v="66" actId="1582"/>
          <ac:cxnSpMkLst>
            <pc:docMk/>
            <pc:sldMk cId="3208764681" sldId="257"/>
            <ac:cxnSpMk id="201" creationId="{4EB6BB39-27E4-40CA-9451-B80D7275FF9E}"/>
          </ac:cxnSpMkLst>
        </pc:cxnChg>
        <pc:cxnChg chg="mod">
          <ac:chgData name="Åsmund Runningen" userId="fcfce1d5-2d35-4b5c-86f4-e24bd46c268e" providerId="ADAL" clId="{3412F954-559E-45CF-B92D-744CF964F5CF}" dt="2019-04-03T08:28:59.737" v="67" actId="1582"/>
          <ac:cxnSpMkLst>
            <pc:docMk/>
            <pc:sldMk cId="3208764681" sldId="257"/>
            <ac:cxnSpMk id="218" creationId="{089AB48A-B0D4-4364-AB44-DC2220D18E7F}"/>
          </ac:cxnSpMkLst>
        </pc:cxnChg>
        <pc:cxnChg chg="mod">
          <ac:chgData name="Åsmund Runningen" userId="fcfce1d5-2d35-4b5c-86f4-e24bd46c268e" providerId="ADAL" clId="{3412F954-559E-45CF-B92D-744CF964F5CF}" dt="2019-04-03T08:29:15.176" v="69" actId="1582"/>
          <ac:cxnSpMkLst>
            <pc:docMk/>
            <pc:sldMk cId="3208764681" sldId="257"/>
            <ac:cxnSpMk id="221" creationId="{D585BCCD-2AE3-4A32-85E2-C41D4DF1DE39}"/>
          </ac:cxnSpMkLst>
        </pc:cxnChg>
        <pc:cxnChg chg="mod">
          <ac:chgData name="Åsmund Runningen" userId="fcfce1d5-2d35-4b5c-86f4-e24bd46c268e" providerId="ADAL" clId="{3412F954-559E-45CF-B92D-744CF964F5CF}" dt="2019-04-03T08:23:11.613" v="22" actId="14100"/>
          <ac:cxnSpMkLst>
            <pc:docMk/>
            <pc:sldMk cId="3208764681" sldId="257"/>
            <ac:cxnSpMk id="285" creationId="{5DB85B73-0B60-4ADB-AE2D-0493B0FE2414}"/>
          </ac:cxnSpMkLst>
        </pc:cxnChg>
        <pc:cxnChg chg="mod">
          <ac:chgData name="Åsmund Runningen" userId="fcfce1d5-2d35-4b5c-86f4-e24bd46c268e" providerId="ADAL" clId="{3412F954-559E-45CF-B92D-744CF964F5CF}" dt="2019-04-03T08:23:20.166" v="23" actId="14100"/>
          <ac:cxnSpMkLst>
            <pc:docMk/>
            <pc:sldMk cId="3208764681" sldId="257"/>
            <ac:cxnSpMk id="287" creationId="{5937B60A-2E3E-4755-8D11-E4A332A620D7}"/>
          </ac:cxnSpMkLst>
        </pc:cxnChg>
        <pc:cxnChg chg="mod">
          <ac:chgData name="Åsmund Runningen" userId="fcfce1d5-2d35-4b5c-86f4-e24bd46c268e" providerId="ADAL" clId="{3412F954-559E-45CF-B92D-744CF964F5CF}" dt="2019-04-03T08:28:13.009" v="64" actId="14100"/>
          <ac:cxnSpMkLst>
            <pc:docMk/>
            <pc:sldMk cId="3208764681" sldId="257"/>
            <ac:cxnSpMk id="291" creationId="{0F7756C0-3674-4BF3-ABA6-9531908ABFE3}"/>
          </ac:cxnSpMkLst>
        </pc:cxnChg>
        <pc:cxnChg chg="mod">
          <ac:chgData name="Åsmund Runningen" userId="fcfce1d5-2d35-4b5c-86f4-e24bd46c268e" providerId="ADAL" clId="{3412F954-559E-45CF-B92D-744CF964F5CF}" dt="2019-04-03T08:22:51.354" v="18" actId="14100"/>
          <ac:cxnSpMkLst>
            <pc:docMk/>
            <pc:sldMk cId="3208764681" sldId="257"/>
            <ac:cxnSpMk id="293" creationId="{97CB4630-8303-45B4-AD7A-976C8DBD297F}"/>
          </ac:cxnSpMkLst>
        </pc:cxnChg>
        <pc:cxnChg chg="mod">
          <ac:chgData name="Åsmund Runningen" userId="fcfce1d5-2d35-4b5c-86f4-e24bd46c268e" providerId="ADAL" clId="{3412F954-559E-45CF-B92D-744CF964F5CF}" dt="2019-04-03T08:30:21.869" v="78" actId="1582"/>
          <ac:cxnSpMkLst>
            <pc:docMk/>
            <pc:sldMk cId="3208764681" sldId="257"/>
            <ac:cxnSpMk id="334" creationId="{535C6BEA-7A4D-408A-BC7B-B7F2C2F3E979}"/>
          </ac:cxnSpMkLst>
        </pc:cxnChg>
        <pc:cxnChg chg="mod">
          <ac:chgData name="Åsmund Runningen" userId="fcfce1d5-2d35-4b5c-86f4-e24bd46c268e" providerId="ADAL" clId="{3412F954-559E-45CF-B92D-744CF964F5CF}" dt="2019-04-03T08:30:15.685" v="77" actId="1582"/>
          <ac:cxnSpMkLst>
            <pc:docMk/>
            <pc:sldMk cId="3208764681" sldId="257"/>
            <ac:cxnSpMk id="338" creationId="{4BFC079D-8EA5-4581-9E49-C8581F450FB8}"/>
          </ac:cxnSpMkLst>
        </pc:cxnChg>
        <pc:cxnChg chg="mod">
          <ac:chgData name="Åsmund Runningen" userId="fcfce1d5-2d35-4b5c-86f4-e24bd46c268e" providerId="ADAL" clId="{3412F954-559E-45CF-B92D-744CF964F5CF}" dt="2019-04-03T08:29:07.655" v="68" actId="1582"/>
          <ac:cxnSpMkLst>
            <pc:docMk/>
            <pc:sldMk cId="3208764681" sldId="257"/>
            <ac:cxnSpMk id="341" creationId="{1478809B-414B-4EDF-8192-0E4139E9430D}"/>
          </ac:cxnSpMkLst>
        </pc:cxnChg>
        <pc:cxnChg chg="mod">
          <ac:chgData name="Åsmund Runningen" userId="fcfce1d5-2d35-4b5c-86f4-e24bd46c268e" providerId="ADAL" clId="{3412F954-559E-45CF-B92D-744CF964F5CF}" dt="2019-04-03T08:31:57.710" v="89" actId="1582"/>
          <ac:cxnSpMkLst>
            <pc:docMk/>
            <pc:sldMk cId="3208764681" sldId="257"/>
            <ac:cxnSpMk id="342" creationId="{AEFA5A8A-E270-4207-9DC4-4A30E58CDD34}"/>
          </ac:cxnSpMkLst>
        </pc:cxnChg>
        <pc:cxnChg chg="mod">
          <ac:chgData name="Åsmund Runningen" userId="fcfce1d5-2d35-4b5c-86f4-e24bd46c268e" providerId="ADAL" clId="{3412F954-559E-45CF-B92D-744CF964F5CF}" dt="2019-04-03T08:31:52.112" v="88" actId="1582"/>
          <ac:cxnSpMkLst>
            <pc:docMk/>
            <pc:sldMk cId="3208764681" sldId="257"/>
            <ac:cxnSpMk id="344" creationId="{DBBDFB3D-B41D-4A59-8B0F-CA3DD1915B50}"/>
          </ac:cxnSpMkLst>
        </pc:cxnChg>
        <pc:cxnChg chg="add mod">
          <ac:chgData name="Åsmund Runningen" userId="fcfce1d5-2d35-4b5c-86f4-e24bd46c268e" providerId="ADAL" clId="{3412F954-559E-45CF-B92D-744CF964F5CF}" dt="2019-04-03T08:24:17.736" v="33" actId="1076"/>
          <ac:cxnSpMkLst>
            <pc:docMk/>
            <pc:sldMk cId="3208764681" sldId="257"/>
            <ac:cxnSpMk id="432" creationId="{6F8CE550-6A49-4A28-827D-CC3A6AEE34C9}"/>
          </ac:cxnSpMkLst>
        </pc:cxnChg>
        <pc:cxnChg chg="add mod">
          <ac:chgData name="Åsmund Runningen" userId="fcfce1d5-2d35-4b5c-86f4-e24bd46c268e" providerId="ADAL" clId="{3412F954-559E-45CF-B92D-744CF964F5CF}" dt="2019-04-03T08:24:23.552" v="35" actId="1076"/>
          <ac:cxnSpMkLst>
            <pc:docMk/>
            <pc:sldMk cId="3208764681" sldId="257"/>
            <ac:cxnSpMk id="434" creationId="{1925CAF6-9C19-4D79-8B3C-C5D375D4AA9F}"/>
          </ac:cxnSpMkLst>
        </pc:cxnChg>
        <pc:cxnChg chg="add mod">
          <ac:chgData name="Åsmund Runningen" userId="fcfce1d5-2d35-4b5c-86f4-e24bd46c268e" providerId="ADAL" clId="{3412F954-559E-45CF-B92D-744CF964F5CF}" dt="2019-04-03T08:34:33.363" v="103" actId="14100"/>
          <ac:cxnSpMkLst>
            <pc:docMk/>
            <pc:sldMk cId="3208764681" sldId="257"/>
            <ac:cxnSpMk id="435" creationId="{85266B9B-E7DD-412C-90E1-C02F66149840}"/>
          </ac:cxnSpMkLst>
        </pc:cxnChg>
        <pc:cxnChg chg="add mod">
          <ac:chgData name="Åsmund Runningen" userId="fcfce1d5-2d35-4b5c-86f4-e24bd46c268e" providerId="ADAL" clId="{3412F954-559E-45CF-B92D-744CF964F5CF}" dt="2019-04-03T08:34:28.006" v="102" actId="14100"/>
          <ac:cxnSpMkLst>
            <pc:docMk/>
            <pc:sldMk cId="3208764681" sldId="257"/>
            <ac:cxnSpMk id="437" creationId="{6398E7B1-8DE4-4653-9E69-97E437809541}"/>
          </ac:cxnSpMkLst>
        </pc:cxnChg>
        <pc:cxnChg chg="add mod">
          <ac:chgData name="Åsmund Runningen" userId="fcfce1d5-2d35-4b5c-86f4-e24bd46c268e" providerId="ADAL" clId="{3412F954-559E-45CF-B92D-744CF964F5CF}" dt="2019-04-03T08:34:14.468" v="100" actId="1076"/>
          <ac:cxnSpMkLst>
            <pc:docMk/>
            <pc:sldMk cId="3208764681" sldId="257"/>
            <ac:cxnSpMk id="439" creationId="{B176A15A-F775-4252-A113-40E84AAC2459}"/>
          </ac:cxnSpMkLst>
        </pc:cxnChg>
        <pc:cxnChg chg="add mod">
          <ac:chgData name="Åsmund Runningen" userId="fcfce1d5-2d35-4b5c-86f4-e24bd46c268e" providerId="ADAL" clId="{3412F954-559E-45CF-B92D-744CF964F5CF}" dt="2019-04-03T08:34:19.061" v="101" actId="1076"/>
          <ac:cxnSpMkLst>
            <pc:docMk/>
            <pc:sldMk cId="3208764681" sldId="257"/>
            <ac:cxnSpMk id="441" creationId="{D807C399-8CC1-4060-811F-C09E3E75290D}"/>
          </ac:cxnSpMkLst>
        </pc:cxnChg>
        <pc:cxnChg chg="add mod">
          <ac:chgData name="Åsmund Runningen" userId="fcfce1d5-2d35-4b5c-86f4-e24bd46c268e" providerId="ADAL" clId="{3412F954-559E-45CF-B92D-744CF964F5CF}" dt="2019-04-03T08:34:42.130" v="105" actId="14100"/>
          <ac:cxnSpMkLst>
            <pc:docMk/>
            <pc:sldMk cId="3208764681" sldId="257"/>
            <ac:cxnSpMk id="444" creationId="{97897636-994D-432E-A66A-44B58978E88D}"/>
          </ac:cxnSpMkLst>
        </pc:cxnChg>
        <pc:cxnChg chg="add mod">
          <ac:chgData name="Åsmund Runningen" userId="fcfce1d5-2d35-4b5c-86f4-e24bd46c268e" providerId="ADAL" clId="{3412F954-559E-45CF-B92D-744CF964F5CF}" dt="2019-04-03T08:27:28.412" v="60" actId="14100"/>
          <ac:cxnSpMkLst>
            <pc:docMk/>
            <pc:sldMk cId="3208764681" sldId="257"/>
            <ac:cxnSpMk id="447" creationId="{59E36311-8E2F-4595-B4C8-4E16C265BB94}"/>
          </ac:cxnSpMkLst>
        </pc:cxnChg>
        <pc:cxnChg chg="mod">
          <ac:chgData name="Åsmund Runningen" userId="fcfce1d5-2d35-4b5c-86f4-e24bd46c268e" providerId="ADAL" clId="{3412F954-559E-45CF-B92D-744CF964F5CF}" dt="2019-04-03T08:21:35.248" v="12" actId="1076"/>
          <ac:cxnSpMkLst>
            <pc:docMk/>
            <pc:sldMk cId="3208764681" sldId="257"/>
            <ac:cxnSpMk id="480" creationId="{DDCD0502-9E39-4C04-B2CC-65DC0E8957B8}"/>
          </ac:cxnSpMkLst>
        </pc:cxnChg>
        <pc:cxnChg chg="mod">
          <ac:chgData name="Åsmund Runningen" userId="fcfce1d5-2d35-4b5c-86f4-e24bd46c268e" providerId="ADAL" clId="{3412F954-559E-45CF-B92D-744CF964F5CF}" dt="2019-04-03T08:29:55.153" v="74" actId="1582"/>
          <ac:cxnSpMkLst>
            <pc:docMk/>
            <pc:sldMk cId="3208764681" sldId="257"/>
            <ac:cxnSpMk id="542" creationId="{A63763DE-A7B2-4EC2-B4BF-F3B73BB35EA9}"/>
          </ac:cxnSpMkLst>
        </pc:cxnChg>
        <pc:cxnChg chg="mod">
          <ac:chgData name="Åsmund Runningen" userId="fcfce1d5-2d35-4b5c-86f4-e24bd46c268e" providerId="ADAL" clId="{3412F954-559E-45CF-B92D-744CF964F5CF}" dt="2019-04-03T08:29:42.218" v="73" actId="1582"/>
          <ac:cxnSpMkLst>
            <pc:docMk/>
            <pc:sldMk cId="3208764681" sldId="257"/>
            <ac:cxnSpMk id="545" creationId="{3BABEAAE-6960-4397-A6E2-B2ECA8480318}"/>
          </ac:cxnSpMkLst>
        </pc:cxnChg>
        <pc:cxnChg chg="mod">
          <ac:chgData name="Åsmund Runningen" userId="fcfce1d5-2d35-4b5c-86f4-e24bd46c268e" providerId="ADAL" clId="{3412F954-559E-45CF-B92D-744CF964F5CF}" dt="2019-04-03T08:30:04.642" v="76" actId="1582"/>
          <ac:cxnSpMkLst>
            <pc:docMk/>
            <pc:sldMk cId="3208764681" sldId="257"/>
            <ac:cxnSpMk id="548" creationId="{655B3B9D-93C1-4221-A4EA-BEDE56611D32}"/>
          </ac:cxnSpMkLst>
        </pc:cxnChg>
        <pc:cxnChg chg="mod">
          <ac:chgData name="Åsmund Runningen" userId="fcfce1d5-2d35-4b5c-86f4-e24bd46c268e" providerId="ADAL" clId="{3412F954-559E-45CF-B92D-744CF964F5CF}" dt="2019-04-03T08:29:59.531" v="75" actId="1582"/>
          <ac:cxnSpMkLst>
            <pc:docMk/>
            <pc:sldMk cId="3208764681" sldId="257"/>
            <ac:cxnSpMk id="549" creationId="{D5F7D518-58BC-4E4A-B1D5-823F09D27C10}"/>
          </ac:cxnSpMkLst>
        </pc:cxnChg>
        <pc:cxnChg chg="mod">
          <ac:chgData name="Åsmund Runningen" userId="fcfce1d5-2d35-4b5c-86f4-e24bd46c268e" providerId="ADAL" clId="{3412F954-559E-45CF-B92D-744CF964F5CF}" dt="2019-04-03T08:31:31.129" v="85" actId="1582"/>
          <ac:cxnSpMkLst>
            <pc:docMk/>
            <pc:sldMk cId="3208764681" sldId="257"/>
            <ac:cxnSpMk id="555" creationId="{0BE68EA6-DED9-4E92-9BE0-ADB663B0B512}"/>
          </ac:cxnSpMkLst>
        </pc:cxnChg>
        <pc:cxnChg chg="mod">
          <ac:chgData name="Åsmund Runningen" userId="fcfce1d5-2d35-4b5c-86f4-e24bd46c268e" providerId="ADAL" clId="{3412F954-559E-45CF-B92D-744CF964F5CF}" dt="2019-04-03T08:31:17.604" v="83" actId="1582"/>
          <ac:cxnSpMkLst>
            <pc:docMk/>
            <pc:sldMk cId="3208764681" sldId="257"/>
            <ac:cxnSpMk id="560" creationId="{BA209C5D-122A-4E46-A23A-506D38E65DEC}"/>
          </ac:cxnSpMkLst>
        </pc:cxnChg>
        <pc:cxnChg chg="mod">
          <ac:chgData name="Åsmund Runningen" userId="fcfce1d5-2d35-4b5c-86f4-e24bd46c268e" providerId="ADAL" clId="{3412F954-559E-45CF-B92D-744CF964F5CF}" dt="2019-04-03T08:31:24.793" v="84" actId="1582"/>
          <ac:cxnSpMkLst>
            <pc:docMk/>
            <pc:sldMk cId="3208764681" sldId="257"/>
            <ac:cxnSpMk id="563" creationId="{D87AEFAB-70AC-436F-B655-353225CD7D0C}"/>
          </ac:cxnSpMkLst>
        </pc:cxnChg>
        <pc:cxnChg chg="mod">
          <ac:chgData name="Åsmund Runningen" userId="fcfce1d5-2d35-4b5c-86f4-e24bd46c268e" providerId="ADAL" clId="{3412F954-559E-45CF-B92D-744CF964F5CF}" dt="2019-04-03T08:31:06.804" v="82" actId="1582"/>
          <ac:cxnSpMkLst>
            <pc:docMk/>
            <pc:sldMk cId="3208764681" sldId="257"/>
            <ac:cxnSpMk id="565" creationId="{546340D9-1630-40B4-9299-355C49D7DBBD}"/>
          </ac:cxnSpMkLst>
        </pc:cxnChg>
        <pc:cxnChg chg="mod">
          <ac:chgData name="Åsmund Runningen" userId="fcfce1d5-2d35-4b5c-86f4-e24bd46c268e" providerId="ADAL" clId="{3412F954-559E-45CF-B92D-744CF964F5CF}" dt="2019-04-03T08:31:00.956" v="81" actId="1582"/>
          <ac:cxnSpMkLst>
            <pc:docMk/>
            <pc:sldMk cId="3208764681" sldId="257"/>
            <ac:cxnSpMk id="570" creationId="{0AE3AA31-8866-444D-A5C4-4B082C32B082}"/>
          </ac:cxnSpMkLst>
        </pc:cxnChg>
        <pc:cxnChg chg="mod">
          <ac:chgData name="Åsmund Runningen" userId="fcfce1d5-2d35-4b5c-86f4-e24bd46c268e" providerId="ADAL" clId="{3412F954-559E-45CF-B92D-744CF964F5CF}" dt="2019-04-03T08:30:55.520" v="80" actId="1582"/>
          <ac:cxnSpMkLst>
            <pc:docMk/>
            <pc:sldMk cId="3208764681" sldId="257"/>
            <ac:cxnSpMk id="573" creationId="{2FC6E9F5-40A4-4A93-A617-417FAF1015D3}"/>
          </ac:cxnSpMkLst>
        </pc:cxnChg>
        <pc:cxnChg chg="mod">
          <ac:chgData name="Åsmund Runningen" userId="fcfce1d5-2d35-4b5c-86f4-e24bd46c268e" providerId="ADAL" clId="{3412F954-559E-45CF-B92D-744CF964F5CF}" dt="2019-04-03T08:30:50.237" v="79" actId="1582"/>
          <ac:cxnSpMkLst>
            <pc:docMk/>
            <pc:sldMk cId="3208764681" sldId="257"/>
            <ac:cxnSpMk id="579" creationId="{83B2E2F8-0B8A-4FDA-AE6B-602571024108}"/>
          </ac:cxnSpMkLst>
        </pc:cxnChg>
        <pc:cxnChg chg="mod">
          <ac:chgData name="Åsmund Runningen" userId="fcfce1d5-2d35-4b5c-86f4-e24bd46c268e" providerId="ADAL" clId="{3412F954-559E-45CF-B92D-744CF964F5CF}" dt="2019-04-03T08:31:37.542" v="86" actId="1582"/>
          <ac:cxnSpMkLst>
            <pc:docMk/>
            <pc:sldMk cId="3208764681" sldId="257"/>
            <ac:cxnSpMk id="581" creationId="{34AF4258-37C2-498E-9BC4-2E216684182D}"/>
          </ac:cxnSpMkLst>
        </pc:cxnChg>
        <pc:cxnChg chg="mod">
          <ac:chgData name="Åsmund Runningen" userId="fcfce1d5-2d35-4b5c-86f4-e24bd46c268e" providerId="ADAL" clId="{3412F954-559E-45CF-B92D-744CF964F5CF}" dt="2019-04-03T08:20:21.420" v="0" actId="1076"/>
          <ac:cxnSpMkLst>
            <pc:docMk/>
            <pc:sldMk cId="3208764681" sldId="257"/>
            <ac:cxnSpMk id="718" creationId="{029D23E5-170F-4CBD-9135-663AAF21B8BB}"/>
          </ac:cxnSpMkLst>
        </pc:cxnChg>
        <pc:cxnChg chg="mod">
          <ac:chgData name="Åsmund Runningen" userId="fcfce1d5-2d35-4b5c-86f4-e24bd46c268e" providerId="ADAL" clId="{3412F954-559E-45CF-B92D-744CF964F5CF}" dt="2019-04-03T08:20:42.677" v="4" actId="14100"/>
          <ac:cxnSpMkLst>
            <pc:docMk/>
            <pc:sldMk cId="3208764681" sldId="257"/>
            <ac:cxnSpMk id="720" creationId="{A93505AC-2B3F-43FE-8D69-86894D890372}"/>
          </ac:cxnSpMkLst>
        </pc:cxnChg>
        <pc:cxnChg chg="mod">
          <ac:chgData name="Åsmund Runningen" userId="fcfce1d5-2d35-4b5c-86f4-e24bd46c268e" providerId="ADAL" clId="{3412F954-559E-45CF-B92D-744CF964F5CF}" dt="2019-04-03T08:20:56.078" v="6" actId="14100"/>
          <ac:cxnSpMkLst>
            <pc:docMk/>
            <pc:sldMk cId="3208764681" sldId="257"/>
            <ac:cxnSpMk id="721" creationId="{3ABA9F76-9912-4B7B-B540-15904049AAF4}"/>
          </ac:cxnSpMkLst>
        </pc:cxnChg>
        <pc:cxnChg chg="mod">
          <ac:chgData name="Åsmund Runningen" userId="fcfce1d5-2d35-4b5c-86f4-e24bd46c268e" providerId="ADAL" clId="{3412F954-559E-45CF-B92D-744CF964F5CF}" dt="2019-04-03T08:20:52.499" v="5" actId="1076"/>
          <ac:cxnSpMkLst>
            <pc:docMk/>
            <pc:sldMk cId="3208764681" sldId="257"/>
            <ac:cxnSpMk id="723" creationId="{671733A5-C2F5-4ECC-BBCD-949FB68D9DA7}"/>
          </ac:cxnSpMkLst>
        </pc:cxnChg>
        <pc:cxnChg chg="mod">
          <ac:chgData name="Åsmund Runningen" userId="fcfce1d5-2d35-4b5c-86f4-e24bd46c268e" providerId="ADAL" clId="{3412F954-559E-45CF-B92D-744CF964F5CF}" dt="2019-04-03T08:27:59.425" v="63" actId="14100"/>
          <ac:cxnSpMkLst>
            <pc:docMk/>
            <pc:sldMk cId="3208764681" sldId="257"/>
            <ac:cxnSpMk id="725" creationId="{5BFFEDDA-AFE7-4659-B86A-09FAA2CD35B4}"/>
          </ac:cxnSpMkLst>
        </pc:cxnChg>
        <pc:cxnChg chg="mod">
          <ac:chgData name="Åsmund Runningen" userId="fcfce1d5-2d35-4b5c-86f4-e24bd46c268e" providerId="ADAL" clId="{3412F954-559E-45CF-B92D-744CF964F5CF}" dt="2019-04-03T08:20:35.795" v="3" actId="14100"/>
          <ac:cxnSpMkLst>
            <pc:docMk/>
            <pc:sldMk cId="3208764681" sldId="257"/>
            <ac:cxnSpMk id="800" creationId="{23A64D68-3FBF-4A6D-9E07-A80158AC14CB}"/>
          </ac:cxnSpMkLst>
        </pc:cxnChg>
        <pc:cxnChg chg="mod">
          <ac:chgData name="Åsmund Runningen" userId="fcfce1d5-2d35-4b5c-86f4-e24bd46c268e" providerId="ADAL" clId="{3412F954-559E-45CF-B92D-744CF964F5CF}" dt="2019-04-03T08:21:11.022" v="11" actId="14100"/>
          <ac:cxnSpMkLst>
            <pc:docMk/>
            <pc:sldMk cId="3208764681" sldId="257"/>
            <ac:cxnSpMk id="803" creationId="{858B40C6-2DC0-4775-A230-E56AA4FC4969}"/>
          </ac:cxnSpMkLst>
        </pc:cxnChg>
        <pc:cxnChg chg="mod">
          <ac:chgData name="Åsmund Runningen" userId="fcfce1d5-2d35-4b5c-86f4-e24bd46c268e" providerId="ADAL" clId="{3412F954-559E-45CF-B92D-744CF964F5CF}" dt="2019-04-03T08:27:50.053" v="62" actId="14100"/>
          <ac:cxnSpMkLst>
            <pc:docMk/>
            <pc:sldMk cId="3208764681" sldId="257"/>
            <ac:cxnSpMk id="805" creationId="{5A03DE42-D9E4-410E-AA82-2DCB8E7AA09C}"/>
          </ac:cxnSpMkLst>
        </pc:cxnChg>
        <pc:cxnChg chg="mod">
          <ac:chgData name="Åsmund Runningen" userId="fcfce1d5-2d35-4b5c-86f4-e24bd46c268e" providerId="ADAL" clId="{3412F954-559E-45CF-B92D-744CF964F5CF}" dt="2019-04-03T08:32:04.476" v="90" actId="13822"/>
          <ac:cxnSpMkLst>
            <pc:docMk/>
            <pc:sldMk cId="3208764681" sldId="257"/>
            <ac:cxnSpMk id="822" creationId="{295438C4-8283-4746-BF2A-8BF887B102CE}"/>
          </ac:cxnSpMkLst>
        </pc:cxnChg>
        <pc:cxnChg chg="mod">
          <ac:chgData name="Åsmund Runningen" userId="fcfce1d5-2d35-4b5c-86f4-e24bd46c268e" providerId="ADAL" clId="{3412F954-559E-45CF-B92D-744CF964F5CF}" dt="2019-04-03T08:32:23.784" v="94" actId="13822"/>
          <ac:cxnSpMkLst>
            <pc:docMk/>
            <pc:sldMk cId="3208764681" sldId="257"/>
            <ac:cxnSpMk id="829" creationId="{E93A73BC-25B2-4452-8CB9-6AE72988BD88}"/>
          </ac:cxnSpMkLst>
        </pc:cxnChg>
        <pc:cxnChg chg="mod">
          <ac:chgData name="Åsmund Runningen" userId="fcfce1d5-2d35-4b5c-86f4-e24bd46c268e" providerId="ADAL" clId="{3412F954-559E-45CF-B92D-744CF964F5CF}" dt="2019-04-03T08:32:13.253" v="92" actId="13822"/>
          <ac:cxnSpMkLst>
            <pc:docMk/>
            <pc:sldMk cId="3208764681" sldId="257"/>
            <ac:cxnSpMk id="831" creationId="{F34367E7-C1A0-4F0B-A09A-B7F573E26D18}"/>
          </ac:cxnSpMkLst>
        </pc:cxnChg>
        <pc:cxnChg chg="mod">
          <ac:chgData name="Åsmund Runningen" userId="fcfce1d5-2d35-4b5c-86f4-e24bd46c268e" providerId="ADAL" clId="{3412F954-559E-45CF-B92D-744CF964F5CF}" dt="2019-04-03T08:32:17.196" v="93" actId="13822"/>
          <ac:cxnSpMkLst>
            <pc:docMk/>
            <pc:sldMk cId="3208764681" sldId="257"/>
            <ac:cxnSpMk id="833" creationId="{728327AD-3E7B-4CA3-9F74-FF1065B41E73}"/>
          </ac:cxnSpMkLst>
        </pc:cxnChg>
        <pc:cxnChg chg="mod">
          <ac:chgData name="Åsmund Runningen" userId="fcfce1d5-2d35-4b5c-86f4-e24bd46c268e" providerId="ADAL" clId="{3412F954-559E-45CF-B92D-744CF964F5CF}" dt="2019-04-03T08:32:07.869" v="91" actId="13822"/>
          <ac:cxnSpMkLst>
            <pc:docMk/>
            <pc:sldMk cId="3208764681" sldId="257"/>
            <ac:cxnSpMk id="840" creationId="{0EED3A4A-4824-4381-A4E6-2940F53F986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C360-4143-4DB8-A6FA-BD2CB49E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E9E89-F23A-4166-A01B-762FB4C3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A8BD70C-DD7F-4499-946A-F67600C1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8B46237-C92D-452E-B921-5168EDA2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F71271-BCF9-4928-A91F-E7DF4EE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913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D511897-29AC-4F7B-AC00-E18C908A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3E307C6-4AA9-4D71-BD46-A2B4206DA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F66D7F-7C58-4D6D-A5B6-9F3C187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D7EEB2E-81D5-4054-987F-F2B9C91B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6E175B-2952-4CD3-A475-0D5A481C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0578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2FA71E8-F60C-4D30-A544-C4965C7BE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FFFCF07-5935-478F-A4F9-7D1AC26D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6D69979-3F5F-472A-8341-1BFE18B9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7CD0A1-8F76-4690-ABCF-5B2F5540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7F050D5-DB9A-4C53-BE84-DC1FF4B6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06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5619665-B471-40CA-A28A-DE585913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D7E807-8D8A-470C-AF37-96B34112D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595C7A0-7CC4-46AF-A97B-147C0429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20CAEE5-AD78-4D36-A8D9-71193E83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2E26-8A0C-47AF-BC40-9C1F4ACB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939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002540-5188-4712-81AF-B606FDF4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6D8B9F7-FAB3-4017-81E3-9306BD53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D90511F-F25A-47CD-A37F-8386E30B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44767D-D5FF-45D0-9774-25777A7A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D7F299-28DC-495A-A5C7-DB35D7D9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45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F4E9A0-6226-4B46-B22E-3A422C27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3762582-B7AC-47ED-8A28-CCF18D5C0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FEA9D46-3929-4D4E-8FE9-576713DAB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E5C6D9B-F01C-4C80-A0A8-008DEDA7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501C4C6-8D7F-45FB-9530-B017DE79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DC1480-5B09-46DE-8788-52191794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960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D52B17-E810-492E-B083-0F19814F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0E4274-1D05-48CA-A198-09D2E956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BA85905-ABBE-48E3-9E9C-489505EFA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60535900-C01B-4847-ABA7-7B6864B21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1F2E018-F051-473B-B9EC-A440F50CB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54B5A47-CDB7-4DB8-AEE3-A85BE7D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C4EC600D-BA16-49C6-BE2D-6FE83D7B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C364FF9-0F13-43C0-8F2D-3FD8647F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8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EF5223-62D9-4BE8-B3A9-E7FDBC6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AFE5CA3-16DE-4D0A-9912-FC17262C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2496E565-04B7-43C7-A74B-D37FAB64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4674A28-90CB-4200-A5C8-A4C24D70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90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07CB006-6953-4F3E-9DEC-D2A669B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CD982A8-FF17-4291-8994-EF2B444D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FAB06AE-6873-4435-B07F-ED1EB7B0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1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D3EC64B-8444-4C23-8A01-2B2D8C32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8218A-D867-41E4-9978-788CAF89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B798BB-47C9-4D12-976A-A83C77DC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EB1EB5-FC4A-4B18-A271-07E718B0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14B6FB5-91E1-424E-98B6-A309F499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560059-51CB-478C-897A-4AFEBE53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40212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BE0717-7255-40AB-9F41-CA47A500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CDC342F-A2D1-4993-A553-235234830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575BFBD-8F3E-4CBA-B405-6DBF5BAC6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72A26B0-EA4D-4C66-A78E-0FD20523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B89D50E-8098-4845-80E6-99C1C8C9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47D02F7-CEED-43ED-81C0-B2FBFBF3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945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5979734-5194-456C-98AA-0582F54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CBCD43E-9069-4A55-8194-BB016486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3A69858-1CF1-4AC5-B4A3-C9C31BC56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0B228-7220-42E5-A09C-E378A7498FF5}" type="datetimeFigureOut">
              <a:rPr lang="nb-NO" smtClean="0"/>
              <a:t>10.04.2019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3B36AE5-659C-4210-92B4-74E226DF3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7640F9-A3F3-4793-A0E2-2F303CE06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BD49C-0146-4EA6-948B-BC86C561C6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1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uppe 703">
            <a:extLst>
              <a:ext uri="{FF2B5EF4-FFF2-40B4-BE49-F238E27FC236}">
                <a16:creationId xmlns:a16="http://schemas.microsoft.com/office/drawing/2014/main" id="{89CC0363-CD8B-430A-A5CE-6C4117E43540}"/>
              </a:ext>
            </a:extLst>
          </p:cNvPr>
          <p:cNvGrpSpPr/>
          <p:nvPr/>
        </p:nvGrpSpPr>
        <p:grpSpPr>
          <a:xfrm>
            <a:off x="5903887" y="5099142"/>
            <a:ext cx="140657" cy="167599"/>
            <a:chOff x="6142922" y="2839015"/>
            <a:chExt cx="399212" cy="475679"/>
          </a:xfrm>
        </p:grpSpPr>
        <p:sp>
          <p:nvSpPr>
            <p:cNvPr id="705" name="Ellipse 704">
              <a:extLst>
                <a:ext uri="{FF2B5EF4-FFF2-40B4-BE49-F238E27FC236}">
                  <a16:creationId xmlns:a16="http://schemas.microsoft.com/office/drawing/2014/main" id="{75BED09A-B520-42FC-81C6-7BF7A993BD25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6" name="Rektangel 705">
              <a:extLst>
                <a:ext uri="{FF2B5EF4-FFF2-40B4-BE49-F238E27FC236}">
                  <a16:creationId xmlns:a16="http://schemas.microsoft.com/office/drawing/2014/main" id="{37E8DD09-2301-4DCE-A011-F608D3DE131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90" name="Gruppe 689">
            <a:extLst>
              <a:ext uri="{FF2B5EF4-FFF2-40B4-BE49-F238E27FC236}">
                <a16:creationId xmlns:a16="http://schemas.microsoft.com/office/drawing/2014/main" id="{AFEEF5D2-601C-4DC5-A8EF-F80366977055}"/>
              </a:ext>
            </a:extLst>
          </p:cNvPr>
          <p:cNvGrpSpPr/>
          <p:nvPr/>
        </p:nvGrpSpPr>
        <p:grpSpPr>
          <a:xfrm>
            <a:off x="11622191" y="3626493"/>
            <a:ext cx="225618" cy="167599"/>
            <a:chOff x="5902674" y="5829395"/>
            <a:chExt cx="225618" cy="167599"/>
          </a:xfrm>
        </p:grpSpPr>
        <p:grpSp>
          <p:nvGrpSpPr>
            <p:cNvPr id="691" name="Gruppe 690">
              <a:extLst>
                <a:ext uri="{FF2B5EF4-FFF2-40B4-BE49-F238E27FC236}">
                  <a16:creationId xmlns:a16="http://schemas.microsoft.com/office/drawing/2014/main" id="{1E5972CD-E611-49BC-B97E-3CD89F53959D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5741FF48-AB26-43EB-B5FF-3123054BA14A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6" name="Rektangel 695">
                <a:extLst>
                  <a:ext uri="{FF2B5EF4-FFF2-40B4-BE49-F238E27FC236}">
                    <a16:creationId xmlns:a16="http://schemas.microsoft.com/office/drawing/2014/main" id="{63299FF7-5DDA-45D8-AF0B-89884F25671B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92" name="Gruppe 691">
              <a:extLst>
                <a:ext uri="{FF2B5EF4-FFF2-40B4-BE49-F238E27FC236}">
                  <a16:creationId xmlns:a16="http://schemas.microsoft.com/office/drawing/2014/main" id="{1ED8811B-1B97-4423-A00B-D4F29F056048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93" name="Ellipse 692">
                <a:extLst>
                  <a:ext uri="{FF2B5EF4-FFF2-40B4-BE49-F238E27FC236}">
                    <a16:creationId xmlns:a16="http://schemas.microsoft.com/office/drawing/2014/main" id="{4B4CCEF0-8F2C-469F-9F10-526E2BFD4CDA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94" name="Rektangel 693">
                <a:extLst>
                  <a:ext uri="{FF2B5EF4-FFF2-40B4-BE49-F238E27FC236}">
                    <a16:creationId xmlns:a16="http://schemas.microsoft.com/office/drawing/2014/main" id="{FA4F62FF-7C82-4511-9B25-1637307427C5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683" name="Gruppe 682">
            <a:extLst>
              <a:ext uri="{FF2B5EF4-FFF2-40B4-BE49-F238E27FC236}">
                <a16:creationId xmlns:a16="http://schemas.microsoft.com/office/drawing/2014/main" id="{BFD7E32A-763A-4004-B997-81FED76CC20D}"/>
              </a:ext>
            </a:extLst>
          </p:cNvPr>
          <p:cNvGrpSpPr/>
          <p:nvPr/>
        </p:nvGrpSpPr>
        <p:grpSpPr>
          <a:xfrm>
            <a:off x="11620380" y="3418732"/>
            <a:ext cx="225618" cy="167599"/>
            <a:chOff x="5902674" y="5829395"/>
            <a:chExt cx="225618" cy="167599"/>
          </a:xfrm>
        </p:grpSpPr>
        <p:grpSp>
          <p:nvGrpSpPr>
            <p:cNvPr id="684" name="Gruppe 683">
              <a:extLst>
                <a:ext uri="{FF2B5EF4-FFF2-40B4-BE49-F238E27FC236}">
                  <a16:creationId xmlns:a16="http://schemas.microsoft.com/office/drawing/2014/main" id="{AC3795FD-9013-4B66-841D-C829E5C02C1B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9327D766-91F5-4A76-AA33-56A17818EF89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9" name="Rektangel 688">
                <a:extLst>
                  <a:ext uri="{FF2B5EF4-FFF2-40B4-BE49-F238E27FC236}">
                    <a16:creationId xmlns:a16="http://schemas.microsoft.com/office/drawing/2014/main" id="{A57A2790-83AB-4BB6-9C8D-C0BE78BDAD13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85" name="Gruppe 684">
              <a:extLst>
                <a:ext uri="{FF2B5EF4-FFF2-40B4-BE49-F238E27FC236}">
                  <a16:creationId xmlns:a16="http://schemas.microsoft.com/office/drawing/2014/main" id="{B30BCCD3-B3DF-4AD7-A12F-DBE6A1371219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9F64663E-7EFB-4FC5-BD69-E2293EF63190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87" name="Rektangel 686">
                <a:extLst>
                  <a:ext uri="{FF2B5EF4-FFF2-40B4-BE49-F238E27FC236}">
                    <a16:creationId xmlns:a16="http://schemas.microsoft.com/office/drawing/2014/main" id="{A589DE62-BAB1-475D-A2CD-2C4BDB22129B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644" name="Gruppe 643">
            <a:extLst>
              <a:ext uri="{FF2B5EF4-FFF2-40B4-BE49-F238E27FC236}">
                <a16:creationId xmlns:a16="http://schemas.microsoft.com/office/drawing/2014/main" id="{9AC47EA9-ADB9-4703-898B-AE5FB4FBA48C}"/>
              </a:ext>
            </a:extLst>
          </p:cNvPr>
          <p:cNvGrpSpPr/>
          <p:nvPr/>
        </p:nvGrpSpPr>
        <p:grpSpPr>
          <a:xfrm>
            <a:off x="5900839" y="6207479"/>
            <a:ext cx="225618" cy="167599"/>
            <a:chOff x="5902674" y="5829395"/>
            <a:chExt cx="225618" cy="167599"/>
          </a:xfrm>
        </p:grpSpPr>
        <p:grpSp>
          <p:nvGrpSpPr>
            <p:cNvPr id="645" name="Gruppe 644">
              <a:extLst>
                <a:ext uri="{FF2B5EF4-FFF2-40B4-BE49-F238E27FC236}">
                  <a16:creationId xmlns:a16="http://schemas.microsoft.com/office/drawing/2014/main" id="{3A634C3D-8D4D-432D-9F01-1773C76ADFD5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2FBA4752-E656-4D9E-B2A1-E9DE5752B292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0" name="Rektangel 649">
                <a:extLst>
                  <a:ext uri="{FF2B5EF4-FFF2-40B4-BE49-F238E27FC236}">
                    <a16:creationId xmlns:a16="http://schemas.microsoft.com/office/drawing/2014/main" id="{33E2E6D1-5E67-4BB5-8C12-7775B5F74D5C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46" name="Gruppe 645">
              <a:extLst>
                <a:ext uri="{FF2B5EF4-FFF2-40B4-BE49-F238E27FC236}">
                  <a16:creationId xmlns:a16="http://schemas.microsoft.com/office/drawing/2014/main" id="{0A63BC21-1417-495D-86FA-132B85B21ED6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47" name="Ellipse 646">
                <a:extLst>
                  <a:ext uri="{FF2B5EF4-FFF2-40B4-BE49-F238E27FC236}">
                    <a16:creationId xmlns:a16="http://schemas.microsoft.com/office/drawing/2014/main" id="{16B92321-6C8D-4DD5-8313-06EFDBEE19ED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8" name="Rektangel 647">
                <a:extLst>
                  <a:ext uri="{FF2B5EF4-FFF2-40B4-BE49-F238E27FC236}">
                    <a16:creationId xmlns:a16="http://schemas.microsoft.com/office/drawing/2014/main" id="{2F43E3AA-B05C-4448-9C8C-DE696BC29009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457" name="Gruppe 456">
            <a:extLst>
              <a:ext uri="{FF2B5EF4-FFF2-40B4-BE49-F238E27FC236}">
                <a16:creationId xmlns:a16="http://schemas.microsoft.com/office/drawing/2014/main" id="{0570CE2D-B570-456C-8117-F6169A91ECFC}"/>
              </a:ext>
            </a:extLst>
          </p:cNvPr>
          <p:cNvGrpSpPr/>
          <p:nvPr/>
        </p:nvGrpSpPr>
        <p:grpSpPr>
          <a:xfrm>
            <a:off x="5902674" y="5829395"/>
            <a:ext cx="225618" cy="167599"/>
            <a:chOff x="5902674" y="5829395"/>
            <a:chExt cx="225618" cy="167599"/>
          </a:xfrm>
        </p:grpSpPr>
        <p:grpSp>
          <p:nvGrpSpPr>
            <p:cNvPr id="639" name="Gruppe 638">
              <a:extLst>
                <a:ext uri="{FF2B5EF4-FFF2-40B4-BE49-F238E27FC236}">
                  <a16:creationId xmlns:a16="http://schemas.microsoft.com/office/drawing/2014/main" id="{83CFCD30-46FF-4552-8601-E47BCAA66095}"/>
                </a:ext>
              </a:extLst>
            </p:cNvPr>
            <p:cNvGrpSpPr/>
            <p:nvPr/>
          </p:nvGrpSpPr>
          <p:grpSpPr>
            <a:xfrm>
              <a:off x="5992478" y="5835166"/>
              <a:ext cx="135814" cy="161828"/>
              <a:chOff x="6142922" y="2839015"/>
              <a:chExt cx="399212" cy="475679"/>
            </a:xfrm>
          </p:grpSpPr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C473137F-522D-496B-AF8D-E8158D8948C0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1" name="Rektangel 640">
                <a:extLst>
                  <a:ext uri="{FF2B5EF4-FFF2-40B4-BE49-F238E27FC236}">
                    <a16:creationId xmlns:a16="http://schemas.microsoft.com/office/drawing/2014/main" id="{D646DCBC-4B39-4CB2-8BD5-5E0ECA8710EF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636" name="Gruppe 635">
              <a:extLst>
                <a:ext uri="{FF2B5EF4-FFF2-40B4-BE49-F238E27FC236}">
                  <a16:creationId xmlns:a16="http://schemas.microsoft.com/office/drawing/2014/main" id="{A9562529-9C6A-44F4-A171-C743F49668A1}"/>
                </a:ext>
              </a:extLst>
            </p:cNvPr>
            <p:cNvGrpSpPr/>
            <p:nvPr/>
          </p:nvGrpSpPr>
          <p:grpSpPr>
            <a:xfrm>
              <a:off x="5902674" y="5829395"/>
              <a:ext cx="140657" cy="167599"/>
              <a:chOff x="6142922" y="2839015"/>
              <a:chExt cx="399212" cy="475679"/>
            </a:xfrm>
          </p:grpSpPr>
          <p:sp>
            <p:nvSpPr>
              <p:cNvPr id="637" name="Ellipse 636">
                <a:extLst>
                  <a:ext uri="{FF2B5EF4-FFF2-40B4-BE49-F238E27FC236}">
                    <a16:creationId xmlns:a16="http://schemas.microsoft.com/office/drawing/2014/main" id="{3E9AF2CA-2EAB-4414-BC44-53A28D6136DE}"/>
                  </a:ext>
                </a:extLst>
              </p:cNvPr>
              <p:cNvSpPr/>
              <p:nvPr/>
            </p:nvSpPr>
            <p:spPr>
              <a:xfrm>
                <a:off x="6177467" y="2898468"/>
                <a:ext cx="364667" cy="36466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8" name="Rektangel 637">
                <a:extLst>
                  <a:ext uri="{FF2B5EF4-FFF2-40B4-BE49-F238E27FC236}">
                    <a16:creationId xmlns:a16="http://schemas.microsoft.com/office/drawing/2014/main" id="{D81B9315-7A53-4E74-906F-910F3EFF3AD8}"/>
                  </a:ext>
                </a:extLst>
              </p:cNvPr>
              <p:cNvSpPr/>
              <p:nvPr/>
            </p:nvSpPr>
            <p:spPr>
              <a:xfrm>
                <a:off x="6142922" y="2839015"/>
                <a:ext cx="216849" cy="4756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l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grpSp>
        <p:nvGrpSpPr>
          <p:cNvPr id="595" name="Gruppe 594">
            <a:extLst>
              <a:ext uri="{FF2B5EF4-FFF2-40B4-BE49-F238E27FC236}">
                <a16:creationId xmlns:a16="http://schemas.microsoft.com/office/drawing/2014/main" id="{2457AD00-0864-4FD9-A3FC-772AC2E27684}"/>
              </a:ext>
            </a:extLst>
          </p:cNvPr>
          <p:cNvGrpSpPr/>
          <p:nvPr/>
        </p:nvGrpSpPr>
        <p:grpSpPr>
          <a:xfrm rot="16200000">
            <a:off x="10805695" y="2027791"/>
            <a:ext cx="189374" cy="225648"/>
            <a:chOff x="6142922" y="2839015"/>
            <a:chExt cx="399212" cy="475679"/>
          </a:xfrm>
        </p:grpSpPr>
        <p:sp>
          <p:nvSpPr>
            <p:cNvPr id="599" name="Ellipse 598">
              <a:extLst>
                <a:ext uri="{FF2B5EF4-FFF2-40B4-BE49-F238E27FC236}">
                  <a16:creationId xmlns:a16="http://schemas.microsoft.com/office/drawing/2014/main" id="{CE39343C-D518-47BB-ABB7-FA82A90261C3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0" name="Rektangel 599">
              <a:extLst>
                <a:ext uri="{FF2B5EF4-FFF2-40B4-BE49-F238E27FC236}">
                  <a16:creationId xmlns:a16="http://schemas.microsoft.com/office/drawing/2014/main" id="{052442E3-6983-4C3C-A073-25B22695AE0D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52" name="Gruppe 551">
            <a:extLst>
              <a:ext uri="{FF2B5EF4-FFF2-40B4-BE49-F238E27FC236}">
                <a16:creationId xmlns:a16="http://schemas.microsoft.com/office/drawing/2014/main" id="{0D069782-B24A-4836-90C1-8A756507CCA1}"/>
              </a:ext>
            </a:extLst>
          </p:cNvPr>
          <p:cNvGrpSpPr/>
          <p:nvPr/>
        </p:nvGrpSpPr>
        <p:grpSpPr>
          <a:xfrm>
            <a:off x="6991018" y="5807774"/>
            <a:ext cx="151844" cy="180929"/>
            <a:chOff x="6142922" y="2839015"/>
            <a:chExt cx="399212" cy="475679"/>
          </a:xfrm>
        </p:grpSpPr>
        <p:sp>
          <p:nvSpPr>
            <p:cNvPr id="553" name="Ellipse 552">
              <a:extLst>
                <a:ext uri="{FF2B5EF4-FFF2-40B4-BE49-F238E27FC236}">
                  <a16:creationId xmlns:a16="http://schemas.microsoft.com/office/drawing/2014/main" id="{CE58F07A-0A72-48C1-A8AE-5AFCB3BF8F2F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554" name="Rektangel 553">
              <a:extLst>
                <a:ext uri="{FF2B5EF4-FFF2-40B4-BE49-F238E27FC236}">
                  <a16:creationId xmlns:a16="http://schemas.microsoft.com/office/drawing/2014/main" id="{74CC38B9-25F3-4D22-AB1E-AD4B695E96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42" name="Gruppe 841">
            <a:extLst>
              <a:ext uri="{FF2B5EF4-FFF2-40B4-BE49-F238E27FC236}">
                <a16:creationId xmlns:a16="http://schemas.microsoft.com/office/drawing/2014/main" id="{CF2772B0-7535-45B5-ABB9-E6C2F7C8A576}"/>
              </a:ext>
            </a:extLst>
          </p:cNvPr>
          <p:cNvGrpSpPr/>
          <p:nvPr/>
        </p:nvGrpSpPr>
        <p:grpSpPr>
          <a:xfrm rot="16200000">
            <a:off x="923505" y="1347077"/>
            <a:ext cx="119635" cy="142550"/>
            <a:chOff x="6142922" y="2839015"/>
            <a:chExt cx="399212" cy="475679"/>
          </a:xfrm>
        </p:grpSpPr>
        <p:sp>
          <p:nvSpPr>
            <p:cNvPr id="843" name="Ellipse 842">
              <a:extLst>
                <a:ext uri="{FF2B5EF4-FFF2-40B4-BE49-F238E27FC236}">
                  <a16:creationId xmlns:a16="http://schemas.microsoft.com/office/drawing/2014/main" id="{E5837F12-7B36-45A4-8ADE-2F54114B5E56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4" name="Rektangel 843">
              <a:extLst>
                <a:ext uri="{FF2B5EF4-FFF2-40B4-BE49-F238E27FC236}">
                  <a16:creationId xmlns:a16="http://schemas.microsoft.com/office/drawing/2014/main" id="{20861D3E-B1FC-4E4D-A84E-30BCC13C2C1C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608" name="Gruppe 607">
            <a:extLst>
              <a:ext uri="{FF2B5EF4-FFF2-40B4-BE49-F238E27FC236}">
                <a16:creationId xmlns:a16="http://schemas.microsoft.com/office/drawing/2014/main" id="{6C5C52B7-8F26-4E07-8251-1327FBEB9C64}"/>
              </a:ext>
            </a:extLst>
          </p:cNvPr>
          <p:cNvGrpSpPr/>
          <p:nvPr/>
        </p:nvGrpSpPr>
        <p:grpSpPr>
          <a:xfrm rot="16200000">
            <a:off x="4862348" y="2649157"/>
            <a:ext cx="176152" cy="209893"/>
            <a:chOff x="6142922" y="2839015"/>
            <a:chExt cx="399212" cy="475679"/>
          </a:xfrm>
        </p:grpSpPr>
        <p:sp>
          <p:nvSpPr>
            <p:cNvPr id="609" name="Ellipse 608">
              <a:extLst>
                <a:ext uri="{FF2B5EF4-FFF2-40B4-BE49-F238E27FC236}">
                  <a16:creationId xmlns:a16="http://schemas.microsoft.com/office/drawing/2014/main" id="{94175CB0-AAFE-4A93-8B0A-FEF7A78CB1E9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0" name="Rektangel 609">
              <a:extLst>
                <a:ext uri="{FF2B5EF4-FFF2-40B4-BE49-F238E27FC236}">
                  <a16:creationId xmlns:a16="http://schemas.microsoft.com/office/drawing/2014/main" id="{393D2546-1F7E-4522-AF04-C1701E80F933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96" name="Gruppe 595">
            <a:extLst>
              <a:ext uri="{FF2B5EF4-FFF2-40B4-BE49-F238E27FC236}">
                <a16:creationId xmlns:a16="http://schemas.microsoft.com/office/drawing/2014/main" id="{3A3DF77E-1D6B-4D65-B164-99F322DA6A09}"/>
              </a:ext>
            </a:extLst>
          </p:cNvPr>
          <p:cNvGrpSpPr/>
          <p:nvPr/>
        </p:nvGrpSpPr>
        <p:grpSpPr>
          <a:xfrm rot="16200000">
            <a:off x="4857003" y="2743054"/>
            <a:ext cx="176152" cy="209893"/>
            <a:chOff x="6142922" y="2839015"/>
            <a:chExt cx="399212" cy="475679"/>
          </a:xfrm>
        </p:grpSpPr>
        <p:sp>
          <p:nvSpPr>
            <p:cNvPr id="597" name="Ellipse 596">
              <a:extLst>
                <a:ext uri="{FF2B5EF4-FFF2-40B4-BE49-F238E27FC236}">
                  <a16:creationId xmlns:a16="http://schemas.microsoft.com/office/drawing/2014/main" id="{41DA1344-7DAA-40EB-846F-4B3C21FAF0E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8" name="Rektangel 597">
              <a:extLst>
                <a:ext uri="{FF2B5EF4-FFF2-40B4-BE49-F238E27FC236}">
                  <a16:creationId xmlns:a16="http://schemas.microsoft.com/office/drawing/2014/main" id="{3FC06E37-1478-44DC-9015-9784E131549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74" name="Gruppe 573">
            <a:extLst>
              <a:ext uri="{FF2B5EF4-FFF2-40B4-BE49-F238E27FC236}">
                <a16:creationId xmlns:a16="http://schemas.microsoft.com/office/drawing/2014/main" id="{A3FBBF01-5FEB-4B50-8DC4-C67061421A5E}"/>
              </a:ext>
            </a:extLst>
          </p:cNvPr>
          <p:cNvGrpSpPr/>
          <p:nvPr/>
        </p:nvGrpSpPr>
        <p:grpSpPr>
          <a:xfrm rot="10800000">
            <a:off x="3693423" y="2938355"/>
            <a:ext cx="176152" cy="209893"/>
            <a:chOff x="6142922" y="2839015"/>
            <a:chExt cx="399212" cy="475679"/>
          </a:xfrm>
        </p:grpSpPr>
        <p:sp>
          <p:nvSpPr>
            <p:cNvPr id="575" name="Ellipse 574">
              <a:extLst>
                <a:ext uri="{FF2B5EF4-FFF2-40B4-BE49-F238E27FC236}">
                  <a16:creationId xmlns:a16="http://schemas.microsoft.com/office/drawing/2014/main" id="{354691D6-2612-4372-8FB9-C664606544C8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6" name="Rektangel 575">
              <a:extLst>
                <a:ext uri="{FF2B5EF4-FFF2-40B4-BE49-F238E27FC236}">
                  <a16:creationId xmlns:a16="http://schemas.microsoft.com/office/drawing/2014/main" id="{0D98B97E-74DB-44D7-A320-3D66CAF77B2E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03" name="Gruppe 302">
            <a:extLst>
              <a:ext uri="{FF2B5EF4-FFF2-40B4-BE49-F238E27FC236}">
                <a16:creationId xmlns:a16="http://schemas.microsoft.com/office/drawing/2014/main" id="{AD9489EE-EED0-44A5-976B-C229F32CCAA1}"/>
              </a:ext>
            </a:extLst>
          </p:cNvPr>
          <p:cNvGrpSpPr/>
          <p:nvPr/>
        </p:nvGrpSpPr>
        <p:grpSpPr>
          <a:xfrm>
            <a:off x="1241991" y="3193190"/>
            <a:ext cx="2136116" cy="1933605"/>
            <a:chOff x="1117422" y="4665228"/>
            <a:chExt cx="2136116" cy="1933605"/>
          </a:xfrm>
        </p:grpSpPr>
        <p:sp>
          <p:nvSpPr>
            <p:cNvPr id="304" name="Rektangel 303">
              <a:extLst>
                <a:ext uri="{FF2B5EF4-FFF2-40B4-BE49-F238E27FC236}">
                  <a16:creationId xmlns:a16="http://schemas.microsoft.com/office/drawing/2014/main" id="{F756BAB6-1432-4529-B957-A6DE00143D98}"/>
                </a:ext>
              </a:extLst>
            </p:cNvPr>
            <p:cNvSpPr/>
            <p:nvPr/>
          </p:nvSpPr>
          <p:spPr>
            <a:xfrm>
              <a:off x="1117422" y="4665228"/>
              <a:ext cx="2136116" cy="19336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Forsterker</a:t>
              </a:r>
            </a:p>
          </p:txBody>
        </p:sp>
        <p:grpSp>
          <p:nvGrpSpPr>
            <p:cNvPr id="305" name="Gruppe 304">
              <a:extLst>
                <a:ext uri="{FF2B5EF4-FFF2-40B4-BE49-F238E27FC236}">
                  <a16:creationId xmlns:a16="http://schemas.microsoft.com/office/drawing/2014/main" id="{C9AFAF06-7205-4088-9A9D-2E9371282656}"/>
                </a:ext>
              </a:extLst>
            </p:cNvPr>
            <p:cNvGrpSpPr/>
            <p:nvPr/>
          </p:nvGrpSpPr>
          <p:grpSpPr>
            <a:xfrm>
              <a:off x="2187418" y="4760925"/>
              <a:ext cx="486093" cy="388298"/>
              <a:chOff x="9157612" y="952797"/>
              <a:chExt cx="486093" cy="388298"/>
            </a:xfrm>
          </p:grpSpPr>
          <p:sp>
            <p:nvSpPr>
              <p:cNvPr id="325" name="TekstSylinder 324">
                <a:extLst>
                  <a:ext uri="{FF2B5EF4-FFF2-40B4-BE49-F238E27FC236}">
                    <a16:creationId xmlns:a16="http://schemas.microsoft.com/office/drawing/2014/main" id="{91F9F689-9E0B-4173-9B4C-CC21E4C87EB9}"/>
                  </a:ext>
                </a:extLst>
              </p:cNvPr>
              <p:cNvSpPr txBox="1"/>
              <p:nvPr/>
            </p:nvSpPr>
            <p:spPr>
              <a:xfrm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OUT1</a:t>
                </a:r>
              </a:p>
            </p:txBody>
          </p:sp>
          <p:sp>
            <p:nvSpPr>
              <p:cNvPr id="326" name="TekstSylinder 325">
                <a:extLst>
                  <a:ext uri="{FF2B5EF4-FFF2-40B4-BE49-F238E27FC236}">
                    <a16:creationId xmlns:a16="http://schemas.microsoft.com/office/drawing/2014/main" id="{4F2BBDEF-1731-447F-8184-85E32BF7B2AF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7" name="TekstSylinder 326">
                <a:extLst>
                  <a:ext uri="{FF2B5EF4-FFF2-40B4-BE49-F238E27FC236}">
                    <a16:creationId xmlns:a16="http://schemas.microsoft.com/office/drawing/2014/main" id="{F10DCA57-A297-4271-89E8-E96E2065DDBC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8ABE929C-14B3-4B58-9E14-FB71732FBE34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9" name="Ellipse 328">
                <a:extLst>
                  <a:ext uri="{FF2B5EF4-FFF2-40B4-BE49-F238E27FC236}">
                    <a16:creationId xmlns:a16="http://schemas.microsoft.com/office/drawing/2014/main" id="{AC5FD213-8F6D-4942-AA57-DD37B6537CC7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6" name="Gruppe 305">
              <a:extLst>
                <a:ext uri="{FF2B5EF4-FFF2-40B4-BE49-F238E27FC236}">
                  <a16:creationId xmlns:a16="http://schemas.microsoft.com/office/drawing/2014/main" id="{F1FC52B4-B368-486B-86A0-83ADDDFBC79C}"/>
                </a:ext>
              </a:extLst>
            </p:cNvPr>
            <p:cNvGrpSpPr/>
            <p:nvPr/>
          </p:nvGrpSpPr>
          <p:grpSpPr>
            <a:xfrm flipV="1">
              <a:off x="2131373" y="6055469"/>
              <a:ext cx="486093" cy="388298"/>
              <a:chOff x="9157612" y="952797"/>
              <a:chExt cx="486093" cy="388298"/>
            </a:xfrm>
          </p:grpSpPr>
          <p:sp>
            <p:nvSpPr>
              <p:cNvPr id="320" name="TekstSylinder 319">
                <a:extLst>
                  <a:ext uri="{FF2B5EF4-FFF2-40B4-BE49-F238E27FC236}">
                    <a16:creationId xmlns:a16="http://schemas.microsoft.com/office/drawing/2014/main" id="{B647F978-E132-4553-A7F7-D3DFE937B285}"/>
                  </a:ext>
                </a:extLst>
              </p:cNvPr>
              <p:cNvSpPr txBox="1"/>
              <p:nvPr/>
            </p:nvSpPr>
            <p:spPr>
              <a:xfrm flipV="1">
                <a:off x="9164087" y="1094874"/>
                <a:ext cx="479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OUT2</a:t>
                </a:r>
              </a:p>
            </p:txBody>
          </p:sp>
          <p:sp>
            <p:nvSpPr>
              <p:cNvPr id="321" name="TekstSylinder 320">
                <a:extLst>
                  <a:ext uri="{FF2B5EF4-FFF2-40B4-BE49-F238E27FC236}">
                    <a16:creationId xmlns:a16="http://schemas.microsoft.com/office/drawing/2014/main" id="{48890C3C-3243-4BBB-9F80-FAEEF044E495}"/>
                  </a:ext>
                </a:extLst>
              </p:cNvPr>
              <p:cNvSpPr txBox="1"/>
              <p:nvPr/>
            </p:nvSpPr>
            <p:spPr>
              <a:xfrm>
                <a:off x="9157612" y="980168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22" name="TekstSylinder 321">
                <a:extLst>
                  <a:ext uri="{FF2B5EF4-FFF2-40B4-BE49-F238E27FC236}">
                    <a16:creationId xmlns:a16="http://schemas.microsoft.com/office/drawing/2014/main" id="{27A3B8A0-DAA9-4CD1-A1B0-4A4EC3F88EB7}"/>
                  </a:ext>
                </a:extLst>
              </p:cNvPr>
              <p:cNvSpPr txBox="1"/>
              <p:nvPr/>
            </p:nvSpPr>
            <p:spPr>
              <a:xfrm>
                <a:off x="9377584" y="976519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23" name="Ellipse 322">
                <a:extLst>
                  <a:ext uri="{FF2B5EF4-FFF2-40B4-BE49-F238E27FC236}">
                    <a16:creationId xmlns:a16="http://schemas.microsoft.com/office/drawing/2014/main" id="{D0D14E79-63E7-4B78-9A85-B1E32199D43F}"/>
                  </a:ext>
                </a:extLst>
              </p:cNvPr>
              <p:cNvSpPr/>
              <p:nvPr/>
            </p:nvSpPr>
            <p:spPr>
              <a:xfrm>
                <a:off x="9240367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4" name="Ellipse 323">
                <a:extLst>
                  <a:ext uri="{FF2B5EF4-FFF2-40B4-BE49-F238E27FC236}">
                    <a16:creationId xmlns:a16="http://schemas.microsoft.com/office/drawing/2014/main" id="{0B92880F-BD49-4127-A779-27DD4BD8FC58}"/>
                  </a:ext>
                </a:extLst>
              </p:cNvPr>
              <p:cNvSpPr/>
              <p:nvPr/>
            </p:nvSpPr>
            <p:spPr>
              <a:xfrm>
                <a:off x="9463480" y="952797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7" name="Gruppe 306">
              <a:extLst>
                <a:ext uri="{FF2B5EF4-FFF2-40B4-BE49-F238E27FC236}">
                  <a16:creationId xmlns:a16="http://schemas.microsoft.com/office/drawing/2014/main" id="{547201C0-90F5-41FD-BA19-9B1B14CF4CE1}"/>
                </a:ext>
              </a:extLst>
            </p:cNvPr>
            <p:cNvGrpSpPr/>
            <p:nvPr/>
          </p:nvGrpSpPr>
          <p:grpSpPr>
            <a:xfrm>
              <a:off x="1452974" y="6156106"/>
              <a:ext cx="384359" cy="289305"/>
              <a:chOff x="152400" y="4646664"/>
              <a:chExt cx="384359" cy="289305"/>
            </a:xfrm>
          </p:grpSpPr>
          <p:sp>
            <p:nvSpPr>
              <p:cNvPr id="316" name="TekstSylinder 315">
                <a:extLst>
                  <a:ext uri="{FF2B5EF4-FFF2-40B4-BE49-F238E27FC236}">
                    <a16:creationId xmlns:a16="http://schemas.microsoft.com/office/drawing/2014/main" id="{56BF265C-0357-471D-BFD1-3DA25AAD8FFE}"/>
                  </a:ext>
                </a:extLst>
              </p:cNvPr>
              <p:cNvSpPr txBox="1"/>
              <p:nvPr/>
            </p:nvSpPr>
            <p:spPr>
              <a:xfrm>
                <a:off x="152400" y="4646664"/>
                <a:ext cx="2487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</a:t>
                </a:r>
              </a:p>
            </p:txBody>
          </p:sp>
          <p:sp>
            <p:nvSpPr>
              <p:cNvPr id="317" name="TekstSylinder 316">
                <a:extLst>
                  <a:ext uri="{FF2B5EF4-FFF2-40B4-BE49-F238E27FC236}">
                    <a16:creationId xmlns:a16="http://schemas.microsoft.com/office/drawing/2014/main" id="{82E678DB-FF4B-4886-9018-4138D3CA8816}"/>
                  </a:ext>
                </a:extLst>
              </p:cNvPr>
              <p:cNvSpPr txBox="1"/>
              <p:nvPr/>
            </p:nvSpPr>
            <p:spPr>
              <a:xfrm>
                <a:off x="313621" y="4646664"/>
                <a:ext cx="2231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-</a:t>
                </a:r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037E61BC-ADFB-414A-8029-5A78246D058C}"/>
                  </a:ext>
                </a:extLst>
              </p:cNvPr>
              <p:cNvSpPr/>
              <p:nvPr/>
            </p:nvSpPr>
            <p:spPr>
              <a:xfrm>
                <a:off x="238153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9" name="Ellipse 318">
                <a:extLst>
                  <a:ext uri="{FF2B5EF4-FFF2-40B4-BE49-F238E27FC236}">
                    <a16:creationId xmlns:a16="http://schemas.microsoft.com/office/drawing/2014/main" id="{0347D7E8-326A-4990-A805-CB3137A9EEEA}"/>
                  </a:ext>
                </a:extLst>
              </p:cNvPr>
              <p:cNvSpPr/>
              <p:nvPr/>
            </p:nvSpPr>
            <p:spPr>
              <a:xfrm>
                <a:off x="383447" y="4870195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08" name="Gruppe 307">
              <a:extLst>
                <a:ext uri="{FF2B5EF4-FFF2-40B4-BE49-F238E27FC236}">
                  <a16:creationId xmlns:a16="http://schemas.microsoft.com/office/drawing/2014/main" id="{3C5C7794-3DB6-4077-8178-B337613C70BA}"/>
                </a:ext>
              </a:extLst>
            </p:cNvPr>
            <p:cNvGrpSpPr/>
            <p:nvPr/>
          </p:nvGrpSpPr>
          <p:grpSpPr>
            <a:xfrm>
              <a:off x="1183075" y="5577470"/>
              <a:ext cx="453364" cy="573668"/>
              <a:chOff x="275784" y="4230241"/>
              <a:chExt cx="453364" cy="573668"/>
            </a:xfrm>
          </p:grpSpPr>
          <p:grpSp>
            <p:nvGrpSpPr>
              <p:cNvPr id="309" name="Gruppe 308">
                <a:extLst>
                  <a:ext uri="{FF2B5EF4-FFF2-40B4-BE49-F238E27FC236}">
                    <a16:creationId xmlns:a16="http://schemas.microsoft.com/office/drawing/2014/main" id="{E3CD07D5-F957-4DA5-8F14-F165D43B9B06}"/>
                  </a:ext>
                </a:extLst>
              </p:cNvPr>
              <p:cNvGrpSpPr/>
              <p:nvPr/>
            </p:nvGrpSpPr>
            <p:grpSpPr>
              <a:xfrm>
                <a:off x="293944" y="4230241"/>
                <a:ext cx="435204" cy="573668"/>
                <a:chOff x="293944" y="4230241"/>
                <a:chExt cx="435204" cy="573668"/>
              </a:xfrm>
            </p:grpSpPr>
            <p:sp>
              <p:nvSpPr>
                <p:cNvPr id="313" name="TekstSylinder 312">
                  <a:extLst>
                    <a:ext uri="{FF2B5EF4-FFF2-40B4-BE49-F238E27FC236}">
                      <a16:creationId xmlns:a16="http://schemas.microsoft.com/office/drawing/2014/main" id="{18E64D52-FAA3-47AF-918B-2996C1633F03}"/>
                    </a:ext>
                  </a:extLst>
                </p:cNvPr>
                <p:cNvSpPr txBox="1"/>
                <p:nvPr/>
              </p:nvSpPr>
              <p:spPr>
                <a:xfrm>
                  <a:off x="293944" y="4557688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IN2</a:t>
                  </a:r>
                </a:p>
              </p:txBody>
            </p:sp>
            <p:sp>
              <p:nvSpPr>
                <p:cNvPr id="314" name="TekstSylinder 313">
                  <a:extLst>
                    <a:ext uri="{FF2B5EF4-FFF2-40B4-BE49-F238E27FC236}">
                      <a16:creationId xmlns:a16="http://schemas.microsoft.com/office/drawing/2014/main" id="{5A6998D5-737C-4901-9601-86E36C5351D5}"/>
                    </a:ext>
                  </a:extLst>
                </p:cNvPr>
                <p:cNvSpPr txBox="1"/>
                <p:nvPr/>
              </p:nvSpPr>
              <p:spPr>
                <a:xfrm>
                  <a:off x="308779" y="4380381"/>
                  <a:ext cx="3658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IN1</a:t>
                  </a:r>
                </a:p>
              </p:txBody>
            </p:sp>
            <p:sp>
              <p:nvSpPr>
                <p:cNvPr id="315" name="TekstSylinder 314">
                  <a:extLst>
                    <a:ext uri="{FF2B5EF4-FFF2-40B4-BE49-F238E27FC236}">
                      <a16:creationId xmlns:a16="http://schemas.microsoft.com/office/drawing/2014/main" id="{E30A684F-1351-4AA6-AB7D-EC3411D9E242}"/>
                    </a:ext>
                  </a:extLst>
                </p:cNvPr>
                <p:cNvSpPr txBox="1"/>
                <p:nvPr/>
              </p:nvSpPr>
              <p:spPr>
                <a:xfrm>
                  <a:off x="302428" y="4230241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sp>
            <p:nvSpPr>
              <p:cNvPr id="310" name="Ellipse 309">
                <a:extLst>
                  <a:ext uri="{FF2B5EF4-FFF2-40B4-BE49-F238E27FC236}">
                    <a16:creationId xmlns:a16="http://schemas.microsoft.com/office/drawing/2014/main" id="{E689C353-E8FC-41CB-9B37-8E416DED94A8}"/>
                  </a:ext>
                </a:extLst>
              </p:cNvPr>
              <p:cNvSpPr/>
              <p:nvPr/>
            </p:nvSpPr>
            <p:spPr>
              <a:xfrm>
                <a:off x="275784" y="43204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1" name="Ellipse 310">
                <a:extLst>
                  <a:ext uri="{FF2B5EF4-FFF2-40B4-BE49-F238E27FC236}">
                    <a16:creationId xmlns:a16="http://schemas.microsoft.com/office/drawing/2014/main" id="{50BAD0C3-1D6E-4AA7-B3B2-1D917EF6C7A8}"/>
                  </a:ext>
                </a:extLst>
              </p:cNvPr>
              <p:cNvSpPr/>
              <p:nvPr/>
            </p:nvSpPr>
            <p:spPr>
              <a:xfrm>
                <a:off x="275784" y="447898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2" name="Ellipse 311">
                <a:extLst>
                  <a:ext uri="{FF2B5EF4-FFF2-40B4-BE49-F238E27FC236}">
                    <a16:creationId xmlns:a16="http://schemas.microsoft.com/office/drawing/2014/main" id="{A21E9614-72FC-4F0E-A4C8-4EAEF34D8CD1}"/>
                  </a:ext>
                </a:extLst>
              </p:cNvPr>
              <p:cNvSpPr/>
              <p:nvPr/>
            </p:nvSpPr>
            <p:spPr>
              <a:xfrm>
                <a:off x="275784" y="464666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360" name="Rett linje 359">
            <a:extLst>
              <a:ext uri="{FF2B5EF4-FFF2-40B4-BE49-F238E27FC236}">
                <a16:creationId xmlns:a16="http://schemas.microsoft.com/office/drawing/2014/main" id="{063E7581-B613-4266-BA50-56A34324C77E}"/>
              </a:ext>
            </a:extLst>
          </p:cNvPr>
          <p:cNvCxnSpPr>
            <a:cxnSpLocks/>
          </p:cNvCxnSpPr>
          <p:nvPr/>
        </p:nvCxnSpPr>
        <p:spPr>
          <a:xfrm flipH="1">
            <a:off x="2646775" y="2911739"/>
            <a:ext cx="1" cy="4159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Rett linje 358">
            <a:extLst>
              <a:ext uri="{FF2B5EF4-FFF2-40B4-BE49-F238E27FC236}">
                <a16:creationId xmlns:a16="http://schemas.microsoft.com/office/drawing/2014/main" id="{5E09D415-4959-4EDC-B2C0-D1BB49F6FBE0}"/>
              </a:ext>
            </a:extLst>
          </p:cNvPr>
          <p:cNvCxnSpPr>
            <a:cxnSpLocks/>
          </p:cNvCxnSpPr>
          <p:nvPr/>
        </p:nvCxnSpPr>
        <p:spPr>
          <a:xfrm flipH="1">
            <a:off x="2429965" y="2784270"/>
            <a:ext cx="97" cy="53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Gruppe 329">
            <a:extLst>
              <a:ext uri="{FF2B5EF4-FFF2-40B4-BE49-F238E27FC236}">
                <a16:creationId xmlns:a16="http://schemas.microsoft.com/office/drawing/2014/main" id="{97B06C80-F7CA-4FEA-8E46-829BA4608559}"/>
              </a:ext>
            </a:extLst>
          </p:cNvPr>
          <p:cNvGrpSpPr/>
          <p:nvPr/>
        </p:nvGrpSpPr>
        <p:grpSpPr>
          <a:xfrm>
            <a:off x="1480184" y="5687184"/>
            <a:ext cx="399212" cy="475679"/>
            <a:chOff x="6142922" y="2839015"/>
            <a:chExt cx="399212" cy="475679"/>
          </a:xfrm>
        </p:grpSpPr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9F81AC71-69B3-4A28-ADE0-7511C00C9524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2" name="Rektangel 331">
              <a:extLst>
                <a:ext uri="{FF2B5EF4-FFF2-40B4-BE49-F238E27FC236}">
                  <a16:creationId xmlns:a16="http://schemas.microsoft.com/office/drawing/2014/main" id="{0F260CB7-2F07-4C51-A5DF-851F908FD4EF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3" name="Gruppe 182">
            <a:extLst>
              <a:ext uri="{FF2B5EF4-FFF2-40B4-BE49-F238E27FC236}">
                <a16:creationId xmlns:a16="http://schemas.microsoft.com/office/drawing/2014/main" id="{02EF6710-4D71-4090-9BB9-CC5B1C760D60}"/>
              </a:ext>
            </a:extLst>
          </p:cNvPr>
          <p:cNvGrpSpPr/>
          <p:nvPr/>
        </p:nvGrpSpPr>
        <p:grpSpPr>
          <a:xfrm rot="5400000">
            <a:off x="9214019" y="3154034"/>
            <a:ext cx="3286765" cy="1525299"/>
            <a:chOff x="6708403" y="2009646"/>
            <a:chExt cx="3286765" cy="1525299"/>
          </a:xfrm>
        </p:grpSpPr>
        <p:sp>
          <p:nvSpPr>
            <p:cNvPr id="184" name="Rektangel 183">
              <a:extLst>
                <a:ext uri="{FF2B5EF4-FFF2-40B4-BE49-F238E27FC236}">
                  <a16:creationId xmlns:a16="http://schemas.microsoft.com/office/drawing/2014/main" id="{0730E960-DFE6-43A1-97CF-CD0384CFEE32}"/>
                </a:ext>
              </a:extLst>
            </p:cNvPr>
            <p:cNvSpPr/>
            <p:nvPr/>
          </p:nvSpPr>
          <p:spPr>
            <a:xfrm>
              <a:off x="6708403" y="2009646"/>
              <a:ext cx="3286765" cy="15252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Nodemcu</a:t>
              </a:r>
              <a:r>
                <a:rPr lang="nb-NO" dirty="0"/>
                <a:t> 1.0</a:t>
              </a:r>
            </a:p>
          </p:txBody>
        </p:sp>
        <p:grpSp>
          <p:nvGrpSpPr>
            <p:cNvPr id="185" name="Gruppe 184">
              <a:extLst>
                <a:ext uri="{FF2B5EF4-FFF2-40B4-BE49-F238E27FC236}">
                  <a16:creationId xmlns:a16="http://schemas.microsoft.com/office/drawing/2014/main" id="{51DEFD0A-D1EE-4557-8B5F-7491122A1AB2}"/>
                </a:ext>
              </a:extLst>
            </p:cNvPr>
            <p:cNvGrpSpPr/>
            <p:nvPr/>
          </p:nvGrpSpPr>
          <p:grpSpPr>
            <a:xfrm>
              <a:off x="6780997" y="2043053"/>
              <a:ext cx="3063301" cy="631870"/>
              <a:chOff x="6839899" y="2042761"/>
              <a:chExt cx="3063301" cy="631870"/>
            </a:xfrm>
          </p:grpSpPr>
          <p:sp>
            <p:nvSpPr>
              <p:cNvPr id="237" name="TekstSylinder 236">
                <a:extLst>
                  <a:ext uri="{FF2B5EF4-FFF2-40B4-BE49-F238E27FC236}">
                    <a16:creationId xmlns:a16="http://schemas.microsoft.com/office/drawing/2014/main" id="{60F42682-1D97-4184-AD6B-17715E91752B}"/>
                  </a:ext>
                </a:extLst>
              </p:cNvPr>
              <p:cNvSpPr txBox="1"/>
              <p:nvPr/>
            </p:nvSpPr>
            <p:spPr>
              <a:xfrm rot="16200000">
                <a:off x="7887093" y="2278635"/>
                <a:ext cx="622286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38" name="TekstSylinder 237">
                <a:extLst>
                  <a:ext uri="{FF2B5EF4-FFF2-40B4-BE49-F238E27FC236}">
                    <a16:creationId xmlns:a16="http://schemas.microsoft.com/office/drawing/2014/main" id="{685C5AD1-92AF-4636-B9D2-D49B9087171A}"/>
                  </a:ext>
                </a:extLst>
              </p:cNvPr>
              <p:cNvSpPr txBox="1"/>
              <p:nvPr/>
            </p:nvSpPr>
            <p:spPr>
              <a:xfrm rot="16200000">
                <a:off x="7727690" y="2274835"/>
                <a:ext cx="550151" cy="169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grpSp>
            <p:nvGrpSpPr>
              <p:cNvPr id="239" name="Gruppe 238">
                <a:extLst>
                  <a:ext uri="{FF2B5EF4-FFF2-40B4-BE49-F238E27FC236}">
                    <a16:creationId xmlns:a16="http://schemas.microsoft.com/office/drawing/2014/main" id="{11C9760D-CFE9-4449-8117-E5A9E5057771}"/>
                  </a:ext>
                </a:extLst>
              </p:cNvPr>
              <p:cNvGrpSpPr/>
              <p:nvPr/>
            </p:nvGrpSpPr>
            <p:grpSpPr>
              <a:xfrm>
                <a:off x="6839899" y="2042761"/>
                <a:ext cx="3063301" cy="622286"/>
                <a:chOff x="6839899" y="2042761"/>
                <a:chExt cx="3063301" cy="622286"/>
              </a:xfrm>
            </p:grpSpPr>
            <p:grpSp>
              <p:nvGrpSpPr>
                <p:cNvPr id="259" name="Gruppe 258">
                  <a:extLst>
                    <a:ext uri="{FF2B5EF4-FFF2-40B4-BE49-F238E27FC236}">
                      <a16:creationId xmlns:a16="http://schemas.microsoft.com/office/drawing/2014/main" id="{705DBC0E-33ED-481B-911A-A20A8DA531FA}"/>
                    </a:ext>
                  </a:extLst>
                </p:cNvPr>
                <p:cNvGrpSpPr/>
                <p:nvPr/>
              </p:nvGrpSpPr>
              <p:grpSpPr>
                <a:xfrm>
                  <a:off x="6839899" y="2131729"/>
                  <a:ext cx="2446676" cy="451895"/>
                  <a:chOff x="6839899" y="2131729"/>
                  <a:chExt cx="2446676" cy="451895"/>
                </a:xfrm>
              </p:grpSpPr>
              <p:sp>
                <p:nvSpPr>
                  <p:cNvPr id="263" name="TekstSylinder 262">
                    <a:extLst>
                      <a:ext uri="{FF2B5EF4-FFF2-40B4-BE49-F238E27FC236}">
                        <a16:creationId xmlns:a16="http://schemas.microsoft.com/office/drawing/2014/main" id="{3F96289D-2BE6-4E5F-A965-BB824A511A8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702576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D0</a:t>
                    </a:r>
                  </a:p>
                </p:txBody>
              </p:sp>
              <p:sp>
                <p:nvSpPr>
                  <p:cNvPr id="264" name="TekstSylinder 263">
                    <a:extLst>
                      <a:ext uri="{FF2B5EF4-FFF2-40B4-BE49-F238E27FC236}">
                        <a16:creationId xmlns:a16="http://schemas.microsoft.com/office/drawing/2014/main" id="{EF40EA80-8888-40A6-A364-BE248C77054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902771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D1</a:t>
                    </a:r>
                  </a:p>
                </p:txBody>
              </p:sp>
              <p:sp>
                <p:nvSpPr>
                  <p:cNvPr id="265" name="TekstSylinder 264">
                    <a:extLst>
                      <a:ext uri="{FF2B5EF4-FFF2-40B4-BE49-F238E27FC236}">
                        <a16:creationId xmlns:a16="http://schemas.microsoft.com/office/drawing/2014/main" id="{20D22CFF-AD86-4389-8903-1ED2CCF863E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096252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D2</a:t>
                    </a:r>
                  </a:p>
                </p:txBody>
              </p:sp>
              <p:sp>
                <p:nvSpPr>
                  <p:cNvPr id="266" name="TekstSylinder 265">
                    <a:extLst>
                      <a:ext uri="{FF2B5EF4-FFF2-40B4-BE49-F238E27FC236}">
                        <a16:creationId xmlns:a16="http://schemas.microsoft.com/office/drawing/2014/main" id="{F35685EC-0005-443A-ACA6-9C1923909A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316131" y="2270256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D3</a:t>
                    </a:r>
                  </a:p>
                </p:txBody>
              </p:sp>
              <p:sp>
                <p:nvSpPr>
                  <p:cNvPr id="267" name="TekstSylinder 266">
                    <a:extLst>
                      <a:ext uri="{FF2B5EF4-FFF2-40B4-BE49-F238E27FC236}">
                        <a16:creationId xmlns:a16="http://schemas.microsoft.com/office/drawing/2014/main" id="{36D0F5B5-C2C0-4680-98EA-BC576036356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7527843" y="2273689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D4</a:t>
                    </a:r>
                  </a:p>
                </p:txBody>
              </p:sp>
              <p:sp>
                <p:nvSpPr>
                  <p:cNvPr id="268" name="TekstSylinder 267">
                    <a:extLst>
                      <a:ext uri="{FF2B5EF4-FFF2-40B4-BE49-F238E27FC236}">
                        <a16:creationId xmlns:a16="http://schemas.microsoft.com/office/drawing/2014/main" id="{08E1F785-7247-4D17-B71D-20A602A2BCA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143098" y="226905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D5</a:t>
                    </a:r>
                  </a:p>
                </p:txBody>
              </p:sp>
              <p:sp>
                <p:nvSpPr>
                  <p:cNvPr id="269" name="TekstSylinder 268">
                    <a:extLst>
                      <a:ext uri="{FF2B5EF4-FFF2-40B4-BE49-F238E27FC236}">
                        <a16:creationId xmlns:a16="http://schemas.microsoft.com/office/drawing/2014/main" id="{4804CCA2-5FD8-4F0F-8486-0E2B50F63D1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53601" y="2269973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D6</a:t>
                    </a:r>
                  </a:p>
                </p:txBody>
              </p:sp>
              <p:sp>
                <p:nvSpPr>
                  <p:cNvPr id="270" name="TekstSylinder 269">
                    <a:extLst>
                      <a:ext uri="{FF2B5EF4-FFF2-40B4-BE49-F238E27FC236}">
                        <a16:creationId xmlns:a16="http://schemas.microsoft.com/office/drawing/2014/main" id="{882E9A0B-1290-411C-B733-FBBFB0DB8B7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567790" y="2276595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D7</a:t>
                    </a:r>
                  </a:p>
                </p:txBody>
              </p:sp>
              <p:sp>
                <p:nvSpPr>
                  <p:cNvPr id="271" name="TekstSylinder 270">
                    <a:extLst>
                      <a:ext uri="{FF2B5EF4-FFF2-40B4-BE49-F238E27FC236}">
                        <a16:creationId xmlns:a16="http://schemas.microsoft.com/office/drawing/2014/main" id="{42C504B4-17E0-474B-B3C7-99DBC08FAB4E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768563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D8</a:t>
                    </a:r>
                  </a:p>
                </p:txBody>
              </p:sp>
              <p:sp>
                <p:nvSpPr>
                  <p:cNvPr id="272" name="TekstSylinder 271">
                    <a:extLst>
                      <a:ext uri="{FF2B5EF4-FFF2-40B4-BE49-F238E27FC236}">
                        <a16:creationId xmlns:a16="http://schemas.microsoft.com/office/drawing/2014/main" id="{9FCFAA8A-79FB-4F7E-B35B-686C16B19EB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979547" y="2275812"/>
                    <a:ext cx="444352" cy="1697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000" dirty="0"/>
                      <a:t>D9</a:t>
                    </a:r>
                  </a:p>
                </p:txBody>
              </p:sp>
            </p:grpSp>
            <p:sp>
              <p:nvSpPr>
                <p:cNvPr id="260" name="TekstSylinder 259">
                  <a:extLst>
                    <a:ext uri="{FF2B5EF4-FFF2-40B4-BE49-F238E27FC236}">
                      <a16:creationId xmlns:a16="http://schemas.microsoft.com/office/drawing/2014/main" id="{7DA540F1-D610-4FE0-A7E9-E29CA0B6E160}"/>
                    </a:ext>
                  </a:extLst>
                </p:cNvPr>
                <p:cNvSpPr txBox="1"/>
                <p:nvPr/>
              </p:nvSpPr>
              <p:spPr>
                <a:xfrm rot="16200000">
                  <a:off x="9112970" y="2275812"/>
                  <a:ext cx="561372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D10</a:t>
                  </a:r>
                </a:p>
              </p:txBody>
            </p:sp>
            <p:sp>
              <p:nvSpPr>
                <p:cNvPr id="261" name="TekstSylinder 260">
                  <a:extLst>
                    <a:ext uri="{FF2B5EF4-FFF2-40B4-BE49-F238E27FC236}">
                      <a16:creationId xmlns:a16="http://schemas.microsoft.com/office/drawing/2014/main" id="{491742F4-EE32-41A1-8240-05A88FF7C3EA}"/>
                    </a:ext>
                  </a:extLst>
                </p:cNvPr>
                <p:cNvSpPr txBox="1"/>
                <p:nvPr/>
              </p:nvSpPr>
              <p:spPr>
                <a:xfrm rot="16200000">
                  <a:off x="9543272" y="2270201"/>
                  <a:ext cx="550151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3V3</a:t>
                  </a:r>
                </a:p>
              </p:txBody>
            </p:sp>
            <p:sp>
              <p:nvSpPr>
                <p:cNvPr id="262" name="TekstSylinder 261">
                  <a:extLst>
                    <a:ext uri="{FF2B5EF4-FFF2-40B4-BE49-F238E27FC236}">
                      <a16:creationId xmlns:a16="http://schemas.microsoft.com/office/drawing/2014/main" id="{20A86326-178D-45D9-9424-99648078D2EC}"/>
                    </a:ext>
                  </a:extLst>
                </p:cNvPr>
                <p:cNvSpPr txBox="1"/>
                <p:nvPr/>
              </p:nvSpPr>
              <p:spPr>
                <a:xfrm rot="16200000">
                  <a:off x="9288241" y="2269051"/>
                  <a:ext cx="622286" cy="1697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</p:grpSp>
          <p:grpSp>
            <p:nvGrpSpPr>
              <p:cNvPr id="240" name="Gruppe 239">
                <a:extLst>
                  <a:ext uri="{FF2B5EF4-FFF2-40B4-BE49-F238E27FC236}">
                    <a16:creationId xmlns:a16="http://schemas.microsoft.com/office/drawing/2014/main" id="{0013F49D-B061-4EA2-ABEE-5A47B7036DAE}"/>
                  </a:ext>
                </a:extLst>
              </p:cNvPr>
              <p:cNvGrpSpPr/>
              <p:nvPr/>
            </p:nvGrpSpPr>
            <p:grpSpPr>
              <a:xfrm>
                <a:off x="6922832" y="2168219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41" name="Gruppe 240">
                  <a:extLst>
                    <a:ext uri="{FF2B5EF4-FFF2-40B4-BE49-F238E27FC236}">
                      <a16:creationId xmlns:a16="http://schemas.microsoft.com/office/drawing/2014/main" id="{B3C02D05-A20F-4475-9B8B-138D3C1884FB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5" name="Ellipse 254">
                    <a:extLst>
                      <a:ext uri="{FF2B5EF4-FFF2-40B4-BE49-F238E27FC236}">
                        <a16:creationId xmlns:a16="http://schemas.microsoft.com/office/drawing/2014/main" id="{0DBCB3C6-65C7-43D5-8C2E-4770534A114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6" name="Ellipse 255">
                    <a:extLst>
                      <a:ext uri="{FF2B5EF4-FFF2-40B4-BE49-F238E27FC236}">
                        <a16:creationId xmlns:a16="http://schemas.microsoft.com/office/drawing/2014/main" id="{135016C3-CE25-4FA9-B208-20045D9CD068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7" name="Ellipse 256">
                    <a:extLst>
                      <a:ext uri="{FF2B5EF4-FFF2-40B4-BE49-F238E27FC236}">
                        <a16:creationId xmlns:a16="http://schemas.microsoft.com/office/drawing/2014/main" id="{E9F2657C-AC59-4448-8218-8AD73A9B38DA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8" name="Ellipse 257">
                    <a:extLst>
                      <a:ext uri="{FF2B5EF4-FFF2-40B4-BE49-F238E27FC236}">
                        <a16:creationId xmlns:a16="http://schemas.microsoft.com/office/drawing/2014/main" id="{1A672B7B-5AF6-42A6-BC24-CDBD72E77D9A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2" name="Gruppe 241">
                  <a:extLst>
                    <a:ext uri="{FF2B5EF4-FFF2-40B4-BE49-F238E27FC236}">
                      <a16:creationId xmlns:a16="http://schemas.microsoft.com/office/drawing/2014/main" id="{ACD033DB-B54B-417E-9DB0-F1C05F301F7D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51" name="Ellipse 250">
                    <a:extLst>
                      <a:ext uri="{FF2B5EF4-FFF2-40B4-BE49-F238E27FC236}">
                        <a16:creationId xmlns:a16="http://schemas.microsoft.com/office/drawing/2014/main" id="{A1206DA0-ED57-4753-9826-98BAAF0D7F9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2" name="Ellipse 251">
                    <a:extLst>
                      <a:ext uri="{FF2B5EF4-FFF2-40B4-BE49-F238E27FC236}">
                        <a16:creationId xmlns:a16="http://schemas.microsoft.com/office/drawing/2014/main" id="{89FE49A9-AF78-4775-95A2-E459FBB0028F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3" name="Ellipse 252">
                    <a:extLst>
                      <a:ext uri="{FF2B5EF4-FFF2-40B4-BE49-F238E27FC236}">
                        <a16:creationId xmlns:a16="http://schemas.microsoft.com/office/drawing/2014/main" id="{7E6AE146-BCB7-48B2-B713-F46470AC942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4" name="Ellipse 253">
                    <a:extLst>
                      <a:ext uri="{FF2B5EF4-FFF2-40B4-BE49-F238E27FC236}">
                        <a16:creationId xmlns:a16="http://schemas.microsoft.com/office/drawing/2014/main" id="{E6C13C8F-03E1-42D6-8148-AC2FEE02E1BD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43" name="Gruppe 242">
                  <a:extLst>
                    <a:ext uri="{FF2B5EF4-FFF2-40B4-BE49-F238E27FC236}">
                      <a16:creationId xmlns:a16="http://schemas.microsoft.com/office/drawing/2014/main" id="{267B481F-BA0A-4F0F-BF37-B54055D89A8B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47" name="Ellipse 246">
                    <a:extLst>
                      <a:ext uri="{FF2B5EF4-FFF2-40B4-BE49-F238E27FC236}">
                        <a16:creationId xmlns:a16="http://schemas.microsoft.com/office/drawing/2014/main" id="{E642CDBD-50F5-47EE-B84B-5079AEF2EB82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8" name="Ellipse 247">
                    <a:extLst>
                      <a:ext uri="{FF2B5EF4-FFF2-40B4-BE49-F238E27FC236}">
                        <a16:creationId xmlns:a16="http://schemas.microsoft.com/office/drawing/2014/main" id="{47367AA2-DB91-4191-9A0F-E033F56DA896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49" name="Ellipse 248">
                    <a:extLst>
                      <a:ext uri="{FF2B5EF4-FFF2-40B4-BE49-F238E27FC236}">
                        <a16:creationId xmlns:a16="http://schemas.microsoft.com/office/drawing/2014/main" id="{E33F39E8-6EF7-4ECF-9861-E8B78E8FB031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50" name="Ellipse 249">
                    <a:extLst>
                      <a:ext uri="{FF2B5EF4-FFF2-40B4-BE49-F238E27FC236}">
                        <a16:creationId xmlns:a16="http://schemas.microsoft.com/office/drawing/2014/main" id="{3BFE6371-2CE0-4161-AF2E-C134F71AAD3F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44" name="Ellipse 243">
                  <a:extLst>
                    <a:ext uri="{FF2B5EF4-FFF2-40B4-BE49-F238E27FC236}">
                      <a16:creationId xmlns:a16="http://schemas.microsoft.com/office/drawing/2014/main" id="{169EE2A8-5B8C-49D8-A293-FD3FD073134A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5" name="Ellipse 244">
                  <a:extLst>
                    <a:ext uri="{FF2B5EF4-FFF2-40B4-BE49-F238E27FC236}">
                      <a16:creationId xmlns:a16="http://schemas.microsoft.com/office/drawing/2014/main" id="{A639CBC1-2731-448F-891B-D95D550AFC82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46" name="Ellipse 245">
                  <a:extLst>
                    <a:ext uri="{FF2B5EF4-FFF2-40B4-BE49-F238E27FC236}">
                      <a16:creationId xmlns:a16="http://schemas.microsoft.com/office/drawing/2014/main" id="{A43F8FE2-263B-4978-9309-3B672A8CFF5E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186" name="Gruppe 185">
              <a:extLst>
                <a:ext uri="{FF2B5EF4-FFF2-40B4-BE49-F238E27FC236}">
                  <a16:creationId xmlns:a16="http://schemas.microsoft.com/office/drawing/2014/main" id="{DD80D75A-9CF3-42F8-8A0A-1446415F2ECA}"/>
                </a:ext>
              </a:extLst>
            </p:cNvPr>
            <p:cNvGrpSpPr/>
            <p:nvPr/>
          </p:nvGrpSpPr>
          <p:grpSpPr>
            <a:xfrm flipV="1">
              <a:off x="6761173" y="2931656"/>
              <a:ext cx="3089532" cy="485649"/>
              <a:chOff x="6739279" y="3509837"/>
              <a:chExt cx="3089532" cy="485649"/>
            </a:xfrm>
          </p:grpSpPr>
          <p:sp>
            <p:nvSpPr>
              <p:cNvPr id="188" name="TekstSylinder 187">
                <a:extLst>
                  <a:ext uri="{FF2B5EF4-FFF2-40B4-BE49-F238E27FC236}">
                    <a16:creationId xmlns:a16="http://schemas.microsoft.com/office/drawing/2014/main" id="{E616F9A7-B9A4-417E-A79D-9C89F3248D99}"/>
                  </a:ext>
                </a:extLst>
              </p:cNvPr>
              <p:cNvSpPr txBox="1"/>
              <p:nvPr/>
            </p:nvSpPr>
            <p:spPr>
              <a:xfrm rot="16200000">
                <a:off x="6662075" y="3680084"/>
                <a:ext cx="32412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190" name="TekstSylinder 189">
                <a:extLst>
                  <a:ext uri="{FF2B5EF4-FFF2-40B4-BE49-F238E27FC236}">
                    <a16:creationId xmlns:a16="http://schemas.microsoft.com/office/drawing/2014/main" id="{FAD8BAD3-F053-446D-9501-A9CCD734BBC7}"/>
                  </a:ext>
                </a:extLst>
              </p:cNvPr>
              <p:cNvSpPr txBox="1"/>
              <p:nvPr/>
            </p:nvSpPr>
            <p:spPr>
              <a:xfrm rot="16200000">
                <a:off x="6816174" y="3679406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2" name="TekstSylinder 191">
                <a:extLst>
                  <a:ext uri="{FF2B5EF4-FFF2-40B4-BE49-F238E27FC236}">
                    <a16:creationId xmlns:a16="http://schemas.microsoft.com/office/drawing/2014/main" id="{7964330D-158D-481E-BCD6-A2DA9EFD2B22}"/>
                  </a:ext>
                </a:extLst>
              </p:cNvPr>
              <p:cNvSpPr txBox="1"/>
              <p:nvPr/>
            </p:nvSpPr>
            <p:spPr>
              <a:xfrm rot="16200000">
                <a:off x="7012952" y="3686198"/>
                <a:ext cx="38504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RSV</a:t>
                </a:r>
              </a:p>
            </p:txBody>
          </p:sp>
          <p:sp>
            <p:nvSpPr>
              <p:cNvPr id="194" name="TekstSylinder 193">
                <a:extLst>
                  <a:ext uri="{FF2B5EF4-FFF2-40B4-BE49-F238E27FC236}">
                    <a16:creationId xmlns:a16="http://schemas.microsoft.com/office/drawing/2014/main" id="{93D91BAB-B7D2-4AF7-BA3B-942214846F22}"/>
                  </a:ext>
                </a:extLst>
              </p:cNvPr>
              <p:cNvSpPr txBox="1"/>
              <p:nvPr/>
            </p:nvSpPr>
            <p:spPr>
              <a:xfrm rot="16200000">
                <a:off x="7229735" y="367918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SD3</a:t>
                </a:r>
              </a:p>
            </p:txBody>
          </p:sp>
          <p:sp>
            <p:nvSpPr>
              <p:cNvPr id="196" name="TekstSylinder 195">
                <a:extLst>
                  <a:ext uri="{FF2B5EF4-FFF2-40B4-BE49-F238E27FC236}">
                    <a16:creationId xmlns:a16="http://schemas.microsoft.com/office/drawing/2014/main" id="{5A0D1831-D660-4595-8266-9000C1CEE6D6}"/>
                  </a:ext>
                </a:extLst>
              </p:cNvPr>
              <p:cNvSpPr txBox="1"/>
              <p:nvPr/>
            </p:nvSpPr>
            <p:spPr>
              <a:xfrm rot="16200000">
                <a:off x="7451042" y="3686196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SD2</a:t>
                </a:r>
              </a:p>
            </p:txBody>
          </p:sp>
          <p:sp>
            <p:nvSpPr>
              <p:cNvPr id="198" name="TekstSylinder 197">
                <a:extLst>
                  <a:ext uri="{FF2B5EF4-FFF2-40B4-BE49-F238E27FC236}">
                    <a16:creationId xmlns:a16="http://schemas.microsoft.com/office/drawing/2014/main" id="{928F9629-F585-46CF-BCE2-AAE67D1E6FB3}"/>
                  </a:ext>
                </a:extLst>
              </p:cNvPr>
              <p:cNvSpPr txBox="1"/>
              <p:nvPr/>
            </p:nvSpPr>
            <p:spPr>
              <a:xfrm rot="16200000">
                <a:off x="7692452" y="3674662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SD1</a:t>
                </a:r>
              </a:p>
            </p:txBody>
          </p:sp>
          <p:sp>
            <p:nvSpPr>
              <p:cNvPr id="200" name="TekstSylinder 199">
                <a:extLst>
                  <a:ext uri="{FF2B5EF4-FFF2-40B4-BE49-F238E27FC236}">
                    <a16:creationId xmlns:a16="http://schemas.microsoft.com/office/drawing/2014/main" id="{C67C54A2-9646-4901-929A-468B6ADDEA92}"/>
                  </a:ext>
                </a:extLst>
              </p:cNvPr>
              <p:cNvSpPr txBox="1"/>
              <p:nvPr/>
            </p:nvSpPr>
            <p:spPr>
              <a:xfrm rot="16200000">
                <a:off x="7859865" y="3690053"/>
                <a:ext cx="441146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CMD</a:t>
                </a:r>
              </a:p>
            </p:txBody>
          </p:sp>
          <p:sp>
            <p:nvSpPr>
              <p:cNvPr id="202" name="TekstSylinder 201">
                <a:extLst>
                  <a:ext uri="{FF2B5EF4-FFF2-40B4-BE49-F238E27FC236}">
                    <a16:creationId xmlns:a16="http://schemas.microsoft.com/office/drawing/2014/main" id="{BBA63635-3C91-40F8-A39E-58FAED668EB5}"/>
                  </a:ext>
                </a:extLst>
              </p:cNvPr>
              <p:cNvSpPr txBox="1"/>
              <p:nvPr/>
            </p:nvSpPr>
            <p:spPr>
              <a:xfrm rot="16200000">
                <a:off x="8313946" y="3679968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CLK</a:t>
                </a:r>
              </a:p>
            </p:txBody>
          </p:sp>
          <p:sp>
            <p:nvSpPr>
              <p:cNvPr id="203" name="TekstSylinder 202">
                <a:extLst>
                  <a:ext uri="{FF2B5EF4-FFF2-40B4-BE49-F238E27FC236}">
                    <a16:creationId xmlns:a16="http://schemas.microsoft.com/office/drawing/2014/main" id="{199372EB-300C-4557-BEB7-88D3EBEFB7DC}"/>
                  </a:ext>
                </a:extLst>
              </p:cNvPr>
              <p:cNvSpPr txBox="1"/>
              <p:nvPr/>
            </p:nvSpPr>
            <p:spPr>
              <a:xfrm rot="16200000">
                <a:off x="8497750" y="3681751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4" name="TekstSylinder 203">
                <a:extLst>
                  <a:ext uri="{FF2B5EF4-FFF2-40B4-BE49-F238E27FC236}">
                    <a16:creationId xmlns:a16="http://schemas.microsoft.com/office/drawing/2014/main" id="{823AFC9C-D2FE-429C-81A6-9101B75C5626}"/>
                  </a:ext>
                </a:extLst>
              </p:cNvPr>
              <p:cNvSpPr txBox="1"/>
              <p:nvPr/>
            </p:nvSpPr>
            <p:spPr>
              <a:xfrm rot="16200000">
                <a:off x="8722148" y="3674573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3V3</a:t>
                </a:r>
              </a:p>
            </p:txBody>
          </p:sp>
          <p:sp>
            <p:nvSpPr>
              <p:cNvPr id="205" name="TekstSylinder 204">
                <a:extLst>
                  <a:ext uri="{FF2B5EF4-FFF2-40B4-BE49-F238E27FC236}">
                    <a16:creationId xmlns:a16="http://schemas.microsoft.com/office/drawing/2014/main" id="{BAB52A96-4981-45C6-8D7B-483C7402826A}"/>
                  </a:ext>
                </a:extLst>
              </p:cNvPr>
              <p:cNvSpPr txBox="1"/>
              <p:nvPr/>
            </p:nvSpPr>
            <p:spPr>
              <a:xfrm rot="16200000">
                <a:off x="8959811" y="3674573"/>
                <a:ext cx="33054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EN</a:t>
                </a:r>
              </a:p>
            </p:txBody>
          </p:sp>
          <p:sp>
            <p:nvSpPr>
              <p:cNvPr id="206" name="TekstSylinder 205">
                <a:extLst>
                  <a:ext uri="{FF2B5EF4-FFF2-40B4-BE49-F238E27FC236}">
                    <a16:creationId xmlns:a16="http://schemas.microsoft.com/office/drawing/2014/main" id="{36154816-9454-48D0-A8E8-7EA06096DB47}"/>
                  </a:ext>
                </a:extLst>
              </p:cNvPr>
              <p:cNvSpPr txBox="1"/>
              <p:nvPr/>
            </p:nvSpPr>
            <p:spPr>
              <a:xfrm rot="16200000">
                <a:off x="9311609" y="3690719"/>
                <a:ext cx="426720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207" name="TekstSylinder 206">
                <a:extLst>
                  <a:ext uri="{FF2B5EF4-FFF2-40B4-BE49-F238E27FC236}">
                    <a16:creationId xmlns:a16="http://schemas.microsoft.com/office/drawing/2014/main" id="{2CCDE320-9025-41FD-9395-C1911148AC2D}"/>
                  </a:ext>
                </a:extLst>
              </p:cNvPr>
              <p:cNvSpPr txBox="1"/>
              <p:nvPr/>
            </p:nvSpPr>
            <p:spPr>
              <a:xfrm rot="16200000">
                <a:off x="9127275" y="3670179"/>
                <a:ext cx="375424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RST</a:t>
                </a:r>
              </a:p>
            </p:txBody>
          </p:sp>
          <p:sp>
            <p:nvSpPr>
              <p:cNvPr id="209" name="TekstSylinder 208">
                <a:extLst>
                  <a:ext uri="{FF2B5EF4-FFF2-40B4-BE49-F238E27FC236}">
                    <a16:creationId xmlns:a16="http://schemas.microsoft.com/office/drawing/2014/main" id="{435B3AE7-2753-4CF4-A7E9-0333E51533D2}"/>
                  </a:ext>
                </a:extLst>
              </p:cNvPr>
              <p:cNvSpPr txBox="1"/>
              <p:nvPr/>
            </p:nvSpPr>
            <p:spPr>
              <a:xfrm rot="16200000">
                <a:off x="9567460" y="3661063"/>
                <a:ext cx="352982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210" name="TekstSylinder 209">
                <a:extLst>
                  <a:ext uri="{FF2B5EF4-FFF2-40B4-BE49-F238E27FC236}">
                    <a16:creationId xmlns:a16="http://schemas.microsoft.com/office/drawing/2014/main" id="{F5B16B30-C6E0-4B8F-9631-E3F23B7D5641}"/>
                  </a:ext>
                </a:extLst>
              </p:cNvPr>
              <p:cNvSpPr txBox="1"/>
              <p:nvPr/>
            </p:nvSpPr>
            <p:spPr>
              <a:xfrm rot="16200000">
                <a:off x="8096630" y="3679185"/>
                <a:ext cx="388248" cy="169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SD0</a:t>
                </a:r>
              </a:p>
            </p:txBody>
          </p:sp>
          <p:grpSp>
            <p:nvGrpSpPr>
              <p:cNvPr id="211" name="Gruppe 210">
                <a:extLst>
                  <a:ext uri="{FF2B5EF4-FFF2-40B4-BE49-F238E27FC236}">
                    <a16:creationId xmlns:a16="http://schemas.microsoft.com/office/drawing/2014/main" id="{D6999666-C539-4148-9FF2-AD1A357F74A0}"/>
                  </a:ext>
                </a:extLst>
              </p:cNvPr>
              <p:cNvGrpSpPr/>
              <p:nvPr/>
            </p:nvGrpSpPr>
            <p:grpSpPr>
              <a:xfrm>
                <a:off x="6849343" y="3509837"/>
                <a:ext cx="2950069" cy="65774"/>
                <a:chOff x="6922832" y="2168219"/>
                <a:chExt cx="2950069" cy="65774"/>
              </a:xfrm>
            </p:grpSpPr>
            <p:grpSp>
              <p:nvGrpSpPr>
                <p:cNvPr id="216" name="Gruppe 215">
                  <a:extLst>
                    <a:ext uri="{FF2B5EF4-FFF2-40B4-BE49-F238E27FC236}">
                      <a16:creationId xmlns:a16="http://schemas.microsoft.com/office/drawing/2014/main" id="{BAE0597F-3F40-4000-9E1D-8A5773E5CFB0}"/>
                    </a:ext>
                  </a:extLst>
                </p:cNvPr>
                <p:cNvGrpSpPr/>
                <p:nvPr/>
              </p:nvGrpSpPr>
              <p:grpSpPr>
                <a:xfrm>
                  <a:off x="692283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33" name="Ellipse 232">
                    <a:extLst>
                      <a:ext uri="{FF2B5EF4-FFF2-40B4-BE49-F238E27FC236}">
                        <a16:creationId xmlns:a16="http://schemas.microsoft.com/office/drawing/2014/main" id="{63D45142-53CD-4244-95E4-6884A10E4E41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51F756D7-0E4F-447B-90D9-8DAAB64076A5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5" name="Ellipse 234">
                    <a:extLst>
                      <a:ext uri="{FF2B5EF4-FFF2-40B4-BE49-F238E27FC236}">
                        <a16:creationId xmlns:a16="http://schemas.microsoft.com/office/drawing/2014/main" id="{796EC7E7-9B8D-40D8-A467-8F37A80A9DB4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6" name="Ellipse 235">
                    <a:extLst>
                      <a:ext uri="{FF2B5EF4-FFF2-40B4-BE49-F238E27FC236}">
                        <a16:creationId xmlns:a16="http://schemas.microsoft.com/office/drawing/2014/main" id="{2B80DC80-6599-4C34-85C8-3D107E8A548C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7" name="Gruppe 216">
                  <a:extLst>
                    <a:ext uri="{FF2B5EF4-FFF2-40B4-BE49-F238E27FC236}">
                      <a16:creationId xmlns:a16="http://schemas.microsoft.com/office/drawing/2014/main" id="{EC5E77FB-00DF-48E9-BC14-CA39538A93D2}"/>
                    </a:ext>
                  </a:extLst>
                </p:cNvPr>
                <p:cNvGrpSpPr/>
                <p:nvPr/>
              </p:nvGrpSpPr>
              <p:grpSpPr>
                <a:xfrm>
                  <a:off x="7754758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DBC536BB-EDB8-41FA-8140-E483FB6E27DC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0" name="Ellipse 229">
                    <a:extLst>
                      <a:ext uri="{FF2B5EF4-FFF2-40B4-BE49-F238E27FC236}">
                        <a16:creationId xmlns:a16="http://schemas.microsoft.com/office/drawing/2014/main" id="{AFF9B36E-E231-4A3D-84F3-3B3BE55533E0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E4F93362-5285-45CE-9D10-412C69BF30EE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32" name="Ellipse 231">
                    <a:extLst>
                      <a:ext uri="{FF2B5EF4-FFF2-40B4-BE49-F238E27FC236}">
                        <a16:creationId xmlns:a16="http://schemas.microsoft.com/office/drawing/2014/main" id="{32486822-7D9A-42EF-A32D-0FCC1399CFFB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grpSp>
              <p:nvGrpSpPr>
                <p:cNvPr id="219" name="Gruppe 218">
                  <a:extLst>
                    <a:ext uri="{FF2B5EF4-FFF2-40B4-BE49-F238E27FC236}">
                      <a16:creationId xmlns:a16="http://schemas.microsoft.com/office/drawing/2014/main" id="{FFD8DDF9-61AA-4019-84E5-C70F3CEA4F71}"/>
                    </a:ext>
                  </a:extLst>
                </p:cNvPr>
                <p:cNvGrpSpPr/>
                <p:nvPr/>
              </p:nvGrpSpPr>
              <p:grpSpPr>
                <a:xfrm>
                  <a:off x="8572342" y="2168219"/>
                  <a:ext cx="683998" cy="65774"/>
                  <a:chOff x="6922832" y="2168219"/>
                  <a:chExt cx="683998" cy="65774"/>
                </a:xfrm>
              </p:grpSpPr>
              <p:sp>
                <p:nvSpPr>
                  <p:cNvPr id="224" name="Ellipse 223">
                    <a:extLst>
                      <a:ext uri="{FF2B5EF4-FFF2-40B4-BE49-F238E27FC236}">
                        <a16:creationId xmlns:a16="http://schemas.microsoft.com/office/drawing/2014/main" id="{F5346F3D-FCAE-4528-AE1B-98A832A9B0D8}"/>
                      </a:ext>
                    </a:extLst>
                  </p:cNvPr>
                  <p:cNvSpPr/>
                  <p:nvPr/>
                </p:nvSpPr>
                <p:spPr>
                  <a:xfrm>
                    <a:off x="6922832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5" name="Ellipse 224">
                    <a:extLst>
                      <a:ext uri="{FF2B5EF4-FFF2-40B4-BE49-F238E27FC236}">
                        <a16:creationId xmlns:a16="http://schemas.microsoft.com/office/drawing/2014/main" id="{4D252510-1CD5-4823-BCEC-3101656B8CFC}"/>
                      </a:ext>
                    </a:extLst>
                  </p:cNvPr>
                  <p:cNvSpPr/>
                  <p:nvPr/>
                </p:nvSpPr>
                <p:spPr>
                  <a:xfrm>
                    <a:off x="712719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7" name="Ellipse 226">
                    <a:extLst>
                      <a:ext uri="{FF2B5EF4-FFF2-40B4-BE49-F238E27FC236}">
                        <a16:creationId xmlns:a16="http://schemas.microsoft.com/office/drawing/2014/main" id="{CD047D8C-1240-430C-B3BF-D50D602A9EFD}"/>
                      </a:ext>
                    </a:extLst>
                  </p:cNvPr>
                  <p:cNvSpPr/>
                  <p:nvPr/>
                </p:nvSpPr>
                <p:spPr>
                  <a:xfrm>
                    <a:off x="7318428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3EAD43CF-CBA7-4D20-9DB5-BA09405F13E6}"/>
                      </a:ext>
                    </a:extLst>
                  </p:cNvPr>
                  <p:cNvSpPr/>
                  <p:nvPr/>
                </p:nvSpPr>
                <p:spPr>
                  <a:xfrm>
                    <a:off x="7541056" y="2168219"/>
                    <a:ext cx="65774" cy="657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220" name="Ellipse 219">
                  <a:extLst>
                    <a:ext uri="{FF2B5EF4-FFF2-40B4-BE49-F238E27FC236}">
                      <a16:creationId xmlns:a16="http://schemas.microsoft.com/office/drawing/2014/main" id="{D0DE9AFE-9AF4-4771-B5CE-89D3AC6AF318}"/>
                    </a:ext>
                  </a:extLst>
                </p:cNvPr>
                <p:cNvSpPr/>
                <p:nvPr/>
              </p:nvSpPr>
              <p:spPr>
                <a:xfrm>
                  <a:off x="9411531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2" name="Ellipse 221">
                  <a:extLst>
                    <a:ext uri="{FF2B5EF4-FFF2-40B4-BE49-F238E27FC236}">
                      <a16:creationId xmlns:a16="http://schemas.microsoft.com/office/drawing/2014/main" id="{3DEDB609-486C-4545-B2D3-82ACDF5931EF}"/>
                    </a:ext>
                  </a:extLst>
                </p:cNvPr>
                <p:cNvSpPr/>
                <p:nvPr/>
              </p:nvSpPr>
              <p:spPr>
                <a:xfrm>
                  <a:off x="961589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223" name="Ellipse 222">
                  <a:extLst>
                    <a:ext uri="{FF2B5EF4-FFF2-40B4-BE49-F238E27FC236}">
                      <a16:creationId xmlns:a16="http://schemas.microsoft.com/office/drawing/2014/main" id="{1E286A20-8D27-424A-ABDB-7CB38E11633B}"/>
                    </a:ext>
                  </a:extLst>
                </p:cNvPr>
                <p:cNvSpPr/>
                <p:nvPr/>
              </p:nvSpPr>
              <p:spPr>
                <a:xfrm>
                  <a:off x="9807127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</p:grpSp>
      <p:grpSp>
        <p:nvGrpSpPr>
          <p:cNvPr id="213" name="Gruppe 212">
            <a:extLst>
              <a:ext uri="{FF2B5EF4-FFF2-40B4-BE49-F238E27FC236}">
                <a16:creationId xmlns:a16="http://schemas.microsoft.com/office/drawing/2014/main" id="{87B37E73-3A9D-4C2D-BAAD-5CA3BD38363A}"/>
              </a:ext>
            </a:extLst>
          </p:cNvPr>
          <p:cNvGrpSpPr/>
          <p:nvPr/>
        </p:nvGrpSpPr>
        <p:grpSpPr>
          <a:xfrm>
            <a:off x="3666249" y="5756275"/>
            <a:ext cx="283244" cy="337498"/>
            <a:chOff x="6142922" y="2839015"/>
            <a:chExt cx="399212" cy="475679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EF9F0EBE-487A-4EB9-ACFB-8E5FE2F65C7D}"/>
                </a:ext>
              </a:extLst>
            </p:cNvPr>
            <p:cNvSpPr/>
            <p:nvPr/>
          </p:nvSpPr>
          <p:spPr>
            <a:xfrm>
              <a:off x="6177467" y="2898468"/>
              <a:ext cx="364667" cy="364667"/>
            </a:xfrm>
            <a:prstGeom prst="ellips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Rektangel 214">
              <a:extLst>
                <a:ext uri="{FF2B5EF4-FFF2-40B4-BE49-F238E27FC236}">
                  <a16:creationId xmlns:a16="http://schemas.microsoft.com/office/drawing/2014/main" id="{E5E86C7D-FE7E-4722-A25C-A9A3DFDCA549}"/>
                </a:ext>
              </a:extLst>
            </p:cNvPr>
            <p:cNvSpPr/>
            <p:nvPr/>
          </p:nvSpPr>
          <p:spPr>
            <a:xfrm>
              <a:off x="6142922" y="2839015"/>
              <a:ext cx="216849" cy="47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17C7B1B7-2073-41E5-A332-2FDABF24E996}"/>
              </a:ext>
            </a:extLst>
          </p:cNvPr>
          <p:cNvCxnSpPr/>
          <p:nvPr/>
        </p:nvCxnSpPr>
        <p:spPr>
          <a:xfrm>
            <a:off x="128038" y="5904866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C02CD132-247C-42DD-82A1-B1404E85F071}"/>
              </a:ext>
            </a:extLst>
          </p:cNvPr>
          <p:cNvSpPr/>
          <p:nvPr/>
        </p:nvSpPr>
        <p:spPr>
          <a:xfrm>
            <a:off x="596221" y="586676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1D4EE6D5-41CC-49A7-B635-1A8494AC774E}"/>
              </a:ext>
            </a:extLst>
          </p:cNvPr>
          <p:cNvCxnSpPr>
            <a:cxnSpLocks/>
          </p:cNvCxnSpPr>
          <p:nvPr/>
        </p:nvCxnSpPr>
        <p:spPr>
          <a:xfrm flipV="1">
            <a:off x="634321" y="5607685"/>
            <a:ext cx="468630" cy="2971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DFADC18B-7545-48B3-9080-696530C371AC}"/>
              </a:ext>
            </a:extLst>
          </p:cNvPr>
          <p:cNvCxnSpPr/>
          <p:nvPr/>
        </p:nvCxnSpPr>
        <p:spPr>
          <a:xfrm>
            <a:off x="1165768" y="5904866"/>
            <a:ext cx="533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EE545EA0-3D91-494C-9C6F-27CE6B4FA7F1}"/>
              </a:ext>
            </a:extLst>
          </p:cNvPr>
          <p:cNvSpPr/>
          <p:nvPr/>
        </p:nvSpPr>
        <p:spPr>
          <a:xfrm>
            <a:off x="1130100" y="586676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4C2F5608-0186-4318-A268-B5CF9873A4A1}"/>
              </a:ext>
            </a:extLst>
          </p:cNvPr>
          <p:cNvCxnSpPr>
            <a:cxnSpLocks/>
          </p:cNvCxnSpPr>
          <p:nvPr/>
        </p:nvCxnSpPr>
        <p:spPr>
          <a:xfrm>
            <a:off x="65370" y="6080553"/>
            <a:ext cx="0" cy="1423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DAF066B3-B9D8-46B1-B4F3-A242DAB52A12}"/>
              </a:ext>
            </a:extLst>
          </p:cNvPr>
          <p:cNvCxnSpPr>
            <a:cxnSpLocks/>
          </p:cNvCxnSpPr>
          <p:nvPr/>
        </p:nvCxnSpPr>
        <p:spPr>
          <a:xfrm>
            <a:off x="255870" y="5972910"/>
            <a:ext cx="0" cy="3409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0D78B6D1-B420-4831-B81A-39EBD1D25C98}"/>
              </a:ext>
            </a:extLst>
          </p:cNvPr>
          <p:cNvSpPr/>
          <p:nvPr/>
        </p:nvSpPr>
        <p:spPr>
          <a:xfrm>
            <a:off x="537271" y="6279248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6FCC2547-ACCF-49D2-A6A6-CAD7477571D2}"/>
              </a:ext>
            </a:extLst>
          </p:cNvPr>
          <p:cNvCxnSpPr>
            <a:cxnSpLocks/>
          </p:cNvCxnSpPr>
          <p:nvPr/>
        </p:nvCxnSpPr>
        <p:spPr>
          <a:xfrm flipV="1">
            <a:off x="575371" y="6012213"/>
            <a:ext cx="468630" cy="3063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35F1B95A-F956-43EF-9688-96C4526D123B}"/>
              </a:ext>
            </a:extLst>
          </p:cNvPr>
          <p:cNvCxnSpPr/>
          <p:nvPr/>
        </p:nvCxnSpPr>
        <p:spPr>
          <a:xfrm>
            <a:off x="1133818" y="6318517"/>
            <a:ext cx="533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4036703E-5F61-4A2C-9343-893B58AF4E28}"/>
              </a:ext>
            </a:extLst>
          </p:cNvPr>
          <p:cNvSpPr/>
          <p:nvPr/>
        </p:nvSpPr>
        <p:spPr>
          <a:xfrm>
            <a:off x="1071150" y="6279248"/>
            <a:ext cx="76200" cy="7853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6FB0ED5-F8E0-467A-9022-BA4B74FB87A1}"/>
              </a:ext>
            </a:extLst>
          </p:cNvPr>
          <p:cNvCxnSpPr>
            <a:cxnSpLocks/>
          </p:cNvCxnSpPr>
          <p:nvPr/>
        </p:nvCxnSpPr>
        <p:spPr>
          <a:xfrm flipH="1">
            <a:off x="238145" y="6318517"/>
            <a:ext cx="2991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13316225-CAAC-49E2-B338-9E011C0C3A0A}"/>
              </a:ext>
            </a:extLst>
          </p:cNvPr>
          <p:cNvCxnSpPr>
            <a:cxnSpLocks/>
          </p:cNvCxnSpPr>
          <p:nvPr/>
        </p:nvCxnSpPr>
        <p:spPr>
          <a:xfrm>
            <a:off x="65370" y="5904866"/>
            <a:ext cx="72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D38E5405-CC44-405B-BF44-E1FA55FD6F02}"/>
              </a:ext>
            </a:extLst>
          </p:cNvPr>
          <p:cNvCxnSpPr>
            <a:cxnSpLocks/>
          </p:cNvCxnSpPr>
          <p:nvPr/>
        </p:nvCxnSpPr>
        <p:spPr>
          <a:xfrm>
            <a:off x="65370" y="5893187"/>
            <a:ext cx="0" cy="2091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818956C-7880-4B3D-8C51-2ADAF453B475}"/>
              </a:ext>
            </a:extLst>
          </p:cNvPr>
          <p:cNvCxnSpPr>
            <a:cxnSpLocks/>
          </p:cNvCxnSpPr>
          <p:nvPr/>
        </p:nvCxnSpPr>
        <p:spPr>
          <a:xfrm flipV="1">
            <a:off x="1621638" y="6298882"/>
            <a:ext cx="2198467" cy="2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02564ABD-FB92-426B-BF53-2F0FBD5B003A}"/>
              </a:ext>
            </a:extLst>
          </p:cNvPr>
          <p:cNvCxnSpPr>
            <a:cxnSpLocks/>
          </p:cNvCxnSpPr>
          <p:nvPr/>
        </p:nvCxnSpPr>
        <p:spPr>
          <a:xfrm>
            <a:off x="1673666" y="5904866"/>
            <a:ext cx="19598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824C74B9-9B4A-44D5-8180-55C8AA7D82BD}"/>
              </a:ext>
            </a:extLst>
          </p:cNvPr>
          <p:cNvGrpSpPr/>
          <p:nvPr/>
        </p:nvGrpSpPr>
        <p:grpSpPr>
          <a:xfrm rot="5400000">
            <a:off x="3619007" y="3485499"/>
            <a:ext cx="2411436" cy="1833256"/>
            <a:chOff x="3735193" y="242381"/>
            <a:chExt cx="2411436" cy="1833256"/>
          </a:xfrm>
        </p:grpSpPr>
        <p:sp>
          <p:nvSpPr>
            <p:cNvPr id="26" name="Rektangel 25">
              <a:extLst>
                <a:ext uri="{FF2B5EF4-FFF2-40B4-BE49-F238E27FC236}">
                  <a16:creationId xmlns:a16="http://schemas.microsoft.com/office/drawing/2014/main" id="{C84C057D-8767-4DAB-A12C-DC7F269EA000}"/>
                </a:ext>
              </a:extLst>
            </p:cNvPr>
            <p:cNvSpPr/>
            <p:nvPr/>
          </p:nvSpPr>
          <p:spPr>
            <a:xfrm>
              <a:off x="3735193" y="242381"/>
              <a:ext cx="2411436" cy="18332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Arduino Uno</a:t>
              </a:r>
            </a:p>
          </p:txBody>
        </p:sp>
        <p:grpSp>
          <p:nvGrpSpPr>
            <p:cNvPr id="27" name="Gruppe 26">
              <a:extLst>
                <a:ext uri="{FF2B5EF4-FFF2-40B4-BE49-F238E27FC236}">
                  <a16:creationId xmlns:a16="http://schemas.microsoft.com/office/drawing/2014/main" id="{BCBC7EB6-A8FD-4EDA-B784-201A77D00717}"/>
                </a:ext>
              </a:extLst>
            </p:cNvPr>
            <p:cNvGrpSpPr/>
            <p:nvPr/>
          </p:nvGrpSpPr>
          <p:grpSpPr>
            <a:xfrm>
              <a:off x="3758800" y="370800"/>
              <a:ext cx="2364222" cy="405880"/>
              <a:chOff x="3589683" y="3372006"/>
              <a:chExt cx="2364222" cy="405880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3C75C3B0-329E-4890-9E36-CBDA712DCB1C}"/>
                  </a:ext>
                </a:extLst>
              </p:cNvPr>
              <p:cNvSpPr/>
              <p:nvPr/>
            </p:nvSpPr>
            <p:spPr>
              <a:xfrm>
                <a:off x="38481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0C51A457-ABB5-4152-BDEA-AB6065E483CD}"/>
                  </a:ext>
                </a:extLst>
              </p:cNvPr>
              <p:cNvSpPr/>
              <p:nvPr/>
            </p:nvSpPr>
            <p:spPr>
              <a:xfrm>
                <a:off x="39878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8E2189D1-875E-48CE-99BB-D44D5E68EBB5}"/>
                  </a:ext>
                </a:extLst>
              </p:cNvPr>
              <p:cNvSpPr/>
              <p:nvPr/>
            </p:nvSpPr>
            <p:spPr>
              <a:xfrm>
                <a:off x="41275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Ellipse 64">
                <a:extLst>
                  <a:ext uri="{FF2B5EF4-FFF2-40B4-BE49-F238E27FC236}">
                    <a16:creationId xmlns:a16="http://schemas.microsoft.com/office/drawing/2014/main" id="{4718B248-BD21-4770-8FCF-8A5B74F617CF}"/>
                  </a:ext>
                </a:extLst>
              </p:cNvPr>
              <p:cNvSpPr/>
              <p:nvPr/>
            </p:nvSpPr>
            <p:spPr>
              <a:xfrm>
                <a:off x="4267201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66" name="Gruppe 65">
                <a:extLst>
                  <a:ext uri="{FF2B5EF4-FFF2-40B4-BE49-F238E27FC236}">
                    <a16:creationId xmlns:a16="http://schemas.microsoft.com/office/drawing/2014/main" id="{D66D3243-BA75-475A-97C2-30FDE8D228A4}"/>
                  </a:ext>
                </a:extLst>
              </p:cNvPr>
              <p:cNvGrpSpPr/>
              <p:nvPr/>
            </p:nvGrpSpPr>
            <p:grpSpPr>
              <a:xfrm>
                <a:off x="44069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94" name="Gruppe 93">
                  <a:extLst>
                    <a:ext uri="{FF2B5EF4-FFF2-40B4-BE49-F238E27FC236}">
                      <a16:creationId xmlns:a16="http://schemas.microsoft.com/office/drawing/2014/main" id="{0D32E6AD-95C3-4272-B80D-049F4A86D63D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6" name="Ellipse 95">
                    <a:extLst>
                      <a:ext uri="{FF2B5EF4-FFF2-40B4-BE49-F238E27FC236}">
                        <a16:creationId xmlns:a16="http://schemas.microsoft.com/office/drawing/2014/main" id="{1154A216-90F7-42C6-A792-57126B8B1C30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7" name="Ellipse 96">
                    <a:extLst>
                      <a:ext uri="{FF2B5EF4-FFF2-40B4-BE49-F238E27FC236}">
                        <a16:creationId xmlns:a16="http://schemas.microsoft.com/office/drawing/2014/main" id="{C92CBDA5-4823-4BA2-9089-8370B38986F1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8" name="Ellipse 97">
                    <a:extLst>
                      <a:ext uri="{FF2B5EF4-FFF2-40B4-BE49-F238E27FC236}">
                        <a16:creationId xmlns:a16="http://schemas.microsoft.com/office/drawing/2014/main" id="{C918DAF5-4265-40AE-BF34-107F12C1D5C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F9888CC-BEC9-48CB-BEA8-0A4E858A2CBC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7" name="Gruppe 66">
                <a:extLst>
                  <a:ext uri="{FF2B5EF4-FFF2-40B4-BE49-F238E27FC236}">
                    <a16:creationId xmlns:a16="http://schemas.microsoft.com/office/drawing/2014/main" id="{15FBADF8-9BAE-4EDE-B40F-4BBA6B527B82}"/>
                  </a:ext>
                </a:extLst>
              </p:cNvPr>
              <p:cNvGrpSpPr/>
              <p:nvPr/>
            </p:nvGrpSpPr>
            <p:grpSpPr>
              <a:xfrm>
                <a:off x="4965701" y="3375212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89" name="Gruppe 88">
                  <a:extLst>
                    <a:ext uri="{FF2B5EF4-FFF2-40B4-BE49-F238E27FC236}">
                      <a16:creationId xmlns:a16="http://schemas.microsoft.com/office/drawing/2014/main" id="{FAFBBA17-CADB-47E3-B238-A322AC22877E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91" name="Ellipse 90">
                    <a:extLst>
                      <a:ext uri="{FF2B5EF4-FFF2-40B4-BE49-F238E27FC236}">
                        <a16:creationId xmlns:a16="http://schemas.microsoft.com/office/drawing/2014/main" id="{A92966B5-5547-4D3D-91A9-13E342AB0B9E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79437F8E-0D42-4FE6-BF29-AC3C3FD10777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E1E29D78-EF96-4A35-A243-A262BB0FD892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77BA33D0-4785-45F1-A6C8-4CD50E4F36B6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68" name="Gruppe 67">
                <a:extLst>
                  <a:ext uri="{FF2B5EF4-FFF2-40B4-BE49-F238E27FC236}">
                    <a16:creationId xmlns:a16="http://schemas.microsoft.com/office/drawing/2014/main" id="{7AFB817E-106E-46BF-A937-7BD74C46F999}"/>
                  </a:ext>
                </a:extLst>
              </p:cNvPr>
              <p:cNvGrpSpPr/>
              <p:nvPr/>
            </p:nvGrpSpPr>
            <p:grpSpPr>
              <a:xfrm>
                <a:off x="5524501" y="3375212"/>
                <a:ext cx="333188" cy="53788"/>
                <a:chOff x="3848101" y="3375212"/>
                <a:chExt cx="333188" cy="53788"/>
              </a:xfrm>
            </p:grpSpPr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2FF65ECF-F45A-49F0-88FE-F4CEAF726061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D5AE0332-8E30-4522-B4A0-85D512BDC1E3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51ABDCD9-A0FD-46A8-98AA-035DB01EB678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69" name="TekstSylinder 68">
                <a:extLst>
                  <a:ext uri="{FF2B5EF4-FFF2-40B4-BE49-F238E27FC236}">
                    <a16:creationId xmlns:a16="http://schemas.microsoft.com/office/drawing/2014/main" id="{8739E7E6-FDD3-4443-A92D-88D540B1CC1C}"/>
                  </a:ext>
                </a:extLst>
              </p:cNvPr>
              <p:cNvSpPr txBox="1"/>
              <p:nvPr/>
            </p:nvSpPr>
            <p:spPr>
              <a:xfrm rot="16200000">
                <a:off x="3664957" y="3451835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0" name="TekstSylinder 69">
                <a:extLst>
                  <a:ext uri="{FF2B5EF4-FFF2-40B4-BE49-F238E27FC236}">
                    <a16:creationId xmlns:a16="http://schemas.microsoft.com/office/drawing/2014/main" id="{54541D58-2D32-4CD9-B1BE-955E8B63A331}"/>
                  </a:ext>
                </a:extLst>
              </p:cNvPr>
              <p:cNvSpPr txBox="1"/>
              <p:nvPr/>
            </p:nvSpPr>
            <p:spPr>
              <a:xfrm rot="16200000">
                <a:off x="3854058" y="3451833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13</a:t>
                </a:r>
              </a:p>
            </p:txBody>
          </p:sp>
          <p:sp>
            <p:nvSpPr>
              <p:cNvPr id="71" name="TekstSylinder 70">
                <a:extLst>
                  <a:ext uri="{FF2B5EF4-FFF2-40B4-BE49-F238E27FC236}">
                    <a16:creationId xmlns:a16="http://schemas.microsoft.com/office/drawing/2014/main" id="{A51D0875-D112-45F7-A4B9-21D0AB979A33}"/>
                  </a:ext>
                </a:extLst>
              </p:cNvPr>
              <p:cNvSpPr txBox="1"/>
              <p:nvPr/>
            </p:nvSpPr>
            <p:spPr>
              <a:xfrm rot="16200000">
                <a:off x="3996339" y="3451832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12</a:t>
                </a:r>
              </a:p>
            </p:txBody>
          </p:sp>
          <p:sp>
            <p:nvSpPr>
              <p:cNvPr id="72" name="TekstSylinder 71">
                <a:extLst>
                  <a:ext uri="{FF2B5EF4-FFF2-40B4-BE49-F238E27FC236}">
                    <a16:creationId xmlns:a16="http://schemas.microsoft.com/office/drawing/2014/main" id="{1ED4EAE7-2FB3-49CA-ABD4-DD0DD6188C18}"/>
                  </a:ext>
                </a:extLst>
              </p:cNvPr>
              <p:cNvSpPr txBox="1"/>
              <p:nvPr/>
            </p:nvSpPr>
            <p:spPr>
              <a:xfrm rot="16200000">
                <a:off x="4140040" y="3451830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11</a:t>
                </a:r>
              </a:p>
            </p:txBody>
          </p:sp>
          <p:sp>
            <p:nvSpPr>
              <p:cNvPr id="73" name="TekstSylinder 72">
                <a:extLst>
                  <a:ext uri="{FF2B5EF4-FFF2-40B4-BE49-F238E27FC236}">
                    <a16:creationId xmlns:a16="http://schemas.microsoft.com/office/drawing/2014/main" id="{7B4F14CC-5939-42F9-9369-B4FB1794EF94}"/>
                  </a:ext>
                </a:extLst>
              </p:cNvPr>
              <p:cNvSpPr txBox="1"/>
              <p:nvPr/>
            </p:nvSpPr>
            <p:spPr>
              <a:xfrm rot="16200000">
                <a:off x="4277193" y="3451827"/>
                <a:ext cx="3161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10</a:t>
                </a:r>
              </a:p>
            </p:txBody>
          </p:sp>
          <p:sp>
            <p:nvSpPr>
              <p:cNvPr id="74" name="TekstSylinder 73">
                <a:extLst>
                  <a:ext uri="{FF2B5EF4-FFF2-40B4-BE49-F238E27FC236}">
                    <a16:creationId xmlns:a16="http://schemas.microsoft.com/office/drawing/2014/main" id="{5830F82D-97B2-46E0-86D2-E2F81B9AF2AF}"/>
                  </a:ext>
                </a:extLst>
              </p:cNvPr>
              <p:cNvSpPr txBox="1"/>
              <p:nvPr/>
            </p:nvSpPr>
            <p:spPr>
              <a:xfrm rot="16200000">
                <a:off x="4454586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9</a:t>
                </a:r>
              </a:p>
            </p:txBody>
          </p:sp>
          <p:sp>
            <p:nvSpPr>
              <p:cNvPr id="75" name="TekstSylinder 74">
                <a:extLst>
                  <a:ext uri="{FF2B5EF4-FFF2-40B4-BE49-F238E27FC236}">
                    <a16:creationId xmlns:a16="http://schemas.microsoft.com/office/drawing/2014/main" id="{A7F5BCFA-CC7A-45A8-83D6-6BA0C2226550}"/>
                  </a:ext>
                </a:extLst>
              </p:cNvPr>
              <p:cNvSpPr txBox="1"/>
              <p:nvPr/>
            </p:nvSpPr>
            <p:spPr>
              <a:xfrm rot="16200000">
                <a:off x="4586480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8</a:t>
                </a:r>
              </a:p>
            </p:txBody>
          </p:sp>
          <p:sp>
            <p:nvSpPr>
              <p:cNvPr id="76" name="TekstSylinder 75">
                <a:extLst>
                  <a:ext uri="{FF2B5EF4-FFF2-40B4-BE49-F238E27FC236}">
                    <a16:creationId xmlns:a16="http://schemas.microsoft.com/office/drawing/2014/main" id="{CDA92034-9629-4497-B33C-E2F02AF6E253}"/>
                  </a:ext>
                </a:extLst>
              </p:cNvPr>
              <p:cNvSpPr txBox="1"/>
              <p:nvPr/>
            </p:nvSpPr>
            <p:spPr>
              <a:xfrm rot="16200000">
                <a:off x="4729594" y="3451827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7</a:t>
                </a:r>
              </a:p>
            </p:txBody>
          </p:sp>
          <p:sp>
            <p:nvSpPr>
              <p:cNvPr id="77" name="TekstSylinder 76">
                <a:extLst>
                  <a:ext uri="{FF2B5EF4-FFF2-40B4-BE49-F238E27FC236}">
                    <a16:creationId xmlns:a16="http://schemas.microsoft.com/office/drawing/2014/main" id="{ACA0DFA5-CB7A-46F8-B3A5-804CE56640BF}"/>
                  </a:ext>
                </a:extLst>
              </p:cNvPr>
              <p:cNvSpPr txBox="1"/>
              <p:nvPr/>
            </p:nvSpPr>
            <p:spPr>
              <a:xfrm rot="16200000">
                <a:off x="4859781" y="345182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6</a:t>
                </a:r>
              </a:p>
            </p:txBody>
          </p:sp>
          <p:sp>
            <p:nvSpPr>
              <p:cNvPr id="78" name="TekstSylinder 77">
                <a:extLst>
                  <a:ext uri="{FF2B5EF4-FFF2-40B4-BE49-F238E27FC236}">
                    <a16:creationId xmlns:a16="http://schemas.microsoft.com/office/drawing/2014/main" id="{B37468B2-E0B7-46B9-8ED8-A4EF12622C30}"/>
                  </a:ext>
                </a:extLst>
              </p:cNvPr>
              <p:cNvSpPr txBox="1"/>
              <p:nvPr/>
            </p:nvSpPr>
            <p:spPr>
              <a:xfrm rot="16200000">
                <a:off x="5007100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</a:t>
                </a:r>
              </a:p>
            </p:txBody>
          </p:sp>
          <p:sp>
            <p:nvSpPr>
              <p:cNvPr id="79" name="TekstSylinder 78">
                <a:extLst>
                  <a:ext uri="{FF2B5EF4-FFF2-40B4-BE49-F238E27FC236}">
                    <a16:creationId xmlns:a16="http://schemas.microsoft.com/office/drawing/2014/main" id="{17069FA6-9FDC-4FC4-8181-35F7FCA28089}"/>
                  </a:ext>
                </a:extLst>
              </p:cNvPr>
              <p:cNvSpPr txBox="1"/>
              <p:nvPr/>
            </p:nvSpPr>
            <p:spPr>
              <a:xfrm rot="16200000">
                <a:off x="5149486" y="3451825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4</a:t>
                </a:r>
              </a:p>
            </p:txBody>
          </p:sp>
          <p:sp>
            <p:nvSpPr>
              <p:cNvPr id="80" name="TekstSylinder 79">
                <a:extLst>
                  <a:ext uri="{FF2B5EF4-FFF2-40B4-BE49-F238E27FC236}">
                    <a16:creationId xmlns:a16="http://schemas.microsoft.com/office/drawing/2014/main" id="{0DA43854-EF0A-4026-91FB-19CE246C621F}"/>
                  </a:ext>
                </a:extLst>
              </p:cNvPr>
              <p:cNvSpPr txBox="1"/>
              <p:nvPr/>
            </p:nvSpPr>
            <p:spPr>
              <a:xfrm rot="16200000">
                <a:off x="5282691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</a:t>
                </a:r>
              </a:p>
            </p:txBody>
          </p:sp>
          <p:sp>
            <p:nvSpPr>
              <p:cNvPr id="81" name="TekstSylinder 80">
                <a:extLst>
                  <a:ext uri="{FF2B5EF4-FFF2-40B4-BE49-F238E27FC236}">
                    <a16:creationId xmlns:a16="http://schemas.microsoft.com/office/drawing/2014/main" id="{25FA17EE-EAF6-4411-B1F0-DCC1BFB95B86}"/>
                  </a:ext>
                </a:extLst>
              </p:cNvPr>
              <p:cNvSpPr txBox="1"/>
              <p:nvPr/>
            </p:nvSpPr>
            <p:spPr>
              <a:xfrm rot="16200000">
                <a:off x="5425077" y="3444669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2</a:t>
                </a:r>
              </a:p>
            </p:txBody>
          </p:sp>
          <p:sp>
            <p:nvSpPr>
              <p:cNvPr id="82" name="TekstSylinder 81">
                <a:extLst>
                  <a:ext uri="{FF2B5EF4-FFF2-40B4-BE49-F238E27FC236}">
                    <a16:creationId xmlns:a16="http://schemas.microsoft.com/office/drawing/2014/main" id="{D9016B2A-616D-4ADB-AF87-296AF3476788}"/>
                  </a:ext>
                </a:extLst>
              </p:cNvPr>
              <p:cNvSpPr txBox="1"/>
              <p:nvPr/>
            </p:nvSpPr>
            <p:spPr>
              <a:xfrm rot="16200000">
                <a:off x="5565900" y="3441236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83" name="TekstSylinder 82">
                <a:extLst>
                  <a:ext uri="{FF2B5EF4-FFF2-40B4-BE49-F238E27FC236}">
                    <a16:creationId xmlns:a16="http://schemas.microsoft.com/office/drawing/2014/main" id="{428B1DA2-0019-4C04-BD47-EB96A7E9BF7C}"/>
                  </a:ext>
                </a:extLst>
              </p:cNvPr>
              <p:cNvSpPr txBox="1"/>
              <p:nvPr/>
            </p:nvSpPr>
            <p:spPr>
              <a:xfrm rot="16200000">
                <a:off x="5705600" y="3444668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0</a:t>
                </a:r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F95758D-1626-4F40-B41C-7A3AD2D4F132}"/>
                  </a:ext>
                </a:extLst>
              </p:cNvPr>
              <p:cNvSpPr/>
              <p:nvPr/>
            </p:nvSpPr>
            <p:spPr>
              <a:xfrm>
                <a:off x="3707274" y="3375212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TekstSylinder 84">
                <a:extLst>
                  <a:ext uri="{FF2B5EF4-FFF2-40B4-BE49-F238E27FC236}">
                    <a16:creationId xmlns:a16="http://schemas.microsoft.com/office/drawing/2014/main" id="{B48EA0B6-4B18-4B4F-9279-7CA52BB86498}"/>
                  </a:ext>
                </a:extLst>
              </p:cNvPr>
              <p:cNvSpPr txBox="1"/>
              <p:nvPr/>
            </p:nvSpPr>
            <p:spPr>
              <a:xfrm rot="16200000">
                <a:off x="3509854" y="3451835"/>
                <a:ext cx="4058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Aref</a:t>
                </a:r>
              </a:p>
            </p:txBody>
          </p:sp>
        </p:grpSp>
        <p:grpSp>
          <p:nvGrpSpPr>
            <p:cNvPr id="28" name="Gruppe 27">
              <a:extLst>
                <a:ext uri="{FF2B5EF4-FFF2-40B4-BE49-F238E27FC236}">
                  <a16:creationId xmlns:a16="http://schemas.microsoft.com/office/drawing/2014/main" id="{1990191A-962E-4527-94D1-551CC46A0831}"/>
                </a:ext>
              </a:extLst>
            </p:cNvPr>
            <p:cNvGrpSpPr/>
            <p:nvPr/>
          </p:nvGrpSpPr>
          <p:grpSpPr>
            <a:xfrm flipV="1">
              <a:off x="3869634" y="1509262"/>
              <a:ext cx="2062321" cy="478915"/>
              <a:chOff x="3750857" y="3545086"/>
              <a:chExt cx="2062321" cy="478915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99BC686-862D-4BA8-AB5F-2591B0174CB0}"/>
                  </a:ext>
                </a:extLst>
              </p:cNvPr>
              <p:cNvSpPr/>
              <p:nvPr/>
            </p:nvSpPr>
            <p:spPr>
              <a:xfrm>
                <a:off x="39867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BD4B29D0-6A55-4996-B437-A5D147C63E0C}"/>
                  </a:ext>
                </a:extLst>
              </p:cNvPr>
              <p:cNvSpPr/>
              <p:nvPr/>
            </p:nvSpPr>
            <p:spPr>
              <a:xfrm>
                <a:off x="4126474" y="354874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1" name="Gruppe 30">
                <a:extLst>
                  <a:ext uri="{FF2B5EF4-FFF2-40B4-BE49-F238E27FC236}">
                    <a16:creationId xmlns:a16="http://schemas.microsoft.com/office/drawing/2014/main" id="{CEC10066-DCF0-4828-B02C-2333A1EE4E57}"/>
                  </a:ext>
                </a:extLst>
              </p:cNvPr>
              <p:cNvGrpSpPr/>
              <p:nvPr/>
            </p:nvGrpSpPr>
            <p:grpSpPr>
              <a:xfrm>
                <a:off x="42661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7" name="Gruppe 56">
                  <a:extLst>
                    <a:ext uri="{FF2B5EF4-FFF2-40B4-BE49-F238E27FC236}">
                      <a16:creationId xmlns:a16="http://schemas.microsoft.com/office/drawing/2014/main" id="{9DA000EF-F260-4D07-B5E9-9DFACC1E981A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9" name="Ellipse 58">
                    <a:extLst>
                      <a:ext uri="{FF2B5EF4-FFF2-40B4-BE49-F238E27FC236}">
                        <a16:creationId xmlns:a16="http://schemas.microsoft.com/office/drawing/2014/main" id="{C5C9DBE9-2F18-40D2-8CB4-AEE0859C6E42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0" name="Ellipse 59">
                    <a:extLst>
                      <a:ext uri="{FF2B5EF4-FFF2-40B4-BE49-F238E27FC236}">
                        <a16:creationId xmlns:a16="http://schemas.microsoft.com/office/drawing/2014/main" id="{A0F76A87-AB47-49A4-AE88-4ED2CDD39A94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61" name="Ellipse 60">
                    <a:extLst>
                      <a:ext uri="{FF2B5EF4-FFF2-40B4-BE49-F238E27FC236}">
                        <a16:creationId xmlns:a16="http://schemas.microsoft.com/office/drawing/2014/main" id="{A41974A0-0842-48CE-B8B0-3072E1F8EE7A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E19C94A5-7928-490A-9599-93C267552505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2" name="Gruppe 31">
                <a:extLst>
                  <a:ext uri="{FF2B5EF4-FFF2-40B4-BE49-F238E27FC236}">
                    <a16:creationId xmlns:a16="http://schemas.microsoft.com/office/drawing/2014/main" id="{C769E317-8F3E-42EB-BACF-1BC1EEC7195E}"/>
                  </a:ext>
                </a:extLst>
              </p:cNvPr>
              <p:cNvGrpSpPr/>
              <p:nvPr/>
            </p:nvGrpSpPr>
            <p:grpSpPr>
              <a:xfrm>
                <a:off x="4824974" y="3548746"/>
                <a:ext cx="472888" cy="53788"/>
                <a:chOff x="3848101" y="3375212"/>
                <a:chExt cx="472888" cy="53788"/>
              </a:xfrm>
            </p:grpSpPr>
            <p:grpSp>
              <p:nvGrpSpPr>
                <p:cNvPr id="52" name="Gruppe 51">
                  <a:extLst>
                    <a:ext uri="{FF2B5EF4-FFF2-40B4-BE49-F238E27FC236}">
                      <a16:creationId xmlns:a16="http://schemas.microsoft.com/office/drawing/2014/main" id="{18FC3BA6-DFAD-4079-9E51-B014ECD769AF}"/>
                    </a:ext>
                  </a:extLst>
                </p:cNvPr>
                <p:cNvGrpSpPr/>
                <p:nvPr/>
              </p:nvGrpSpPr>
              <p:grpSpPr>
                <a:xfrm>
                  <a:off x="3848101" y="3375212"/>
                  <a:ext cx="333188" cy="53788"/>
                  <a:chOff x="3848101" y="3375212"/>
                  <a:chExt cx="333188" cy="53788"/>
                </a:xfrm>
              </p:grpSpPr>
              <p:sp>
                <p:nvSpPr>
                  <p:cNvPr id="54" name="Ellipse 53">
                    <a:extLst>
                      <a:ext uri="{FF2B5EF4-FFF2-40B4-BE49-F238E27FC236}">
                        <a16:creationId xmlns:a16="http://schemas.microsoft.com/office/drawing/2014/main" id="{02868F73-AB29-4DFA-8A12-BA42C90DFFDB}"/>
                      </a:ext>
                    </a:extLst>
                  </p:cNvPr>
                  <p:cNvSpPr/>
                  <p:nvPr/>
                </p:nvSpPr>
                <p:spPr>
                  <a:xfrm>
                    <a:off x="38481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24235556-9F61-44AC-913C-B6D224AE11A8}"/>
                      </a:ext>
                    </a:extLst>
                  </p:cNvPr>
                  <p:cNvSpPr/>
                  <p:nvPr/>
                </p:nvSpPr>
                <p:spPr>
                  <a:xfrm>
                    <a:off x="39878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3DC7670-C9BD-4EB6-9B9B-02259636AE5B}"/>
                      </a:ext>
                    </a:extLst>
                  </p:cNvPr>
                  <p:cNvSpPr/>
                  <p:nvPr/>
                </p:nvSpPr>
                <p:spPr>
                  <a:xfrm>
                    <a:off x="4127501" y="3375212"/>
                    <a:ext cx="53788" cy="5378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nb-NO"/>
                  </a:p>
                </p:txBody>
              </p:sp>
            </p:grpSp>
            <p:sp>
              <p:nvSpPr>
                <p:cNvPr id="53" name="Ellipse 52">
                  <a:extLst>
                    <a:ext uri="{FF2B5EF4-FFF2-40B4-BE49-F238E27FC236}">
                      <a16:creationId xmlns:a16="http://schemas.microsoft.com/office/drawing/2014/main" id="{3C3A8FFE-C0EB-4C9A-8037-D110AD5D08A1}"/>
                    </a:ext>
                  </a:extLst>
                </p:cNvPr>
                <p:cNvSpPr/>
                <p:nvPr/>
              </p:nvSpPr>
              <p:spPr>
                <a:xfrm>
                  <a:off x="42672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33" name="Gruppe 32">
                <a:extLst>
                  <a:ext uri="{FF2B5EF4-FFF2-40B4-BE49-F238E27FC236}">
                    <a16:creationId xmlns:a16="http://schemas.microsoft.com/office/drawing/2014/main" id="{EBC53482-3E69-4865-B440-757189AD1D40}"/>
                  </a:ext>
                </a:extLst>
              </p:cNvPr>
              <p:cNvGrpSpPr/>
              <p:nvPr/>
            </p:nvGrpSpPr>
            <p:grpSpPr>
              <a:xfrm>
                <a:off x="5383774" y="3548746"/>
                <a:ext cx="333188" cy="53788"/>
                <a:chOff x="3848101" y="3375212"/>
                <a:chExt cx="333188" cy="53788"/>
              </a:xfrm>
            </p:grpSpPr>
            <p:sp>
              <p:nvSpPr>
                <p:cNvPr id="49" name="Ellipse 48">
                  <a:extLst>
                    <a:ext uri="{FF2B5EF4-FFF2-40B4-BE49-F238E27FC236}">
                      <a16:creationId xmlns:a16="http://schemas.microsoft.com/office/drawing/2014/main" id="{364D643E-5359-469E-953D-8140193FD0C3}"/>
                    </a:ext>
                  </a:extLst>
                </p:cNvPr>
                <p:cNvSpPr/>
                <p:nvPr/>
              </p:nvSpPr>
              <p:spPr>
                <a:xfrm>
                  <a:off x="38481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367B5D23-5713-409E-9EB0-D4C008BB85AD}"/>
                    </a:ext>
                  </a:extLst>
                </p:cNvPr>
                <p:cNvSpPr/>
                <p:nvPr/>
              </p:nvSpPr>
              <p:spPr>
                <a:xfrm>
                  <a:off x="39878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51" name="Ellipse 50">
                  <a:extLst>
                    <a:ext uri="{FF2B5EF4-FFF2-40B4-BE49-F238E27FC236}">
                      <a16:creationId xmlns:a16="http://schemas.microsoft.com/office/drawing/2014/main" id="{90361B30-D1B1-45DC-B6D6-F51D45865124}"/>
                    </a:ext>
                  </a:extLst>
                </p:cNvPr>
                <p:cNvSpPr/>
                <p:nvPr/>
              </p:nvSpPr>
              <p:spPr>
                <a:xfrm>
                  <a:off x="4127501" y="3375212"/>
                  <a:ext cx="53788" cy="5378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D95FFE0C-1454-4599-9AD5-2AA611CE5753}"/>
                  </a:ext>
                </a:extLst>
              </p:cNvPr>
              <p:cNvSpPr txBox="1"/>
              <p:nvPr/>
            </p:nvSpPr>
            <p:spPr>
              <a:xfrm rot="16200000">
                <a:off x="3776263" y="3663485"/>
                <a:ext cx="47481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Reset</a:t>
                </a:r>
              </a:p>
            </p:txBody>
          </p:sp>
          <p:sp>
            <p:nvSpPr>
              <p:cNvPr id="35" name="TekstSylinder 34">
                <a:extLst>
                  <a:ext uri="{FF2B5EF4-FFF2-40B4-BE49-F238E27FC236}">
                    <a16:creationId xmlns:a16="http://schemas.microsoft.com/office/drawing/2014/main" id="{7F211FC8-DFA2-42C8-8898-81DB7A5C1848}"/>
                  </a:ext>
                </a:extLst>
              </p:cNvPr>
              <p:cNvSpPr txBox="1"/>
              <p:nvPr/>
            </p:nvSpPr>
            <p:spPr>
              <a:xfrm rot="16200000">
                <a:off x="3941658" y="3659254"/>
                <a:ext cx="4203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3,3V</a:t>
                </a:r>
              </a:p>
            </p:txBody>
          </p:sp>
          <p:sp>
            <p:nvSpPr>
              <p:cNvPr id="36" name="TekstSylinder 35">
                <a:extLst>
                  <a:ext uri="{FF2B5EF4-FFF2-40B4-BE49-F238E27FC236}">
                    <a16:creationId xmlns:a16="http://schemas.microsoft.com/office/drawing/2014/main" id="{8D401E72-B570-4E21-9383-483C991E06D5}"/>
                  </a:ext>
                </a:extLst>
              </p:cNvPr>
              <p:cNvSpPr txBox="1"/>
              <p:nvPr/>
            </p:nvSpPr>
            <p:spPr>
              <a:xfrm rot="16200000">
                <a:off x="4133260" y="3625361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5V</a:t>
                </a:r>
              </a:p>
            </p:txBody>
          </p:sp>
          <p:sp>
            <p:nvSpPr>
              <p:cNvPr id="37" name="TekstSylinder 36">
                <a:extLst>
                  <a:ext uri="{FF2B5EF4-FFF2-40B4-BE49-F238E27FC236}">
                    <a16:creationId xmlns:a16="http://schemas.microsoft.com/office/drawing/2014/main" id="{49AA1FF7-B7B2-43DC-A623-C65CCBF67607}"/>
                  </a:ext>
                </a:extLst>
              </p:cNvPr>
              <p:cNvSpPr txBox="1"/>
              <p:nvPr/>
            </p:nvSpPr>
            <p:spPr>
              <a:xfrm rot="16200000">
                <a:off x="4239320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8" name="TekstSylinder 37">
                <a:extLst>
                  <a:ext uri="{FF2B5EF4-FFF2-40B4-BE49-F238E27FC236}">
                    <a16:creationId xmlns:a16="http://schemas.microsoft.com/office/drawing/2014/main" id="{619FD511-51B5-4B5B-8425-471EF18D5227}"/>
                  </a:ext>
                </a:extLst>
              </p:cNvPr>
              <p:cNvSpPr txBox="1"/>
              <p:nvPr/>
            </p:nvSpPr>
            <p:spPr>
              <a:xfrm rot="16200000">
                <a:off x="4371214" y="3625361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39" name="TekstSylinder 38">
                <a:extLst>
                  <a:ext uri="{FF2B5EF4-FFF2-40B4-BE49-F238E27FC236}">
                    <a16:creationId xmlns:a16="http://schemas.microsoft.com/office/drawing/2014/main" id="{A82C8C4A-4D79-43BE-8000-D54D80E2BD72}"/>
                  </a:ext>
                </a:extLst>
              </p:cNvPr>
              <p:cNvSpPr txBox="1"/>
              <p:nvPr/>
            </p:nvSpPr>
            <p:spPr>
              <a:xfrm rot="16200000">
                <a:off x="4537571" y="3625361"/>
                <a:ext cx="3529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Vin</a:t>
                </a:r>
              </a:p>
            </p:txBody>
          </p:sp>
          <p:sp>
            <p:nvSpPr>
              <p:cNvPr id="40" name="TekstSylinder 39">
                <a:extLst>
                  <a:ext uri="{FF2B5EF4-FFF2-40B4-BE49-F238E27FC236}">
                    <a16:creationId xmlns:a16="http://schemas.microsoft.com/office/drawing/2014/main" id="{1940BF6D-73C3-4C8A-AAE1-10ED5B171F84}"/>
                  </a:ext>
                </a:extLst>
              </p:cNvPr>
              <p:cNvSpPr txBox="1"/>
              <p:nvPr/>
            </p:nvSpPr>
            <p:spPr>
              <a:xfrm rot="16200000">
                <a:off x="4682185" y="3625360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A0</a:t>
                </a:r>
              </a:p>
            </p:txBody>
          </p:sp>
          <p:sp>
            <p:nvSpPr>
              <p:cNvPr id="41" name="TekstSylinder 40">
                <a:extLst>
                  <a:ext uri="{FF2B5EF4-FFF2-40B4-BE49-F238E27FC236}">
                    <a16:creationId xmlns:a16="http://schemas.microsoft.com/office/drawing/2014/main" id="{10BA1C98-42E5-41F4-8BE6-37ACE948E08D}"/>
                  </a:ext>
                </a:extLst>
              </p:cNvPr>
              <p:cNvSpPr txBox="1"/>
              <p:nvPr/>
            </p:nvSpPr>
            <p:spPr>
              <a:xfrm rot="16200000">
                <a:off x="4829504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A1</a:t>
                </a:r>
              </a:p>
            </p:txBody>
          </p:sp>
          <p:sp>
            <p:nvSpPr>
              <p:cNvPr id="42" name="TekstSylinder 41">
                <a:extLst>
                  <a:ext uri="{FF2B5EF4-FFF2-40B4-BE49-F238E27FC236}">
                    <a16:creationId xmlns:a16="http://schemas.microsoft.com/office/drawing/2014/main" id="{2A2A1B33-C715-4C56-8B04-FB5131791C52}"/>
                  </a:ext>
                </a:extLst>
              </p:cNvPr>
              <p:cNvSpPr txBox="1"/>
              <p:nvPr/>
            </p:nvSpPr>
            <p:spPr>
              <a:xfrm rot="16200000">
                <a:off x="4971890" y="3625359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A2</a:t>
                </a:r>
              </a:p>
            </p:txBody>
          </p:sp>
          <p:sp>
            <p:nvSpPr>
              <p:cNvPr id="43" name="TekstSylinder 42">
                <a:extLst>
                  <a:ext uri="{FF2B5EF4-FFF2-40B4-BE49-F238E27FC236}">
                    <a16:creationId xmlns:a16="http://schemas.microsoft.com/office/drawing/2014/main" id="{E7335C7B-965F-405D-8374-D52D456BD924}"/>
                  </a:ext>
                </a:extLst>
              </p:cNvPr>
              <p:cNvSpPr txBox="1"/>
              <p:nvPr/>
            </p:nvSpPr>
            <p:spPr>
              <a:xfrm rot="16200000">
                <a:off x="5105095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A3</a:t>
                </a:r>
              </a:p>
            </p:txBody>
          </p:sp>
          <p:sp>
            <p:nvSpPr>
              <p:cNvPr id="44" name="TekstSylinder 43">
                <a:extLst>
                  <a:ext uri="{FF2B5EF4-FFF2-40B4-BE49-F238E27FC236}">
                    <a16:creationId xmlns:a16="http://schemas.microsoft.com/office/drawing/2014/main" id="{D2CDB4AE-5219-4600-99C8-E273DF1D7152}"/>
                  </a:ext>
                </a:extLst>
              </p:cNvPr>
              <p:cNvSpPr txBox="1"/>
              <p:nvPr/>
            </p:nvSpPr>
            <p:spPr>
              <a:xfrm rot="16200000">
                <a:off x="5247481" y="3618203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A4</a:t>
                </a:r>
              </a:p>
            </p:txBody>
          </p:sp>
          <p:sp>
            <p:nvSpPr>
              <p:cNvPr id="45" name="TekstSylinder 44">
                <a:extLst>
                  <a:ext uri="{FF2B5EF4-FFF2-40B4-BE49-F238E27FC236}">
                    <a16:creationId xmlns:a16="http://schemas.microsoft.com/office/drawing/2014/main" id="{67892991-F949-4BF7-9A73-2C01DD362C5D}"/>
                  </a:ext>
                </a:extLst>
              </p:cNvPr>
              <p:cNvSpPr txBox="1"/>
              <p:nvPr/>
            </p:nvSpPr>
            <p:spPr>
              <a:xfrm rot="16200000">
                <a:off x="5425173" y="3614770"/>
                <a:ext cx="25039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1</a:t>
                </a:r>
              </a:p>
            </p:txBody>
          </p:sp>
          <p:sp>
            <p:nvSpPr>
              <p:cNvPr id="46" name="TekstSylinder 45">
                <a:extLst>
                  <a:ext uri="{FF2B5EF4-FFF2-40B4-BE49-F238E27FC236}">
                    <a16:creationId xmlns:a16="http://schemas.microsoft.com/office/drawing/2014/main" id="{EB0C544D-4CA9-424D-8987-E6CA8A3EF2EB}"/>
                  </a:ext>
                </a:extLst>
              </p:cNvPr>
              <p:cNvSpPr txBox="1"/>
              <p:nvPr/>
            </p:nvSpPr>
            <p:spPr>
              <a:xfrm rot="16200000">
                <a:off x="5528004" y="3618202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A5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E2AF6AD-D7D1-494B-A247-2A8F097B9491}"/>
                  </a:ext>
                </a:extLst>
              </p:cNvPr>
              <p:cNvSpPr/>
              <p:nvPr/>
            </p:nvSpPr>
            <p:spPr>
              <a:xfrm>
                <a:off x="3849942" y="3545086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TekstSylinder 47">
                <a:extLst>
                  <a:ext uri="{FF2B5EF4-FFF2-40B4-BE49-F238E27FC236}">
                    <a16:creationId xmlns:a16="http://schemas.microsoft.com/office/drawing/2014/main" id="{3FA559BD-9B21-4198-8B58-CCCD0D798DAE}"/>
                  </a:ext>
                </a:extLst>
              </p:cNvPr>
              <p:cNvSpPr txBox="1"/>
              <p:nvPr/>
            </p:nvSpPr>
            <p:spPr>
              <a:xfrm rot="16200000">
                <a:off x="3658204" y="3659380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Ioref</a:t>
                </a:r>
              </a:p>
            </p:txBody>
          </p:sp>
        </p:grpSp>
      </p:grpSp>
      <p:cxnSp>
        <p:nvCxnSpPr>
          <p:cNvPr id="187" name="Rett linje 186">
            <a:extLst>
              <a:ext uri="{FF2B5EF4-FFF2-40B4-BE49-F238E27FC236}">
                <a16:creationId xmlns:a16="http://schemas.microsoft.com/office/drawing/2014/main" id="{85DD616A-E9DF-447C-A729-D3AE165376DC}"/>
              </a:ext>
            </a:extLst>
          </p:cNvPr>
          <p:cNvCxnSpPr>
            <a:stCxn id="38" idx="3"/>
          </p:cNvCxnSpPr>
          <p:nvPr/>
        </p:nvCxnSpPr>
        <p:spPr>
          <a:xfrm flipH="1" flipV="1">
            <a:off x="3633565" y="4150781"/>
            <a:ext cx="365644" cy="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Rett linje 188">
            <a:extLst>
              <a:ext uri="{FF2B5EF4-FFF2-40B4-BE49-F238E27FC236}">
                <a16:creationId xmlns:a16="http://schemas.microsoft.com/office/drawing/2014/main" id="{5CEE1DA8-CDC3-44D5-BB88-BE5FB2C3269A}"/>
              </a:ext>
            </a:extLst>
          </p:cNvPr>
          <p:cNvCxnSpPr>
            <a:cxnSpLocks/>
          </p:cNvCxnSpPr>
          <p:nvPr/>
        </p:nvCxnSpPr>
        <p:spPr>
          <a:xfrm flipH="1">
            <a:off x="3633565" y="4150539"/>
            <a:ext cx="1642" cy="17543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Rett linje 196">
            <a:extLst>
              <a:ext uri="{FF2B5EF4-FFF2-40B4-BE49-F238E27FC236}">
                <a16:creationId xmlns:a16="http://schemas.microsoft.com/office/drawing/2014/main" id="{A2B9FA53-4E65-4ACC-8EFB-19023912F62D}"/>
              </a:ext>
            </a:extLst>
          </p:cNvPr>
          <p:cNvCxnSpPr>
            <a:cxnSpLocks/>
          </p:cNvCxnSpPr>
          <p:nvPr/>
        </p:nvCxnSpPr>
        <p:spPr>
          <a:xfrm>
            <a:off x="7073499" y="5968374"/>
            <a:ext cx="0" cy="33050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Rett linje 198">
            <a:extLst>
              <a:ext uri="{FF2B5EF4-FFF2-40B4-BE49-F238E27FC236}">
                <a16:creationId xmlns:a16="http://schemas.microsoft.com/office/drawing/2014/main" id="{198F4475-6EE4-419F-81A3-71741E33EA04}"/>
              </a:ext>
            </a:extLst>
          </p:cNvPr>
          <p:cNvCxnSpPr>
            <a:stCxn id="39" idx="3"/>
          </p:cNvCxnSpPr>
          <p:nvPr/>
        </p:nvCxnSpPr>
        <p:spPr>
          <a:xfrm flipH="1" flipV="1">
            <a:off x="3816387" y="4292001"/>
            <a:ext cx="206065" cy="205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Rett linje 200">
            <a:extLst>
              <a:ext uri="{FF2B5EF4-FFF2-40B4-BE49-F238E27FC236}">
                <a16:creationId xmlns:a16="http://schemas.microsoft.com/office/drawing/2014/main" id="{4EB6BB39-27E4-40CA-9451-B80D7275FF9E}"/>
              </a:ext>
            </a:extLst>
          </p:cNvPr>
          <p:cNvCxnSpPr>
            <a:cxnSpLocks/>
          </p:cNvCxnSpPr>
          <p:nvPr/>
        </p:nvCxnSpPr>
        <p:spPr>
          <a:xfrm>
            <a:off x="3816387" y="4292001"/>
            <a:ext cx="0" cy="150242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Ellipse 207">
            <a:extLst>
              <a:ext uri="{FF2B5EF4-FFF2-40B4-BE49-F238E27FC236}">
                <a16:creationId xmlns:a16="http://schemas.microsoft.com/office/drawing/2014/main" id="{2391F48B-173A-4766-A6DF-3458F2CBE7A6}"/>
              </a:ext>
            </a:extLst>
          </p:cNvPr>
          <p:cNvSpPr/>
          <p:nvPr/>
        </p:nvSpPr>
        <p:spPr>
          <a:xfrm>
            <a:off x="3581700" y="5843409"/>
            <a:ext cx="99557" cy="995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2" name="Rett linje 211">
            <a:extLst>
              <a:ext uri="{FF2B5EF4-FFF2-40B4-BE49-F238E27FC236}">
                <a16:creationId xmlns:a16="http://schemas.microsoft.com/office/drawing/2014/main" id="{8EE43A92-8EC3-40F1-988C-5F44A37CA628}"/>
              </a:ext>
            </a:extLst>
          </p:cNvPr>
          <p:cNvCxnSpPr>
            <a:cxnSpLocks/>
          </p:cNvCxnSpPr>
          <p:nvPr/>
        </p:nvCxnSpPr>
        <p:spPr>
          <a:xfrm>
            <a:off x="3633565" y="5904866"/>
            <a:ext cx="36491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Rett linje 217">
            <a:extLst>
              <a:ext uri="{FF2B5EF4-FFF2-40B4-BE49-F238E27FC236}">
                <a16:creationId xmlns:a16="http://schemas.microsoft.com/office/drawing/2014/main" id="{089AB48A-B0D4-4364-AB44-DC2220D18E7F}"/>
              </a:ext>
            </a:extLst>
          </p:cNvPr>
          <p:cNvCxnSpPr>
            <a:cxnSpLocks/>
            <a:stCxn id="214" idx="4"/>
          </p:cNvCxnSpPr>
          <p:nvPr/>
        </p:nvCxnSpPr>
        <p:spPr>
          <a:xfrm>
            <a:off x="3820126" y="6057191"/>
            <a:ext cx="0" cy="2340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1" name="Rett linje 220">
            <a:extLst>
              <a:ext uri="{FF2B5EF4-FFF2-40B4-BE49-F238E27FC236}">
                <a16:creationId xmlns:a16="http://schemas.microsoft.com/office/drawing/2014/main" id="{D585BCCD-2AE3-4A32-85E2-C41D4DF1DE39}"/>
              </a:ext>
            </a:extLst>
          </p:cNvPr>
          <p:cNvCxnSpPr>
            <a:cxnSpLocks/>
          </p:cNvCxnSpPr>
          <p:nvPr/>
        </p:nvCxnSpPr>
        <p:spPr>
          <a:xfrm>
            <a:off x="3805224" y="6298882"/>
            <a:ext cx="604398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Rett linje 284">
            <a:extLst>
              <a:ext uri="{FF2B5EF4-FFF2-40B4-BE49-F238E27FC236}">
                <a16:creationId xmlns:a16="http://schemas.microsoft.com/office/drawing/2014/main" id="{5DB85B73-0B60-4ADB-AE2D-0493B0FE2414}"/>
              </a:ext>
            </a:extLst>
          </p:cNvPr>
          <p:cNvCxnSpPr>
            <a:cxnSpLocks/>
          </p:cNvCxnSpPr>
          <p:nvPr/>
        </p:nvCxnSpPr>
        <p:spPr>
          <a:xfrm>
            <a:off x="5582834" y="5049313"/>
            <a:ext cx="4012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Rett linje 286">
            <a:extLst>
              <a:ext uri="{FF2B5EF4-FFF2-40B4-BE49-F238E27FC236}">
                <a16:creationId xmlns:a16="http://schemas.microsoft.com/office/drawing/2014/main" id="{5937B60A-2E3E-4755-8D11-E4A332A620D7}"/>
              </a:ext>
            </a:extLst>
          </p:cNvPr>
          <p:cNvCxnSpPr>
            <a:cxnSpLocks/>
          </p:cNvCxnSpPr>
          <p:nvPr/>
        </p:nvCxnSpPr>
        <p:spPr>
          <a:xfrm>
            <a:off x="5577522" y="5186743"/>
            <a:ext cx="4857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Rett linje 333">
            <a:extLst>
              <a:ext uri="{FF2B5EF4-FFF2-40B4-BE49-F238E27FC236}">
                <a16:creationId xmlns:a16="http://schemas.microsoft.com/office/drawing/2014/main" id="{535C6BEA-7A4D-408A-BC7B-B7F2C2F3E979}"/>
              </a:ext>
            </a:extLst>
          </p:cNvPr>
          <p:cNvCxnSpPr>
            <a:cxnSpLocks/>
          </p:cNvCxnSpPr>
          <p:nvPr/>
        </p:nvCxnSpPr>
        <p:spPr>
          <a:xfrm>
            <a:off x="1695215" y="4949794"/>
            <a:ext cx="0" cy="79584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tt linje 337">
            <a:extLst>
              <a:ext uri="{FF2B5EF4-FFF2-40B4-BE49-F238E27FC236}">
                <a16:creationId xmlns:a16="http://schemas.microsoft.com/office/drawing/2014/main" id="{4BFC079D-8EA5-4581-9E49-C8581F450FB8}"/>
              </a:ext>
            </a:extLst>
          </p:cNvPr>
          <p:cNvCxnSpPr>
            <a:cxnSpLocks/>
          </p:cNvCxnSpPr>
          <p:nvPr/>
        </p:nvCxnSpPr>
        <p:spPr>
          <a:xfrm>
            <a:off x="1699168" y="6111304"/>
            <a:ext cx="0" cy="20257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Rett linje 341">
            <a:extLst>
              <a:ext uri="{FF2B5EF4-FFF2-40B4-BE49-F238E27FC236}">
                <a16:creationId xmlns:a16="http://schemas.microsoft.com/office/drawing/2014/main" id="{AEFA5A8A-E270-4207-9DC4-4A30E58CDD34}"/>
              </a:ext>
            </a:extLst>
          </p:cNvPr>
          <p:cNvCxnSpPr>
            <a:cxnSpLocks/>
          </p:cNvCxnSpPr>
          <p:nvPr/>
        </p:nvCxnSpPr>
        <p:spPr>
          <a:xfrm>
            <a:off x="1829585" y="4941241"/>
            <a:ext cx="0" cy="66270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tt linje 343">
            <a:extLst>
              <a:ext uri="{FF2B5EF4-FFF2-40B4-BE49-F238E27FC236}">
                <a16:creationId xmlns:a16="http://schemas.microsoft.com/office/drawing/2014/main" id="{DBBDFB3D-B41D-4A59-8B0F-CA3DD1915B50}"/>
              </a:ext>
            </a:extLst>
          </p:cNvPr>
          <p:cNvCxnSpPr>
            <a:cxnSpLocks/>
          </p:cNvCxnSpPr>
          <p:nvPr/>
        </p:nvCxnSpPr>
        <p:spPr>
          <a:xfrm>
            <a:off x="1824717" y="5603946"/>
            <a:ext cx="180676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uppe 345">
            <a:extLst>
              <a:ext uri="{FF2B5EF4-FFF2-40B4-BE49-F238E27FC236}">
                <a16:creationId xmlns:a16="http://schemas.microsoft.com/office/drawing/2014/main" id="{F373E3E7-0808-435E-8734-3868C75F836F}"/>
              </a:ext>
            </a:extLst>
          </p:cNvPr>
          <p:cNvGrpSpPr/>
          <p:nvPr/>
        </p:nvGrpSpPr>
        <p:grpSpPr>
          <a:xfrm rot="16200000">
            <a:off x="1949045" y="1621121"/>
            <a:ext cx="1165829" cy="1440180"/>
            <a:chOff x="2491740" y="3185160"/>
            <a:chExt cx="1165829" cy="1440180"/>
          </a:xfrm>
        </p:grpSpPr>
        <p:cxnSp>
          <p:nvCxnSpPr>
            <p:cNvPr id="347" name="Rett linje 346">
              <a:extLst>
                <a:ext uri="{FF2B5EF4-FFF2-40B4-BE49-F238E27FC236}">
                  <a16:creationId xmlns:a16="http://schemas.microsoft.com/office/drawing/2014/main" id="{57A0D2E3-FA4D-4122-9EBD-5E62B77B26F9}"/>
                </a:ext>
              </a:extLst>
            </p:cNvPr>
            <p:cNvCxnSpPr/>
            <p:nvPr/>
          </p:nvCxnSpPr>
          <p:spPr>
            <a:xfrm flipV="1">
              <a:off x="3124200" y="318516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Rett linje 347">
              <a:extLst>
                <a:ext uri="{FF2B5EF4-FFF2-40B4-BE49-F238E27FC236}">
                  <a16:creationId xmlns:a16="http://schemas.microsoft.com/office/drawing/2014/main" id="{1C51B054-1499-4DD4-865A-BE20B152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123281" y="4168140"/>
              <a:ext cx="533369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Rett linje 348">
              <a:extLst>
                <a:ext uri="{FF2B5EF4-FFF2-40B4-BE49-F238E27FC236}">
                  <a16:creationId xmlns:a16="http://schemas.microsoft.com/office/drawing/2014/main" id="{28A3AA08-71FB-4852-9262-1B2B580C00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6650" y="3185160"/>
              <a:ext cx="919" cy="14401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Rett linje 349">
              <a:extLst>
                <a:ext uri="{FF2B5EF4-FFF2-40B4-BE49-F238E27FC236}">
                  <a16:creationId xmlns:a16="http://schemas.microsoft.com/office/drawing/2014/main" id="{E31A3784-C637-431C-AEA7-0A6A5292BC18}"/>
                </a:ext>
              </a:extLst>
            </p:cNvPr>
            <p:cNvCxnSpPr/>
            <p:nvPr/>
          </p:nvCxnSpPr>
          <p:spPr>
            <a:xfrm flipH="1">
              <a:off x="2834640" y="364236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Rett linje 350">
              <a:extLst>
                <a:ext uri="{FF2B5EF4-FFF2-40B4-BE49-F238E27FC236}">
                  <a16:creationId xmlns:a16="http://schemas.microsoft.com/office/drawing/2014/main" id="{5C5A0D12-6545-46A1-875C-00570168147D}"/>
                </a:ext>
              </a:extLst>
            </p:cNvPr>
            <p:cNvCxnSpPr/>
            <p:nvPr/>
          </p:nvCxnSpPr>
          <p:spPr>
            <a:xfrm flipH="1">
              <a:off x="2834639" y="4168140"/>
              <a:ext cx="288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Rett linje 351">
              <a:extLst>
                <a:ext uri="{FF2B5EF4-FFF2-40B4-BE49-F238E27FC236}">
                  <a16:creationId xmlns:a16="http://schemas.microsoft.com/office/drawing/2014/main" id="{351F58BF-558E-4DC3-86CE-961BE4838D83}"/>
                </a:ext>
              </a:extLst>
            </p:cNvPr>
            <p:cNvCxnSpPr/>
            <p:nvPr/>
          </p:nvCxnSpPr>
          <p:spPr>
            <a:xfrm>
              <a:off x="2834639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Rett linje 352">
              <a:extLst>
                <a:ext uri="{FF2B5EF4-FFF2-40B4-BE49-F238E27FC236}">
                  <a16:creationId xmlns:a16="http://schemas.microsoft.com/office/drawing/2014/main" id="{E268698D-9468-4735-B0E6-70D90403F82B}"/>
                </a:ext>
              </a:extLst>
            </p:cNvPr>
            <p:cNvCxnSpPr/>
            <p:nvPr/>
          </p:nvCxnSpPr>
          <p:spPr>
            <a:xfrm>
              <a:off x="3123280" y="3642360"/>
              <a:ext cx="0" cy="525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Rett linje 353">
              <a:extLst>
                <a:ext uri="{FF2B5EF4-FFF2-40B4-BE49-F238E27FC236}">
                  <a16:creationId xmlns:a16="http://schemas.microsoft.com/office/drawing/2014/main" id="{2ADA2F0D-2E2C-44CB-996F-2C8F860B07A5}"/>
                </a:ext>
              </a:extLst>
            </p:cNvPr>
            <p:cNvCxnSpPr/>
            <p:nvPr/>
          </p:nvCxnSpPr>
          <p:spPr>
            <a:xfrm flipH="1">
              <a:off x="2620352" y="3796847"/>
              <a:ext cx="2142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Rett linje 354">
              <a:extLst>
                <a:ext uri="{FF2B5EF4-FFF2-40B4-BE49-F238E27FC236}">
                  <a16:creationId xmlns:a16="http://schemas.microsoft.com/office/drawing/2014/main" id="{3F5BD282-83D8-49A9-B3C5-952BCD185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1740" y="4023360"/>
              <a:ext cx="3428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Ellipse 355">
            <a:extLst>
              <a:ext uri="{FF2B5EF4-FFF2-40B4-BE49-F238E27FC236}">
                <a16:creationId xmlns:a16="http://schemas.microsoft.com/office/drawing/2014/main" id="{8F5A7D14-368E-4972-BB6D-E76373D75C11}"/>
              </a:ext>
            </a:extLst>
          </p:cNvPr>
          <p:cNvSpPr/>
          <p:nvPr/>
        </p:nvSpPr>
        <p:spPr>
          <a:xfrm>
            <a:off x="2404471" y="276877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7" name="Ellipse 356">
            <a:extLst>
              <a:ext uri="{FF2B5EF4-FFF2-40B4-BE49-F238E27FC236}">
                <a16:creationId xmlns:a16="http://schemas.microsoft.com/office/drawing/2014/main" id="{9685AB92-8168-4316-910B-1E84634BC0DC}"/>
              </a:ext>
            </a:extLst>
          </p:cNvPr>
          <p:cNvSpPr/>
          <p:nvPr/>
        </p:nvSpPr>
        <p:spPr>
          <a:xfrm>
            <a:off x="2627584" y="29077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63" name="Gruppe 362">
            <a:extLst>
              <a:ext uri="{FF2B5EF4-FFF2-40B4-BE49-F238E27FC236}">
                <a16:creationId xmlns:a16="http://schemas.microsoft.com/office/drawing/2014/main" id="{976B8400-754B-46A3-B270-19CED4E91D48}"/>
              </a:ext>
            </a:extLst>
          </p:cNvPr>
          <p:cNvGrpSpPr/>
          <p:nvPr/>
        </p:nvGrpSpPr>
        <p:grpSpPr>
          <a:xfrm>
            <a:off x="3666249" y="1510908"/>
            <a:ext cx="2389510" cy="1048870"/>
            <a:chOff x="2391335" y="1259541"/>
            <a:chExt cx="2389510" cy="1048870"/>
          </a:xfrm>
        </p:grpSpPr>
        <p:grpSp>
          <p:nvGrpSpPr>
            <p:cNvPr id="364" name="Gruppe 363">
              <a:extLst>
                <a:ext uri="{FF2B5EF4-FFF2-40B4-BE49-F238E27FC236}">
                  <a16:creationId xmlns:a16="http://schemas.microsoft.com/office/drawing/2014/main" id="{1E76FE36-C22B-4FD0-A3F1-F253B3521749}"/>
                </a:ext>
              </a:extLst>
            </p:cNvPr>
            <p:cNvGrpSpPr/>
            <p:nvPr/>
          </p:nvGrpSpPr>
          <p:grpSpPr>
            <a:xfrm rot="5400000">
              <a:off x="2924736" y="726140"/>
              <a:ext cx="1048870" cy="2115672"/>
              <a:chOff x="1030942" y="116540"/>
              <a:chExt cx="1048870" cy="2115672"/>
            </a:xfrm>
          </p:grpSpPr>
          <p:sp>
            <p:nvSpPr>
              <p:cNvPr id="375" name="Rektangel 374">
                <a:extLst>
                  <a:ext uri="{FF2B5EF4-FFF2-40B4-BE49-F238E27FC236}">
                    <a16:creationId xmlns:a16="http://schemas.microsoft.com/office/drawing/2014/main" id="{CB8632D5-BBB1-4B19-A82F-E04C6747AE20}"/>
                  </a:ext>
                </a:extLst>
              </p:cNvPr>
              <p:cNvSpPr/>
              <p:nvPr/>
            </p:nvSpPr>
            <p:spPr>
              <a:xfrm>
                <a:off x="1030942" y="116540"/>
                <a:ext cx="1048870" cy="21156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376" name="Ellipse 375">
                <a:extLst>
                  <a:ext uri="{FF2B5EF4-FFF2-40B4-BE49-F238E27FC236}">
                    <a16:creationId xmlns:a16="http://schemas.microsoft.com/office/drawing/2014/main" id="{1962DEF8-1B43-47BA-A72A-1AC7771AA095}"/>
                  </a:ext>
                </a:extLst>
              </p:cNvPr>
              <p:cNvSpPr/>
              <p:nvPr/>
            </p:nvSpPr>
            <p:spPr>
              <a:xfrm>
                <a:off x="1340224" y="246529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7" name="Ellipse 376">
                <a:extLst>
                  <a:ext uri="{FF2B5EF4-FFF2-40B4-BE49-F238E27FC236}">
                    <a16:creationId xmlns:a16="http://schemas.microsoft.com/office/drawing/2014/main" id="{5F5E60F6-8563-4B36-A0CE-39AE4004A062}"/>
                  </a:ext>
                </a:extLst>
              </p:cNvPr>
              <p:cNvSpPr/>
              <p:nvPr/>
            </p:nvSpPr>
            <p:spPr>
              <a:xfrm>
                <a:off x="1340224" y="1676400"/>
                <a:ext cx="430306" cy="4303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365" name="Gruppe 364">
              <a:extLst>
                <a:ext uri="{FF2B5EF4-FFF2-40B4-BE49-F238E27FC236}">
                  <a16:creationId xmlns:a16="http://schemas.microsoft.com/office/drawing/2014/main" id="{8E58F286-8487-445E-993A-67D13D5849E3}"/>
                </a:ext>
              </a:extLst>
            </p:cNvPr>
            <p:cNvGrpSpPr/>
            <p:nvPr/>
          </p:nvGrpSpPr>
          <p:grpSpPr>
            <a:xfrm>
              <a:off x="3094651" y="1779409"/>
              <a:ext cx="709040" cy="450978"/>
              <a:chOff x="3005498" y="3535638"/>
              <a:chExt cx="709040" cy="450978"/>
            </a:xfrm>
          </p:grpSpPr>
          <p:sp>
            <p:nvSpPr>
              <p:cNvPr id="367" name="Ellipse 366">
                <a:extLst>
                  <a:ext uri="{FF2B5EF4-FFF2-40B4-BE49-F238E27FC236}">
                    <a16:creationId xmlns:a16="http://schemas.microsoft.com/office/drawing/2014/main" id="{BC5A860A-8C19-4080-A329-88CEB555EFF3}"/>
                  </a:ext>
                </a:extLst>
              </p:cNvPr>
              <p:cNvSpPr/>
              <p:nvPr/>
            </p:nvSpPr>
            <p:spPr>
              <a:xfrm>
                <a:off x="3126441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8" name="Ellipse 367">
                <a:extLst>
                  <a:ext uri="{FF2B5EF4-FFF2-40B4-BE49-F238E27FC236}">
                    <a16:creationId xmlns:a16="http://schemas.microsoft.com/office/drawing/2014/main" id="{5D768DB1-5947-431C-80E5-5EA3870AAC00}"/>
                  </a:ext>
                </a:extLst>
              </p:cNvPr>
              <p:cNvSpPr/>
              <p:nvPr/>
            </p:nvSpPr>
            <p:spPr>
              <a:xfrm>
                <a:off x="3274359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37182954-B597-4F5F-90C3-FF3DC6598064}"/>
                  </a:ext>
                </a:extLst>
              </p:cNvPr>
              <p:cNvSpPr/>
              <p:nvPr/>
            </p:nvSpPr>
            <p:spPr>
              <a:xfrm>
                <a:off x="3422277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EC13D92E-CB80-46E9-98EF-6F2D6AD3B46B}"/>
                  </a:ext>
                </a:extLst>
              </p:cNvPr>
              <p:cNvSpPr/>
              <p:nvPr/>
            </p:nvSpPr>
            <p:spPr>
              <a:xfrm>
                <a:off x="3570195" y="3910321"/>
                <a:ext cx="53788" cy="53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71" name="TekstSylinder 370">
                <a:extLst>
                  <a:ext uri="{FF2B5EF4-FFF2-40B4-BE49-F238E27FC236}">
                    <a16:creationId xmlns:a16="http://schemas.microsoft.com/office/drawing/2014/main" id="{5BFF52DF-19BB-4F87-BD6A-581A0B21CD5F}"/>
                  </a:ext>
                </a:extLst>
              </p:cNvPr>
              <p:cNvSpPr txBox="1"/>
              <p:nvPr/>
            </p:nvSpPr>
            <p:spPr>
              <a:xfrm rot="16200000">
                <a:off x="2945706" y="3668852"/>
                <a:ext cx="36580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Vcc</a:t>
                </a:r>
              </a:p>
            </p:txBody>
          </p:sp>
          <p:sp>
            <p:nvSpPr>
              <p:cNvPr id="372" name="TekstSylinder 371">
                <a:extLst>
                  <a:ext uri="{FF2B5EF4-FFF2-40B4-BE49-F238E27FC236}">
                    <a16:creationId xmlns:a16="http://schemas.microsoft.com/office/drawing/2014/main" id="{F538F670-D6E9-4BEE-9516-58D855218EC7}"/>
                  </a:ext>
                </a:extLst>
              </p:cNvPr>
              <p:cNvSpPr txBox="1"/>
              <p:nvPr/>
            </p:nvSpPr>
            <p:spPr>
              <a:xfrm rot="16200000">
                <a:off x="3088402" y="3663771"/>
                <a:ext cx="3994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sz="1000" dirty="0"/>
                  <a:t>Trig</a:t>
                </a:r>
              </a:p>
            </p:txBody>
          </p:sp>
          <p:sp>
            <p:nvSpPr>
              <p:cNvPr id="373" name="TekstSylinder 372">
                <a:extLst>
                  <a:ext uri="{FF2B5EF4-FFF2-40B4-BE49-F238E27FC236}">
                    <a16:creationId xmlns:a16="http://schemas.microsoft.com/office/drawing/2014/main" id="{3C9BDC3E-9296-4141-924C-EBE3E81B50EC}"/>
                  </a:ext>
                </a:extLst>
              </p:cNvPr>
              <p:cNvSpPr txBox="1"/>
              <p:nvPr/>
            </p:nvSpPr>
            <p:spPr>
              <a:xfrm rot="16200000">
                <a:off x="3219520" y="3630696"/>
                <a:ext cx="4363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Echo</a:t>
                </a:r>
              </a:p>
            </p:txBody>
          </p:sp>
          <p:sp>
            <p:nvSpPr>
              <p:cNvPr id="374" name="TekstSylinder 373">
                <a:extLst>
                  <a:ext uri="{FF2B5EF4-FFF2-40B4-BE49-F238E27FC236}">
                    <a16:creationId xmlns:a16="http://schemas.microsoft.com/office/drawing/2014/main" id="{216B8E02-E9D7-49B5-8736-4DB6AAD71F11}"/>
                  </a:ext>
                </a:extLst>
              </p:cNvPr>
              <p:cNvSpPr txBox="1"/>
              <p:nvPr/>
            </p:nvSpPr>
            <p:spPr>
              <a:xfrm rot="16200000">
                <a:off x="3391694" y="3652233"/>
                <a:ext cx="3994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</p:grpSp>
        <p:sp>
          <p:nvSpPr>
            <p:cNvPr id="366" name="TekstSylinder 365">
              <a:extLst>
                <a:ext uri="{FF2B5EF4-FFF2-40B4-BE49-F238E27FC236}">
                  <a16:creationId xmlns:a16="http://schemas.microsoft.com/office/drawing/2014/main" id="{7D6646E3-586E-41A6-B653-199414E3299E}"/>
                </a:ext>
              </a:extLst>
            </p:cNvPr>
            <p:cNvSpPr txBox="1"/>
            <p:nvPr/>
          </p:nvSpPr>
          <p:spPr>
            <a:xfrm>
              <a:off x="2826539" y="1286245"/>
              <a:ext cx="195430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500" dirty="0"/>
                <a:t>Ultralydsensor</a:t>
              </a:r>
            </a:p>
          </p:txBody>
        </p:sp>
      </p:grpSp>
      <p:grpSp>
        <p:nvGrpSpPr>
          <p:cNvPr id="498" name="Gruppe 497">
            <a:extLst>
              <a:ext uri="{FF2B5EF4-FFF2-40B4-BE49-F238E27FC236}">
                <a16:creationId xmlns:a16="http://schemas.microsoft.com/office/drawing/2014/main" id="{4AE9060E-6D25-4F14-9428-1EB628A88142}"/>
              </a:ext>
            </a:extLst>
          </p:cNvPr>
          <p:cNvGrpSpPr/>
          <p:nvPr/>
        </p:nvGrpSpPr>
        <p:grpSpPr>
          <a:xfrm>
            <a:off x="10334829" y="347007"/>
            <a:ext cx="1259059" cy="1194738"/>
            <a:chOff x="10000513" y="405463"/>
            <a:chExt cx="1259059" cy="1194738"/>
          </a:xfrm>
        </p:grpSpPr>
        <p:sp>
          <p:nvSpPr>
            <p:cNvPr id="499" name="Rektangel 498">
              <a:extLst>
                <a:ext uri="{FF2B5EF4-FFF2-40B4-BE49-F238E27FC236}">
                  <a16:creationId xmlns:a16="http://schemas.microsoft.com/office/drawing/2014/main" id="{0D59ED54-A620-49B8-BE95-8EF3B5468A4F}"/>
                </a:ext>
              </a:extLst>
            </p:cNvPr>
            <p:cNvSpPr/>
            <p:nvPr/>
          </p:nvSpPr>
          <p:spPr>
            <a:xfrm>
              <a:off x="10000513" y="405463"/>
              <a:ext cx="1259059" cy="119473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0" name="Rektangel 499">
              <a:extLst>
                <a:ext uri="{FF2B5EF4-FFF2-40B4-BE49-F238E27FC236}">
                  <a16:creationId xmlns:a16="http://schemas.microsoft.com/office/drawing/2014/main" id="{1C057F0B-8150-42A6-AC36-E5D4326B71D0}"/>
                </a:ext>
              </a:extLst>
            </p:cNvPr>
            <p:cNvSpPr/>
            <p:nvPr/>
          </p:nvSpPr>
          <p:spPr>
            <a:xfrm>
              <a:off x="10204493" y="542410"/>
              <a:ext cx="863790" cy="5718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Skjerm</a:t>
              </a: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898F3C9B-AF94-46E3-87F8-313A416A9A94}"/>
                </a:ext>
              </a:extLst>
            </p:cNvPr>
            <p:cNvSpPr/>
            <p:nvPr/>
          </p:nvSpPr>
          <p:spPr>
            <a:xfrm>
              <a:off x="10863364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2" name="Ellipse 501">
              <a:extLst>
                <a:ext uri="{FF2B5EF4-FFF2-40B4-BE49-F238E27FC236}">
                  <a16:creationId xmlns:a16="http://schemas.microsoft.com/office/drawing/2014/main" id="{B6977BB0-7DA4-49A6-BC1C-0090D9DAA463}"/>
                </a:ext>
              </a:extLst>
            </p:cNvPr>
            <p:cNvSpPr/>
            <p:nvPr/>
          </p:nvSpPr>
          <p:spPr>
            <a:xfrm>
              <a:off x="10696677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3" name="Ellipse 502">
              <a:extLst>
                <a:ext uri="{FF2B5EF4-FFF2-40B4-BE49-F238E27FC236}">
                  <a16:creationId xmlns:a16="http://schemas.microsoft.com/office/drawing/2014/main" id="{2E313AC6-0F28-433D-8CBD-3EDF11A1DDA3}"/>
                </a:ext>
              </a:extLst>
            </p:cNvPr>
            <p:cNvSpPr/>
            <p:nvPr/>
          </p:nvSpPr>
          <p:spPr>
            <a:xfrm>
              <a:off x="10529990" y="1436902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4" name="Ellipse 503">
              <a:extLst>
                <a:ext uri="{FF2B5EF4-FFF2-40B4-BE49-F238E27FC236}">
                  <a16:creationId xmlns:a16="http://schemas.microsoft.com/office/drawing/2014/main" id="{821C3BC5-E7CF-47DE-89B4-00A158212004}"/>
                </a:ext>
              </a:extLst>
            </p:cNvPr>
            <p:cNvSpPr/>
            <p:nvPr/>
          </p:nvSpPr>
          <p:spPr>
            <a:xfrm>
              <a:off x="10363303" y="1438687"/>
              <a:ext cx="65774" cy="65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5" name="TekstSylinder 504">
              <a:extLst>
                <a:ext uri="{FF2B5EF4-FFF2-40B4-BE49-F238E27FC236}">
                  <a16:creationId xmlns:a16="http://schemas.microsoft.com/office/drawing/2014/main" id="{14D2D6B6-53F7-4E5E-BB4D-FC310C97FEB4}"/>
                </a:ext>
              </a:extLst>
            </p:cNvPr>
            <p:cNvSpPr txBox="1"/>
            <p:nvPr/>
          </p:nvSpPr>
          <p:spPr>
            <a:xfrm rot="16200000">
              <a:off x="10678032" y="1166086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GND</a:t>
              </a:r>
            </a:p>
          </p:txBody>
        </p:sp>
        <p:sp>
          <p:nvSpPr>
            <p:cNvPr id="506" name="TekstSylinder 505">
              <a:extLst>
                <a:ext uri="{FF2B5EF4-FFF2-40B4-BE49-F238E27FC236}">
                  <a16:creationId xmlns:a16="http://schemas.microsoft.com/office/drawing/2014/main" id="{4366233D-6A6C-46A5-B28D-CC594C059ACF}"/>
                </a:ext>
              </a:extLst>
            </p:cNvPr>
            <p:cNvSpPr txBox="1"/>
            <p:nvPr/>
          </p:nvSpPr>
          <p:spPr>
            <a:xfrm rot="16200000">
              <a:off x="10534105" y="1161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VCC</a:t>
              </a:r>
            </a:p>
          </p:txBody>
        </p:sp>
        <p:sp>
          <p:nvSpPr>
            <p:cNvPr id="507" name="TekstSylinder 506">
              <a:extLst>
                <a:ext uri="{FF2B5EF4-FFF2-40B4-BE49-F238E27FC236}">
                  <a16:creationId xmlns:a16="http://schemas.microsoft.com/office/drawing/2014/main" id="{3B51A107-D5A8-47AC-8096-D45DDB1AF7C4}"/>
                </a:ext>
              </a:extLst>
            </p:cNvPr>
            <p:cNvSpPr txBox="1"/>
            <p:nvPr/>
          </p:nvSpPr>
          <p:spPr>
            <a:xfrm rot="16200000">
              <a:off x="10374314" y="1159379"/>
              <a:ext cx="3674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SCL</a:t>
              </a:r>
            </a:p>
          </p:txBody>
        </p:sp>
        <p:sp>
          <p:nvSpPr>
            <p:cNvPr id="508" name="TekstSylinder 507">
              <a:extLst>
                <a:ext uri="{FF2B5EF4-FFF2-40B4-BE49-F238E27FC236}">
                  <a16:creationId xmlns:a16="http://schemas.microsoft.com/office/drawing/2014/main" id="{EF5699E5-8EF0-4EE4-92B9-82B18A5AACB4}"/>
                </a:ext>
              </a:extLst>
            </p:cNvPr>
            <p:cNvSpPr txBox="1"/>
            <p:nvPr/>
          </p:nvSpPr>
          <p:spPr>
            <a:xfrm rot="16200000">
              <a:off x="10188953" y="1155330"/>
              <a:ext cx="3962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000" dirty="0"/>
                <a:t>SDA</a:t>
              </a:r>
            </a:p>
          </p:txBody>
        </p:sp>
      </p:grpSp>
      <p:cxnSp>
        <p:nvCxnSpPr>
          <p:cNvPr id="542" name="Rett linje 541">
            <a:extLst>
              <a:ext uri="{FF2B5EF4-FFF2-40B4-BE49-F238E27FC236}">
                <a16:creationId xmlns:a16="http://schemas.microsoft.com/office/drawing/2014/main" id="{A63763DE-A7B2-4EC2-B4BF-F3B73BB35EA9}"/>
              </a:ext>
            </a:extLst>
          </p:cNvPr>
          <p:cNvCxnSpPr>
            <a:cxnSpLocks/>
          </p:cNvCxnSpPr>
          <p:nvPr/>
        </p:nvCxnSpPr>
        <p:spPr>
          <a:xfrm>
            <a:off x="11063880" y="1419486"/>
            <a:ext cx="0" cy="49980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Rett linje 547">
            <a:extLst>
              <a:ext uri="{FF2B5EF4-FFF2-40B4-BE49-F238E27FC236}">
                <a16:creationId xmlns:a16="http://schemas.microsoft.com/office/drawing/2014/main" id="{655B3B9D-93C1-4221-A4EA-BEDE56611D32}"/>
              </a:ext>
            </a:extLst>
          </p:cNvPr>
          <p:cNvCxnSpPr>
            <a:cxnSpLocks/>
          </p:cNvCxnSpPr>
          <p:nvPr/>
        </p:nvCxnSpPr>
        <p:spPr>
          <a:xfrm>
            <a:off x="11246530" y="1396910"/>
            <a:ext cx="0" cy="46386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Rett linje 554">
            <a:extLst>
              <a:ext uri="{FF2B5EF4-FFF2-40B4-BE49-F238E27FC236}">
                <a16:creationId xmlns:a16="http://schemas.microsoft.com/office/drawing/2014/main" id="{0BE68EA6-DED9-4E92-9BE0-ADB663B0B512}"/>
              </a:ext>
            </a:extLst>
          </p:cNvPr>
          <p:cNvCxnSpPr>
            <a:cxnSpLocks/>
          </p:cNvCxnSpPr>
          <p:nvPr/>
        </p:nvCxnSpPr>
        <p:spPr>
          <a:xfrm>
            <a:off x="3518038" y="4006422"/>
            <a:ext cx="51168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Rett linje 559">
            <a:extLst>
              <a:ext uri="{FF2B5EF4-FFF2-40B4-BE49-F238E27FC236}">
                <a16:creationId xmlns:a16="http://schemas.microsoft.com/office/drawing/2014/main" id="{BA209C5D-122A-4E46-A23A-506D38E65DEC}"/>
              </a:ext>
            </a:extLst>
          </p:cNvPr>
          <p:cNvCxnSpPr>
            <a:cxnSpLocks/>
          </p:cNvCxnSpPr>
          <p:nvPr/>
        </p:nvCxnSpPr>
        <p:spPr>
          <a:xfrm>
            <a:off x="4955495" y="2428494"/>
            <a:ext cx="0" cy="6233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Rett linje 562">
            <a:extLst>
              <a:ext uri="{FF2B5EF4-FFF2-40B4-BE49-F238E27FC236}">
                <a16:creationId xmlns:a16="http://schemas.microsoft.com/office/drawing/2014/main" id="{D87AEFAB-70AC-436F-B655-353225CD7D0C}"/>
              </a:ext>
            </a:extLst>
          </p:cNvPr>
          <p:cNvCxnSpPr/>
          <p:nvPr/>
        </p:nvCxnSpPr>
        <p:spPr>
          <a:xfrm flipV="1">
            <a:off x="3518038" y="3051867"/>
            <a:ext cx="0" cy="96089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Rett linje 564">
            <a:extLst>
              <a:ext uri="{FF2B5EF4-FFF2-40B4-BE49-F238E27FC236}">
                <a16:creationId xmlns:a16="http://schemas.microsoft.com/office/drawing/2014/main" id="{546340D9-1630-40B4-9299-355C49D7DBBD}"/>
              </a:ext>
            </a:extLst>
          </p:cNvPr>
          <p:cNvCxnSpPr/>
          <p:nvPr/>
        </p:nvCxnSpPr>
        <p:spPr>
          <a:xfrm>
            <a:off x="3518038" y="3051867"/>
            <a:ext cx="14451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Rett linje 569">
            <a:extLst>
              <a:ext uri="{FF2B5EF4-FFF2-40B4-BE49-F238E27FC236}">
                <a16:creationId xmlns:a16="http://schemas.microsoft.com/office/drawing/2014/main" id="{0AE3AA31-8866-444D-A5C4-4B082C32B082}"/>
              </a:ext>
            </a:extLst>
          </p:cNvPr>
          <p:cNvCxnSpPr>
            <a:cxnSpLocks/>
          </p:cNvCxnSpPr>
          <p:nvPr/>
        </p:nvCxnSpPr>
        <p:spPr>
          <a:xfrm flipV="1">
            <a:off x="4512970" y="2427776"/>
            <a:ext cx="0" cy="53332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Rett linje 572">
            <a:extLst>
              <a:ext uri="{FF2B5EF4-FFF2-40B4-BE49-F238E27FC236}">
                <a16:creationId xmlns:a16="http://schemas.microsoft.com/office/drawing/2014/main" id="{2FC6E9F5-40A4-4A93-A617-417FAF1015D3}"/>
              </a:ext>
            </a:extLst>
          </p:cNvPr>
          <p:cNvCxnSpPr>
            <a:cxnSpLocks/>
          </p:cNvCxnSpPr>
          <p:nvPr/>
        </p:nvCxnSpPr>
        <p:spPr>
          <a:xfrm flipH="1">
            <a:off x="3773877" y="2964279"/>
            <a:ext cx="75079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Rett linje 578">
            <a:extLst>
              <a:ext uri="{FF2B5EF4-FFF2-40B4-BE49-F238E27FC236}">
                <a16:creationId xmlns:a16="http://schemas.microsoft.com/office/drawing/2014/main" id="{83B2E2F8-0B8A-4FDA-AE6B-602571024108}"/>
              </a:ext>
            </a:extLst>
          </p:cNvPr>
          <p:cNvCxnSpPr>
            <a:cxnSpLocks/>
          </p:cNvCxnSpPr>
          <p:nvPr/>
        </p:nvCxnSpPr>
        <p:spPr>
          <a:xfrm flipV="1">
            <a:off x="3765804" y="3119978"/>
            <a:ext cx="0" cy="75453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Rett linje 580">
            <a:extLst>
              <a:ext uri="{FF2B5EF4-FFF2-40B4-BE49-F238E27FC236}">
                <a16:creationId xmlns:a16="http://schemas.microsoft.com/office/drawing/2014/main" id="{34AF4258-37C2-498E-9BC4-2E216684182D}"/>
              </a:ext>
            </a:extLst>
          </p:cNvPr>
          <p:cNvCxnSpPr>
            <a:cxnSpLocks/>
          </p:cNvCxnSpPr>
          <p:nvPr/>
        </p:nvCxnSpPr>
        <p:spPr>
          <a:xfrm>
            <a:off x="3762408" y="3870009"/>
            <a:ext cx="265526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Rett linje 586">
            <a:extLst>
              <a:ext uri="{FF2B5EF4-FFF2-40B4-BE49-F238E27FC236}">
                <a16:creationId xmlns:a16="http://schemas.microsoft.com/office/drawing/2014/main" id="{B49BBFFD-D201-4983-AC3D-C48B344D767F}"/>
              </a:ext>
            </a:extLst>
          </p:cNvPr>
          <p:cNvCxnSpPr>
            <a:cxnSpLocks/>
          </p:cNvCxnSpPr>
          <p:nvPr/>
        </p:nvCxnSpPr>
        <p:spPr>
          <a:xfrm>
            <a:off x="5599949" y="3791619"/>
            <a:ext cx="299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Rett linje 588">
            <a:extLst>
              <a:ext uri="{FF2B5EF4-FFF2-40B4-BE49-F238E27FC236}">
                <a16:creationId xmlns:a16="http://schemas.microsoft.com/office/drawing/2014/main" id="{C888DD61-3B07-4BD2-B149-351E853A7E32}"/>
              </a:ext>
            </a:extLst>
          </p:cNvPr>
          <p:cNvCxnSpPr>
            <a:cxnSpLocks/>
          </p:cNvCxnSpPr>
          <p:nvPr/>
        </p:nvCxnSpPr>
        <p:spPr>
          <a:xfrm>
            <a:off x="5580731" y="3654833"/>
            <a:ext cx="243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Rett linje 590">
            <a:extLst>
              <a:ext uri="{FF2B5EF4-FFF2-40B4-BE49-F238E27FC236}">
                <a16:creationId xmlns:a16="http://schemas.microsoft.com/office/drawing/2014/main" id="{424EC592-D163-4AEB-A411-6E65DC92C6DF}"/>
              </a:ext>
            </a:extLst>
          </p:cNvPr>
          <p:cNvCxnSpPr>
            <a:cxnSpLocks/>
          </p:cNvCxnSpPr>
          <p:nvPr/>
        </p:nvCxnSpPr>
        <p:spPr>
          <a:xfrm flipV="1">
            <a:off x="5824011" y="2827925"/>
            <a:ext cx="0" cy="826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Rett linje 591">
            <a:extLst>
              <a:ext uri="{FF2B5EF4-FFF2-40B4-BE49-F238E27FC236}">
                <a16:creationId xmlns:a16="http://schemas.microsoft.com/office/drawing/2014/main" id="{B53F7840-3189-4C84-A945-F71378C96D95}"/>
              </a:ext>
            </a:extLst>
          </p:cNvPr>
          <p:cNvCxnSpPr>
            <a:cxnSpLocks/>
          </p:cNvCxnSpPr>
          <p:nvPr/>
        </p:nvCxnSpPr>
        <p:spPr>
          <a:xfrm flipV="1">
            <a:off x="5899289" y="2735558"/>
            <a:ext cx="0" cy="1051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Rett linje 593">
            <a:extLst>
              <a:ext uri="{FF2B5EF4-FFF2-40B4-BE49-F238E27FC236}">
                <a16:creationId xmlns:a16="http://schemas.microsoft.com/office/drawing/2014/main" id="{8B8E73E2-1750-45FD-B7EF-108A0C933977}"/>
              </a:ext>
            </a:extLst>
          </p:cNvPr>
          <p:cNvCxnSpPr>
            <a:cxnSpLocks/>
          </p:cNvCxnSpPr>
          <p:nvPr/>
        </p:nvCxnSpPr>
        <p:spPr>
          <a:xfrm>
            <a:off x="5030402" y="2830306"/>
            <a:ext cx="793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Rett linje 601">
            <a:extLst>
              <a:ext uri="{FF2B5EF4-FFF2-40B4-BE49-F238E27FC236}">
                <a16:creationId xmlns:a16="http://schemas.microsoft.com/office/drawing/2014/main" id="{CE96A80D-01C7-485C-BC72-43528392DE18}"/>
              </a:ext>
            </a:extLst>
          </p:cNvPr>
          <p:cNvCxnSpPr>
            <a:cxnSpLocks/>
          </p:cNvCxnSpPr>
          <p:nvPr/>
        </p:nvCxnSpPr>
        <p:spPr>
          <a:xfrm flipH="1">
            <a:off x="4652203" y="2840379"/>
            <a:ext cx="214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Rett linje 604">
            <a:extLst>
              <a:ext uri="{FF2B5EF4-FFF2-40B4-BE49-F238E27FC236}">
                <a16:creationId xmlns:a16="http://schemas.microsoft.com/office/drawing/2014/main" id="{0DEDFAC2-8D8B-47F2-A72E-4FD263FD59B3}"/>
              </a:ext>
            </a:extLst>
          </p:cNvPr>
          <p:cNvCxnSpPr>
            <a:cxnSpLocks/>
          </p:cNvCxnSpPr>
          <p:nvPr/>
        </p:nvCxnSpPr>
        <p:spPr>
          <a:xfrm>
            <a:off x="4659098" y="2413361"/>
            <a:ext cx="0" cy="427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Rett linje 611">
            <a:extLst>
              <a:ext uri="{FF2B5EF4-FFF2-40B4-BE49-F238E27FC236}">
                <a16:creationId xmlns:a16="http://schemas.microsoft.com/office/drawing/2014/main" id="{BB450B3F-7ABE-451C-991C-A04126318990}"/>
              </a:ext>
            </a:extLst>
          </p:cNvPr>
          <p:cNvCxnSpPr>
            <a:cxnSpLocks/>
          </p:cNvCxnSpPr>
          <p:nvPr/>
        </p:nvCxnSpPr>
        <p:spPr>
          <a:xfrm>
            <a:off x="4807396" y="2427776"/>
            <a:ext cx="0" cy="31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Rett linje 614">
            <a:extLst>
              <a:ext uri="{FF2B5EF4-FFF2-40B4-BE49-F238E27FC236}">
                <a16:creationId xmlns:a16="http://schemas.microsoft.com/office/drawing/2014/main" id="{5F5B8A97-1218-40B9-A735-B7C0135E1F28}"/>
              </a:ext>
            </a:extLst>
          </p:cNvPr>
          <p:cNvCxnSpPr>
            <a:cxnSpLocks/>
          </p:cNvCxnSpPr>
          <p:nvPr/>
        </p:nvCxnSpPr>
        <p:spPr>
          <a:xfrm flipH="1">
            <a:off x="4801756" y="2740180"/>
            <a:ext cx="71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linje 618">
            <a:extLst>
              <a:ext uri="{FF2B5EF4-FFF2-40B4-BE49-F238E27FC236}">
                <a16:creationId xmlns:a16="http://schemas.microsoft.com/office/drawing/2014/main" id="{63F1396B-0B2D-46E0-9116-823E787D5B98}"/>
              </a:ext>
            </a:extLst>
          </p:cNvPr>
          <p:cNvCxnSpPr>
            <a:cxnSpLocks/>
          </p:cNvCxnSpPr>
          <p:nvPr/>
        </p:nvCxnSpPr>
        <p:spPr>
          <a:xfrm>
            <a:off x="5027551" y="2740293"/>
            <a:ext cx="871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ett linje 708">
            <a:extLst>
              <a:ext uri="{FF2B5EF4-FFF2-40B4-BE49-F238E27FC236}">
                <a16:creationId xmlns:a16="http://schemas.microsoft.com/office/drawing/2014/main" id="{00F95DFB-31AB-45BD-BD00-B9623FB945E9}"/>
              </a:ext>
            </a:extLst>
          </p:cNvPr>
          <p:cNvCxnSpPr>
            <a:cxnSpLocks/>
          </p:cNvCxnSpPr>
          <p:nvPr/>
        </p:nvCxnSpPr>
        <p:spPr>
          <a:xfrm>
            <a:off x="5589960" y="4909741"/>
            <a:ext cx="90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Rett linje 711">
            <a:extLst>
              <a:ext uri="{FF2B5EF4-FFF2-40B4-BE49-F238E27FC236}">
                <a16:creationId xmlns:a16="http://schemas.microsoft.com/office/drawing/2014/main" id="{ADBD54EC-6FF6-4747-B597-226C6C9CA0E9}"/>
              </a:ext>
            </a:extLst>
          </p:cNvPr>
          <p:cNvCxnSpPr>
            <a:cxnSpLocks/>
          </p:cNvCxnSpPr>
          <p:nvPr/>
        </p:nvCxnSpPr>
        <p:spPr>
          <a:xfrm>
            <a:off x="5609728" y="4762787"/>
            <a:ext cx="794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Rett linje 712">
            <a:extLst>
              <a:ext uri="{FF2B5EF4-FFF2-40B4-BE49-F238E27FC236}">
                <a16:creationId xmlns:a16="http://schemas.microsoft.com/office/drawing/2014/main" id="{5C6806FE-47BD-4455-895F-EE8660D0BD2D}"/>
              </a:ext>
            </a:extLst>
          </p:cNvPr>
          <p:cNvCxnSpPr>
            <a:cxnSpLocks/>
          </p:cNvCxnSpPr>
          <p:nvPr/>
        </p:nvCxnSpPr>
        <p:spPr>
          <a:xfrm>
            <a:off x="5589960" y="4629508"/>
            <a:ext cx="730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Rett linje 717">
            <a:extLst>
              <a:ext uri="{FF2B5EF4-FFF2-40B4-BE49-F238E27FC236}">
                <a16:creationId xmlns:a16="http://schemas.microsoft.com/office/drawing/2014/main" id="{029D23E5-170F-4CBD-9135-663AAF21B8BB}"/>
              </a:ext>
            </a:extLst>
          </p:cNvPr>
          <p:cNvCxnSpPr>
            <a:cxnSpLocks/>
          </p:cNvCxnSpPr>
          <p:nvPr/>
        </p:nvCxnSpPr>
        <p:spPr>
          <a:xfrm>
            <a:off x="10899806" y="1418116"/>
            <a:ext cx="0" cy="79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Gruppe 729">
            <a:extLst>
              <a:ext uri="{FF2B5EF4-FFF2-40B4-BE49-F238E27FC236}">
                <a16:creationId xmlns:a16="http://schemas.microsoft.com/office/drawing/2014/main" id="{D1C0E2FC-8115-4CE4-AEF8-98AF2CB42D53}"/>
              </a:ext>
            </a:extLst>
          </p:cNvPr>
          <p:cNvGrpSpPr/>
          <p:nvPr/>
        </p:nvGrpSpPr>
        <p:grpSpPr>
          <a:xfrm rot="5400000" flipH="1">
            <a:off x="6158481" y="2822319"/>
            <a:ext cx="3305863" cy="2464219"/>
            <a:chOff x="6144956" y="4113751"/>
            <a:chExt cx="3305863" cy="2464219"/>
          </a:xfrm>
        </p:grpSpPr>
        <p:sp>
          <p:nvSpPr>
            <p:cNvPr id="731" name="Rektangel 730">
              <a:extLst>
                <a:ext uri="{FF2B5EF4-FFF2-40B4-BE49-F238E27FC236}">
                  <a16:creationId xmlns:a16="http://schemas.microsoft.com/office/drawing/2014/main" id="{306E2E3D-42DD-427F-A1E8-E2D05984731F}"/>
                </a:ext>
              </a:extLst>
            </p:cNvPr>
            <p:cNvSpPr/>
            <p:nvPr/>
          </p:nvSpPr>
          <p:spPr>
            <a:xfrm>
              <a:off x="6144956" y="4113751"/>
              <a:ext cx="3305863" cy="2464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 err="1"/>
                <a:t>Bluethootkort</a:t>
              </a:r>
              <a:endParaRPr lang="nb-NO" dirty="0"/>
            </a:p>
          </p:txBody>
        </p:sp>
        <p:grpSp>
          <p:nvGrpSpPr>
            <p:cNvPr id="732" name="Gruppe 731">
              <a:extLst>
                <a:ext uri="{FF2B5EF4-FFF2-40B4-BE49-F238E27FC236}">
                  <a16:creationId xmlns:a16="http://schemas.microsoft.com/office/drawing/2014/main" id="{1209DDD9-5207-4978-8778-F357B7D19AF9}"/>
                </a:ext>
              </a:extLst>
            </p:cNvPr>
            <p:cNvGrpSpPr/>
            <p:nvPr/>
          </p:nvGrpSpPr>
          <p:grpSpPr>
            <a:xfrm rot="5400000" flipH="1" flipV="1">
              <a:off x="7510903" y="4850155"/>
              <a:ext cx="719895" cy="2543853"/>
              <a:chOff x="8078760" y="4048384"/>
              <a:chExt cx="719895" cy="2543853"/>
            </a:xfrm>
          </p:grpSpPr>
          <p:grpSp>
            <p:nvGrpSpPr>
              <p:cNvPr id="762" name="Gruppe 761">
                <a:extLst>
                  <a:ext uri="{FF2B5EF4-FFF2-40B4-BE49-F238E27FC236}">
                    <a16:creationId xmlns:a16="http://schemas.microsoft.com/office/drawing/2014/main" id="{814DF770-71FD-456E-9602-F2FA0EDB1D73}"/>
                  </a:ext>
                </a:extLst>
              </p:cNvPr>
              <p:cNvGrpSpPr/>
              <p:nvPr/>
            </p:nvGrpSpPr>
            <p:grpSpPr>
              <a:xfrm rot="5400000">
                <a:off x="7769648" y="4490138"/>
                <a:ext cx="683998" cy="65774"/>
                <a:chOff x="6922832" y="2168219"/>
                <a:chExt cx="683998" cy="65774"/>
              </a:xfrm>
            </p:grpSpPr>
            <p:sp>
              <p:nvSpPr>
                <p:cNvPr id="786" name="Ellipse 785">
                  <a:extLst>
                    <a:ext uri="{FF2B5EF4-FFF2-40B4-BE49-F238E27FC236}">
                      <a16:creationId xmlns:a16="http://schemas.microsoft.com/office/drawing/2014/main" id="{32E5AC78-85EF-4613-9204-7FB8D09A473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7" name="Ellipse 786">
                  <a:extLst>
                    <a:ext uri="{FF2B5EF4-FFF2-40B4-BE49-F238E27FC236}">
                      <a16:creationId xmlns:a16="http://schemas.microsoft.com/office/drawing/2014/main" id="{AF57F1EC-7E1E-44A0-8395-86EE4E824DB0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8" name="Ellipse 787">
                  <a:extLst>
                    <a:ext uri="{FF2B5EF4-FFF2-40B4-BE49-F238E27FC236}">
                      <a16:creationId xmlns:a16="http://schemas.microsoft.com/office/drawing/2014/main" id="{8225F1CF-8E6B-423A-98BD-6F71FB0DBDB8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89" name="Ellipse 788">
                  <a:extLst>
                    <a:ext uri="{FF2B5EF4-FFF2-40B4-BE49-F238E27FC236}">
                      <a16:creationId xmlns:a16="http://schemas.microsoft.com/office/drawing/2014/main" id="{C24C99A9-F795-4ADF-9958-D7A1758970A8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3" name="Gruppe 762">
                <a:extLst>
                  <a:ext uri="{FF2B5EF4-FFF2-40B4-BE49-F238E27FC236}">
                    <a16:creationId xmlns:a16="http://schemas.microsoft.com/office/drawing/2014/main" id="{A469C9A7-B9BD-4E14-BD9D-AA585C9BC4A7}"/>
                  </a:ext>
                </a:extLst>
              </p:cNvPr>
              <p:cNvGrpSpPr/>
              <p:nvPr/>
            </p:nvGrpSpPr>
            <p:grpSpPr>
              <a:xfrm>
                <a:off x="8122329" y="4048384"/>
                <a:ext cx="676326" cy="2543853"/>
                <a:chOff x="8122329" y="4056531"/>
                <a:chExt cx="676326" cy="2186894"/>
              </a:xfrm>
            </p:grpSpPr>
            <p:sp>
              <p:nvSpPr>
                <p:cNvPr id="774" name="TekstSylinder 773">
                  <a:extLst>
                    <a:ext uri="{FF2B5EF4-FFF2-40B4-BE49-F238E27FC236}">
                      <a16:creationId xmlns:a16="http://schemas.microsoft.com/office/drawing/2014/main" id="{E7D63E1F-AB1F-4D16-B52B-64EA0FE20F07}"/>
                    </a:ext>
                  </a:extLst>
                </p:cNvPr>
                <p:cNvSpPr txBox="1"/>
                <p:nvPr/>
              </p:nvSpPr>
              <p:spPr>
                <a:xfrm rot="10800000">
                  <a:off x="8170514" y="5997204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75" name="TekstSylinder 774">
                  <a:extLst>
                    <a:ext uri="{FF2B5EF4-FFF2-40B4-BE49-F238E27FC236}">
                      <a16:creationId xmlns:a16="http://schemas.microsoft.com/office/drawing/2014/main" id="{72D63F2B-1AE3-4E6A-B497-52C10C9F8288}"/>
                    </a:ext>
                  </a:extLst>
                </p:cNvPr>
                <p:cNvSpPr txBox="1"/>
                <p:nvPr/>
              </p:nvSpPr>
              <p:spPr>
                <a:xfrm rot="10800000">
                  <a:off x="8173270" y="5781152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LED1</a:t>
                  </a:r>
                </a:p>
              </p:txBody>
            </p:sp>
            <p:sp>
              <p:nvSpPr>
                <p:cNvPr id="776" name="TekstSylinder 775">
                  <a:extLst>
                    <a:ext uri="{FF2B5EF4-FFF2-40B4-BE49-F238E27FC236}">
                      <a16:creationId xmlns:a16="http://schemas.microsoft.com/office/drawing/2014/main" id="{684066E9-FF78-4F8A-BE97-2CA39EADFC41}"/>
                    </a:ext>
                  </a:extLst>
                </p:cNvPr>
                <p:cNvSpPr txBox="1"/>
                <p:nvPr/>
              </p:nvSpPr>
              <p:spPr>
                <a:xfrm rot="10800000">
                  <a:off x="8165504" y="5626047"/>
                  <a:ext cx="4459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LED2</a:t>
                  </a:r>
                </a:p>
              </p:txBody>
            </p:sp>
            <p:sp>
              <p:nvSpPr>
                <p:cNvPr id="777" name="TekstSylinder 776">
                  <a:extLst>
                    <a:ext uri="{FF2B5EF4-FFF2-40B4-BE49-F238E27FC236}">
                      <a16:creationId xmlns:a16="http://schemas.microsoft.com/office/drawing/2014/main" id="{33F89D2A-3417-4EFB-B3E4-D518024AAF7A}"/>
                    </a:ext>
                  </a:extLst>
                </p:cNvPr>
                <p:cNvSpPr txBox="1"/>
                <p:nvPr/>
              </p:nvSpPr>
              <p:spPr>
                <a:xfrm rot="10800000">
                  <a:off x="8148778" y="5448437"/>
                  <a:ext cx="3321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UP</a:t>
                  </a:r>
                </a:p>
              </p:txBody>
            </p:sp>
            <p:sp>
              <p:nvSpPr>
                <p:cNvPr id="778" name="TekstSylinder 777">
                  <a:extLst>
                    <a:ext uri="{FF2B5EF4-FFF2-40B4-BE49-F238E27FC236}">
                      <a16:creationId xmlns:a16="http://schemas.microsoft.com/office/drawing/2014/main" id="{F119686D-44DD-4156-AE0A-CE87BEA336B0}"/>
                    </a:ext>
                  </a:extLst>
                </p:cNvPr>
                <p:cNvSpPr txBox="1"/>
                <p:nvPr/>
              </p:nvSpPr>
              <p:spPr>
                <a:xfrm rot="10800000">
                  <a:off x="8154951" y="5284343"/>
                  <a:ext cx="3465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DN</a:t>
                  </a:r>
                </a:p>
              </p:txBody>
            </p:sp>
            <p:sp>
              <p:nvSpPr>
                <p:cNvPr id="779" name="TekstSylinder 778">
                  <a:extLst>
                    <a:ext uri="{FF2B5EF4-FFF2-40B4-BE49-F238E27FC236}">
                      <a16:creationId xmlns:a16="http://schemas.microsoft.com/office/drawing/2014/main" id="{528622A2-68CD-45B8-B82A-9204ED7D1CE0}"/>
                    </a:ext>
                  </a:extLst>
                </p:cNvPr>
                <p:cNvSpPr txBox="1"/>
                <p:nvPr/>
              </p:nvSpPr>
              <p:spPr>
                <a:xfrm rot="10800000">
                  <a:off x="8142890" y="5110219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VOL+</a:t>
                  </a:r>
                </a:p>
              </p:txBody>
            </p:sp>
            <p:sp>
              <p:nvSpPr>
                <p:cNvPr id="780" name="TekstSylinder 779">
                  <a:extLst>
                    <a:ext uri="{FF2B5EF4-FFF2-40B4-BE49-F238E27FC236}">
                      <a16:creationId xmlns:a16="http://schemas.microsoft.com/office/drawing/2014/main" id="{55701673-2EB3-4232-A41B-4FEBE5FEE068}"/>
                    </a:ext>
                  </a:extLst>
                </p:cNvPr>
                <p:cNvSpPr txBox="1"/>
                <p:nvPr/>
              </p:nvSpPr>
              <p:spPr>
                <a:xfrm rot="10800000">
                  <a:off x="8134944" y="4938885"/>
                  <a:ext cx="4347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VOL-</a:t>
                  </a:r>
                </a:p>
              </p:txBody>
            </p:sp>
            <p:sp>
              <p:nvSpPr>
                <p:cNvPr id="781" name="TekstSylinder 780">
                  <a:extLst>
                    <a:ext uri="{FF2B5EF4-FFF2-40B4-BE49-F238E27FC236}">
                      <a16:creationId xmlns:a16="http://schemas.microsoft.com/office/drawing/2014/main" id="{22F3A2A6-5092-42FE-A94C-5CDD4E0C0455}"/>
                    </a:ext>
                  </a:extLst>
                </p:cNvPr>
                <p:cNvSpPr txBox="1"/>
                <p:nvPr/>
              </p:nvSpPr>
              <p:spPr>
                <a:xfrm rot="10800000">
                  <a:off x="8136323" y="4754219"/>
                  <a:ext cx="441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PLAY</a:t>
                  </a:r>
                </a:p>
              </p:txBody>
            </p:sp>
            <p:sp>
              <p:nvSpPr>
                <p:cNvPr id="782" name="TekstSylinder 781">
                  <a:extLst>
                    <a:ext uri="{FF2B5EF4-FFF2-40B4-BE49-F238E27FC236}">
                      <a16:creationId xmlns:a16="http://schemas.microsoft.com/office/drawing/2014/main" id="{6C73A1DD-3974-4EB2-BB9D-B58FA8565F2A}"/>
                    </a:ext>
                  </a:extLst>
                </p:cNvPr>
                <p:cNvSpPr txBox="1"/>
                <p:nvPr/>
              </p:nvSpPr>
              <p:spPr>
                <a:xfrm rot="10800000">
                  <a:off x="8129882" y="4582885"/>
                  <a:ext cx="66877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KEY COM</a:t>
                  </a:r>
                </a:p>
              </p:txBody>
            </p:sp>
            <p:sp>
              <p:nvSpPr>
                <p:cNvPr id="783" name="TekstSylinder 782">
                  <a:extLst>
                    <a:ext uri="{FF2B5EF4-FFF2-40B4-BE49-F238E27FC236}">
                      <a16:creationId xmlns:a16="http://schemas.microsoft.com/office/drawing/2014/main" id="{58C537FA-AF1A-43B5-8F10-BC36F274947B}"/>
                    </a:ext>
                  </a:extLst>
                </p:cNvPr>
                <p:cNvSpPr txBox="1"/>
                <p:nvPr/>
              </p:nvSpPr>
              <p:spPr>
                <a:xfrm rot="10800000">
                  <a:off x="8126964" y="4405459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84" name="TekstSylinder 783">
                  <a:extLst>
                    <a:ext uri="{FF2B5EF4-FFF2-40B4-BE49-F238E27FC236}">
                      <a16:creationId xmlns:a16="http://schemas.microsoft.com/office/drawing/2014/main" id="{8782FAE2-79D8-48FD-AABE-C4D81A38DFA1}"/>
                    </a:ext>
                  </a:extLst>
                </p:cNvPr>
                <p:cNvSpPr txBox="1"/>
                <p:nvPr/>
              </p:nvSpPr>
              <p:spPr>
                <a:xfrm rot="10800000">
                  <a:off x="8122329" y="4227865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MIC+</a:t>
                  </a:r>
                </a:p>
              </p:txBody>
            </p:sp>
            <p:sp>
              <p:nvSpPr>
                <p:cNvPr id="785" name="TekstSylinder 784">
                  <a:extLst>
                    <a:ext uri="{FF2B5EF4-FFF2-40B4-BE49-F238E27FC236}">
                      <a16:creationId xmlns:a16="http://schemas.microsoft.com/office/drawing/2014/main" id="{0E3124FE-3458-4487-8AD9-D507E2C7F8B6}"/>
                    </a:ext>
                  </a:extLst>
                </p:cNvPr>
                <p:cNvSpPr txBox="1"/>
                <p:nvPr/>
              </p:nvSpPr>
              <p:spPr>
                <a:xfrm rot="10800000">
                  <a:off x="8122329" y="4056531"/>
                  <a:ext cx="43313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MIC-</a:t>
                  </a:r>
                </a:p>
              </p:txBody>
            </p:sp>
          </p:grpSp>
          <p:grpSp>
            <p:nvGrpSpPr>
              <p:cNvPr id="764" name="Gruppe 763">
                <a:extLst>
                  <a:ext uri="{FF2B5EF4-FFF2-40B4-BE49-F238E27FC236}">
                    <a16:creationId xmlns:a16="http://schemas.microsoft.com/office/drawing/2014/main" id="{C118E06B-224A-4346-8475-87319A8931C0}"/>
                  </a:ext>
                </a:extLst>
              </p:cNvPr>
              <p:cNvGrpSpPr/>
              <p:nvPr/>
            </p:nvGrpSpPr>
            <p:grpSpPr>
              <a:xfrm rot="5400000">
                <a:off x="7769648" y="5314242"/>
                <a:ext cx="683998" cy="65774"/>
                <a:chOff x="6922832" y="2168219"/>
                <a:chExt cx="683998" cy="65774"/>
              </a:xfrm>
            </p:grpSpPr>
            <p:sp>
              <p:nvSpPr>
                <p:cNvPr id="770" name="Ellipse 769">
                  <a:extLst>
                    <a:ext uri="{FF2B5EF4-FFF2-40B4-BE49-F238E27FC236}">
                      <a16:creationId xmlns:a16="http://schemas.microsoft.com/office/drawing/2014/main" id="{F9A20F02-9616-43F9-B2BF-A6D50319941D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1" name="Ellipse 770">
                  <a:extLst>
                    <a:ext uri="{FF2B5EF4-FFF2-40B4-BE49-F238E27FC236}">
                      <a16:creationId xmlns:a16="http://schemas.microsoft.com/office/drawing/2014/main" id="{C20E6FFB-8DE5-4C08-89A8-4CA2A34867C8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2" name="Ellipse 771">
                  <a:extLst>
                    <a:ext uri="{FF2B5EF4-FFF2-40B4-BE49-F238E27FC236}">
                      <a16:creationId xmlns:a16="http://schemas.microsoft.com/office/drawing/2014/main" id="{8A959D21-A833-467E-9BB0-211B77A0FECA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73" name="Ellipse 772">
                  <a:extLst>
                    <a:ext uri="{FF2B5EF4-FFF2-40B4-BE49-F238E27FC236}">
                      <a16:creationId xmlns:a16="http://schemas.microsoft.com/office/drawing/2014/main" id="{131A7558-AB39-401D-8CE8-7B6ED624B4BB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65" name="Gruppe 764">
                <a:extLst>
                  <a:ext uri="{FF2B5EF4-FFF2-40B4-BE49-F238E27FC236}">
                    <a16:creationId xmlns:a16="http://schemas.microsoft.com/office/drawing/2014/main" id="{6E1A6508-07B9-484B-8032-ACD558BA5896}"/>
                  </a:ext>
                </a:extLst>
              </p:cNvPr>
              <p:cNvGrpSpPr/>
              <p:nvPr/>
            </p:nvGrpSpPr>
            <p:grpSpPr>
              <a:xfrm rot="5400000">
                <a:off x="7769648" y="6130196"/>
                <a:ext cx="683998" cy="65774"/>
                <a:chOff x="6922832" y="2168219"/>
                <a:chExt cx="683998" cy="65774"/>
              </a:xfrm>
            </p:grpSpPr>
            <p:sp>
              <p:nvSpPr>
                <p:cNvPr id="766" name="Ellipse 765">
                  <a:extLst>
                    <a:ext uri="{FF2B5EF4-FFF2-40B4-BE49-F238E27FC236}">
                      <a16:creationId xmlns:a16="http://schemas.microsoft.com/office/drawing/2014/main" id="{AD942F61-5258-4BEF-9824-CE1846E7874C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7" name="Ellipse 766">
                  <a:extLst>
                    <a:ext uri="{FF2B5EF4-FFF2-40B4-BE49-F238E27FC236}">
                      <a16:creationId xmlns:a16="http://schemas.microsoft.com/office/drawing/2014/main" id="{6510B6E7-A02A-4C0B-AAA1-3F1EDB637D4B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8" name="Ellipse 767">
                  <a:extLst>
                    <a:ext uri="{FF2B5EF4-FFF2-40B4-BE49-F238E27FC236}">
                      <a16:creationId xmlns:a16="http://schemas.microsoft.com/office/drawing/2014/main" id="{FBA2D030-A831-4DD0-AEEB-81EE51F6547C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69" name="Ellipse 768">
                  <a:extLst>
                    <a:ext uri="{FF2B5EF4-FFF2-40B4-BE49-F238E27FC236}">
                      <a16:creationId xmlns:a16="http://schemas.microsoft.com/office/drawing/2014/main" id="{887EC6B0-F174-434D-A067-8DEF080E3CDF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</p:grpSp>
        <p:grpSp>
          <p:nvGrpSpPr>
            <p:cNvPr id="733" name="Gruppe 732">
              <a:extLst>
                <a:ext uri="{FF2B5EF4-FFF2-40B4-BE49-F238E27FC236}">
                  <a16:creationId xmlns:a16="http://schemas.microsoft.com/office/drawing/2014/main" id="{2A291FEA-7F33-4268-8B75-EB641DBAC60C}"/>
                </a:ext>
              </a:extLst>
            </p:cNvPr>
            <p:cNvGrpSpPr/>
            <p:nvPr/>
          </p:nvGrpSpPr>
          <p:grpSpPr>
            <a:xfrm flipH="1">
              <a:off x="6227558" y="4192562"/>
              <a:ext cx="512208" cy="2028447"/>
              <a:chOff x="3768318" y="4116409"/>
              <a:chExt cx="512208" cy="2028447"/>
            </a:xfrm>
          </p:grpSpPr>
          <p:grpSp>
            <p:nvGrpSpPr>
              <p:cNvPr id="739" name="Gruppe 738">
                <a:extLst>
                  <a:ext uri="{FF2B5EF4-FFF2-40B4-BE49-F238E27FC236}">
                    <a16:creationId xmlns:a16="http://schemas.microsoft.com/office/drawing/2014/main" id="{005E83C2-5E09-4349-8D93-68DD05840051}"/>
                  </a:ext>
                </a:extLst>
              </p:cNvPr>
              <p:cNvGrpSpPr/>
              <p:nvPr/>
            </p:nvGrpSpPr>
            <p:grpSpPr>
              <a:xfrm>
                <a:off x="3768318" y="4116409"/>
                <a:ext cx="463064" cy="2028447"/>
                <a:chOff x="3768318" y="4116411"/>
                <a:chExt cx="463064" cy="1945901"/>
              </a:xfrm>
            </p:grpSpPr>
            <p:sp>
              <p:nvSpPr>
                <p:cNvPr id="752" name="TekstSylinder 751">
                  <a:extLst>
                    <a:ext uri="{FF2B5EF4-FFF2-40B4-BE49-F238E27FC236}">
                      <a16:creationId xmlns:a16="http://schemas.microsoft.com/office/drawing/2014/main" id="{672A61A1-9893-480F-B78B-441FDAAD107F}"/>
                    </a:ext>
                  </a:extLst>
                </p:cNvPr>
                <p:cNvSpPr txBox="1"/>
                <p:nvPr/>
              </p:nvSpPr>
              <p:spPr>
                <a:xfrm>
                  <a:off x="3859843" y="4116411"/>
                  <a:ext cx="3353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Lin</a:t>
                  </a:r>
                </a:p>
              </p:txBody>
            </p:sp>
            <p:sp>
              <p:nvSpPr>
                <p:cNvPr id="753" name="TekstSylinder 752">
                  <a:extLst>
                    <a:ext uri="{FF2B5EF4-FFF2-40B4-BE49-F238E27FC236}">
                      <a16:creationId xmlns:a16="http://schemas.microsoft.com/office/drawing/2014/main" id="{A8ECA28A-636D-4C3D-A718-E47A7F5E29C5}"/>
                    </a:ext>
                  </a:extLst>
                </p:cNvPr>
                <p:cNvSpPr txBox="1"/>
                <p:nvPr/>
              </p:nvSpPr>
              <p:spPr>
                <a:xfrm>
                  <a:off x="3781590" y="4300868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4" name="TekstSylinder 753">
                  <a:extLst>
                    <a:ext uri="{FF2B5EF4-FFF2-40B4-BE49-F238E27FC236}">
                      <a16:creationId xmlns:a16="http://schemas.microsoft.com/office/drawing/2014/main" id="{33B704D5-0A23-47DD-AD9A-8B0E2018DF26}"/>
                    </a:ext>
                  </a:extLst>
                </p:cNvPr>
                <p:cNvSpPr txBox="1"/>
                <p:nvPr/>
              </p:nvSpPr>
              <p:spPr>
                <a:xfrm>
                  <a:off x="3846217" y="4485534"/>
                  <a:ext cx="34977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Rin</a:t>
                  </a:r>
                </a:p>
              </p:txBody>
            </p:sp>
            <p:sp>
              <p:nvSpPr>
                <p:cNvPr id="755" name="TekstSylinder 754">
                  <a:extLst>
                    <a:ext uri="{FF2B5EF4-FFF2-40B4-BE49-F238E27FC236}">
                      <a16:creationId xmlns:a16="http://schemas.microsoft.com/office/drawing/2014/main" id="{2D27B754-A748-462D-89D9-D82E89867A00}"/>
                    </a:ext>
                  </a:extLst>
                </p:cNvPr>
                <p:cNvSpPr txBox="1"/>
                <p:nvPr/>
              </p:nvSpPr>
              <p:spPr>
                <a:xfrm>
                  <a:off x="3863851" y="4669991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56" name="TekstSylinder 755">
                  <a:extLst>
                    <a:ext uri="{FF2B5EF4-FFF2-40B4-BE49-F238E27FC236}">
                      <a16:creationId xmlns:a16="http://schemas.microsoft.com/office/drawing/2014/main" id="{BACCBDDF-793A-497F-B5F7-CCF312A7F58F}"/>
                    </a:ext>
                  </a:extLst>
                </p:cNvPr>
                <p:cNvSpPr txBox="1"/>
                <p:nvPr/>
              </p:nvSpPr>
              <p:spPr>
                <a:xfrm>
                  <a:off x="3794476" y="4829828"/>
                  <a:ext cx="41710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Lout</a:t>
                  </a:r>
                  <a:endParaRPr lang="nb-NO" sz="1000" dirty="0"/>
                </a:p>
              </p:txBody>
            </p:sp>
            <p:sp>
              <p:nvSpPr>
                <p:cNvPr id="757" name="TekstSylinder 756">
                  <a:extLst>
                    <a:ext uri="{FF2B5EF4-FFF2-40B4-BE49-F238E27FC236}">
                      <a16:creationId xmlns:a16="http://schemas.microsoft.com/office/drawing/2014/main" id="{AAAA3E4A-1682-42C2-9C45-F63E7A6FA57C}"/>
                    </a:ext>
                  </a:extLst>
                </p:cNvPr>
                <p:cNvSpPr txBox="1"/>
                <p:nvPr/>
              </p:nvSpPr>
              <p:spPr>
                <a:xfrm>
                  <a:off x="3768318" y="5033400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58" name="TekstSylinder 757">
                  <a:extLst>
                    <a:ext uri="{FF2B5EF4-FFF2-40B4-BE49-F238E27FC236}">
                      <a16:creationId xmlns:a16="http://schemas.microsoft.com/office/drawing/2014/main" id="{C6517F4B-10D9-4513-BB57-EDCC65E2B13C}"/>
                    </a:ext>
                  </a:extLst>
                </p:cNvPr>
                <p:cNvSpPr txBox="1"/>
                <p:nvPr/>
              </p:nvSpPr>
              <p:spPr>
                <a:xfrm>
                  <a:off x="3781845" y="5221473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 err="1"/>
                    <a:t>Rout</a:t>
                  </a:r>
                  <a:endParaRPr lang="nb-NO" sz="1000" dirty="0"/>
                </a:p>
              </p:txBody>
            </p:sp>
            <p:sp>
              <p:nvSpPr>
                <p:cNvPr id="759" name="TekstSylinder 758">
                  <a:extLst>
                    <a:ext uri="{FF2B5EF4-FFF2-40B4-BE49-F238E27FC236}">
                      <a16:creationId xmlns:a16="http://schemas.microsoft.com/office/drawing/2014/main" id="{BEC7B55C-C833-405E-A7C0-0311FB9C7C5D}"/>
                    </a:ext>
                  </a:extLst>
                </p:cNvPr>
                <p:cNvSpPr txBox="1"/>
                <p:nvPr/>
              </p:nvSpPr>
              <p:spPr>
                <a:xfrm>
                  <a:off x="3870537" y="5425045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NA</a:t>
                  </a:r>
                </a:p>
              </p:txBody>
            </p:sp>
            <p:sp>
              <p:nvSpPr>
                <p:cNvPr id="760" name="TekstSylinder 759">
                  <a:extLst>
                    <a:ext uri="{FF2B5EF4-FFF2-40B4-BE49-F238E27FC236}">
                      <a16:creationId xmlns:a16="http://schemas.microsoft.com/office/drawing/2014/main" id="{60444114-B983-4CF0-8234-A8A7CE6AAAE4}"/>
                    </a:ext>
                  </a:extLst>
                </p:cNvPr>
                <p:cNvSpPr txBox="1"/>
                <p:nvPr/>
              </p:nvSpPr>
              <p:spPr>
                <a:xfrm>
                  <a:off x="3804662" y="5606836"/>
                  <a:ext cx="42672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GND</a:t>
                  </a:r>
                </a:p>
              </p:txBody>
            </p:sp>
            <p:sp>
              <p:nvSpPr>
                <p:cNvPr id="761" name="TekstSylinder 760">
                  <a:extLst>
                    <a:ext uri="{FF2B5EF4-FFF2-40B4-BE49-F238E27FC236}">
                      <a16:creationId xmlns:a16="http://schemas.microsoft.com/office/drawing/2014/main" id="{7CD3AD05-E8A5-43F1-AE02-6074FDECC128}"/>
                    </a:ext>
                  </a:extLst>
                </p:cNvPr>
                <p:cNvSpPr txBox="1"/>
                <p:nvPr/>
              </p:nvSpPr>
              <p:spPr>
                <a:xfrm>
                  <a:off x="3771549" y="5816091"/>
                  <a:ext cx="45878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b-NO" sz="1000" dirty="0"/>
                    <a:t>+VCC</a:t>
                  </a:r>
                </a:p>
              </p:txBody>
            </p:sp>
          </p:grpSp>
          <p:grpSp>
            <p:nvGrpSpPr>
              <p:cNvPr id="740" name="Gruppe 739">
                <a:extLst>
                  <a:ext uri="{FF2B5EF4-FFF2-40B4-BE49-F238E27FC236}">
                    <a16:creationId xmlns:a16="http://schemas.microsoft.com/office/drawing/2014/main" id="{DB97D434-778A-4853-8BD8-6B6669AD7E32}"/>
                  </a:ext>
                </a:extLst>
              </p:cNvPr>
              <p:cNvGrpSpPr/>
              <p:nvPr/>
            </p:nvGrpSpPr>
            <p:grpSpPr>
              <a:xfrm rot="5400000">
                <a:off x="3901366" y="4482699"/>
                <a:ext cx="666203" cy="74051"/>
                <a:chOff x="6922832" y="2159942"/>
                <a:chExt cx="666203" cy="74051"/>
              </a:xfrm>
            </p:grpSpPr>
            <p:sp>
              <p:nvSpPr>
                <p:cNvPr id="748" name="Ellipse 747">
                  <a:extLst>
                    <a:ext uri="{FF2B5EF4-FFF2-40B4-BE49-F238E27FC236}">
                      <a16:creationId xmlns:a16="http://schemas.microsoft.com/office/drawing/2014/main" id="{5CF3EDC6-D272-4B16-8454-428623E68A49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9" name="Ellipse 748">
                  <a:extLst>
                    <a:ext uri="{FF2B5EF4-FFF2-40B4-BE49-F238E27FC236}">
                      <a16:creationId xmlns:a16="http://schemas.microsoft.com/office/drawing/2014/main" id="{A5B4D4D6-7C32-4727-8084-30C5FAD1DB01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0" name="Ellipse 749">
                  <a:extLst>
                    <a:ext uri="{FF2B5EF4-FFF2-40B4-BE49-F238E27FC236}">
                      <a16:creationId xmlns:a16="http://schemas.microsoft.com/office/drawing/2014/main" id="{1FEDC14E-4769-443A-ACDC-8E4B8063CA94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51" name="Ellipse 750">
                  <a:extLst>
                    <a:ext uri="{FF2B5EF4-FFF2-40B4-BE49-F238E27FC236}">
                      <a16:creationId xmlns:a16="http://schemas.microsoft.com/office/drawing/2014/main" id="{BB56C2E2-FA14-414A-B540-50768907C95A}"/>
                    </a:ext>
                  </a:extLst>
                </p:cNvPr>
                <p:cNvSpPr/>
                <p:nvPr/>
              </p:nvSpPr>
              <p:spPr>
                <a:xfrm>
                  <a:off x="7523261" y="2159942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grpSp>
            <p:nvGrpSpPr>
              <p:cNvPr id="741" name="Gruppe 740">
                <a:extLst>
                  <a:ext uri="{FF2B5EF4-FFF2-40B4-BE49-F238E27FC236}">
                    <a16:creationId xmlns:a16="http://schemas.microsoft.com/office/drawing/2014/main" id="{1D4D85F3-714A-46DE-8F92-B7A72FFD3594}"/>
                  </a:ext>
                </a:extLst>
              </p:cNvPr>
              <p:cNvGrpSpPr/>
              <p:nvPr/>
            </p:nvGrpSpPr>
            <p:grpSpPr>
              <a:xfrm rot="5400000">
                <a:off x="3905640" y="5258167"/>
                <a:ext cx="683998" cy="65774"/>
                <a:chOff x="6922832" y="2168219"/>
                <a:chExt cx="683998" cy="65774"/>
              </a:xfrm>
            </p:grpSpPr>
            <p:sp>
              <p:nvSpPr>
                <p:cNvPr id="744" name="Ellipse 743">
                  <a:extLst>
                    <a:ext uri="{FF2B5EF4-FFF2-40B4-BE49-F238E27FC236}">
                      <a16:creationId xmlns:a16="http://schemas.microsoft.com/office/drawing/2014/main" id="{1AF34C42-2D3D-4B87-82D1-36B48EED06E1}"/>
                    </a:ext>
                  </a:extLst>
                </p:cNvPr>
                <p:cNvSpPr/>
                <p:nvPr/>
              </p:nvSpPr>
              <p:spPr>
                <a:xfrm>
                  <a:off x="6922832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5" name="Ellipse 744">
                  <a:extLst>
                    <a:ext uri="{FF2B5EF4-FFF2-40B4-BE49-F238E27FC236}">
                      <a16:creationId xmlns:a16="http://schemas.microsoft.com/office/drawing/2014/main" id="{AC8602AC-F088-4AF5-BFDA-B95239F2D459}"/>
                    </a:ext>
                  </a:extLst>
                </p:cNvPr>
                <p:cNvSpPr/>
                <p:nvPr/>
              </p:nvSpPr>
              <p:spPr>
                <a:xfrm>
                  <a:off x="712719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6" name="Ellipse 745">
                  <a:extLst>
                    <a:ext uri="{FF2B5EF4-FFF2-40B4-BE49-F238E27FC236}">
                      <a16:creationId xmlns:a16="http://schemas.microsoft.com/office/drawing/2014/main" id="{BDA01DC1-E747-439F-9EF2-4F1C4C5099DF}"/>
                    </a:ext>
                  </a:extLst>
                </p:cNvPr>
                <p:cNvSpPr/>
                <p:nvPr/>
              </p:nvSpPr>
              <p:spPr>
                <a:xfrm>
                  <a:off x="7318428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  <p:sp>
              <p:nvSpPr>
                <p:cNvPr id="747" name="Ellipse 746">
                  <a:extLst>
                    <a:ext uri="{FF2B5EF4-FFF2-40B4-BE49-F238E27FC236}">
                      <a16:creationId xmlns:a16="http://schemas.microsoft.com/office/drawing/2014/main" id="{1DF575B9-7BB8-4ACC-B9DE-8F1592A352AD}"/>
                    </a:ext>
                  </a:extLst>
                </p:cNvPr>
                <p:cNvSpPr/>
                <p:nvPr/>
              </p:nvSpPr>
              <p:spPr>
                <a:xfrm>
                  <a:off x="7541056" y="2168219"/>
                  <a:ext cx="65774" cy="657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/>
                </a:p>
              </p:txBody>
            </p:sp>
          </p:grp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4C115ECA-BADD-41AC-AA22-C4A456BD5510}"/>
                  </a:ext>
                </a:extLst>
              </p:cNvPr>
              <p:cNvSpPr/>
              <p:nvPr/>
            </p:nvSpPr>
            <p:spPr>
              <a:xfrm rot="5400000">
                <a:off x="4213724" y="5765504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BAFD2A8D-4100-4D02-866E-35495BD25E7E}"/>
                  </a:ext>
                </a:extLst>
              </p:cNvPr>
              <p:cNvSpPr/>
              <p:nvPr/>
            </p:nvSpPr>
            <p:spPr>
              <a:xfrm rot="5400000">
                <a:off x="4213724" y="5969870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p:grpSp>
          <p:nvGrpSpPr>
            <p:cNvPr id="734" name="Gruppe 733">
              <a:extLst>
                <a:ext uri="{FF2B5EF4-FFF2-40B4-BE49-F238E27FC236}">
                  <a16:creationId xmlns:a16="http://schemas.microsoft.com/office/drawing/2014/main" id="{0A535246-AE1F-445B-933F-223AA2850767}"/>
                </a:ext>
              </a:extLst>
            </p:cNvPr>
            <p:cNvGrpSpPr/>
            <p:nvPr/>
          </p:nvGrpSpPr>
          <p:grpSpPr>
            <a:xfrm rot="16200000">
              <a:off x="7470195" y="4734726"/>
              <a:ext cx="455824" cy="421575"/>
              <a:chOff x="6144125" y="4199951"/>
              <a:chExt cx="455824" cy="421575"/>
            </a:xfrm>
          </p:grpSpPr>
          <p:sp>
            <p:nvSpPr>
              <p:cNvPr id="735" name="TekstSylinder 734">
                <a:extLst>
                  <a:ext uri="{FF2B5EF4-FFF2-40B4-BE49-F238E27FC236}">
                    <a16:creationId xmlns:a16="http://schemas.microsoft.com/office/drawing/2014/main" id="{855E2E19-E79C-40E6-882F-A6F012E4CA00}"/>
                  </a:ext>
                </a:extLst>
              </p:cNvPr>
              <p:cNvSpPr txBox="1"/>
              <p:nvPr/>
            </p:nvSpPr>
            <p:spPr>
              <a:xfrm>
                <a:off x="6144125" y="4199951"/>
                <a:ext cx="3866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+5V</a:t>
                </a:r>
              </a:p>
            </p:txBody>
          </p:sp>
          <p:sp>
            <p:nvSpPr>
              <p:cNvPr id="736" name="TekstSylinder 735">
                <a:extLst>
                  <a:ext uri="{FF2B5EF4-FFF2-40B4-BE49-F238E27FC236}">
                    <a16:creationId xmlns:a16="http://schemas.microsoft.com/office/drawing/2014/main" id="{AF56E798-D285-4132-B2C9-3D39056EA143}"/>
                  </a:ext>
                </a:extLst>
              </p:cNvPr>
              <p:cNvSpPr txBox="1"/>
              <p:nvPr/>
            </p:nvSpPr>
            <p:spPr>
              <a:xfrm>
                <a:off x="6158963" y="4375305"/>
                <a:ext cx="426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000" dirty="0"/>
                  <a:t>GND</a:t>
                </a:r>
              </a:p>
            </p:txBody>
          </p:sp>
          <p:sp>
            <p:nvSpPr>
              <p:cNvPr id="737" name="Ellipse 736">
                <a:extLst>
                  <a:ext uri="{FF2B5EF4-FFF2-40B4-BE49-F238E27FC236}">
                    <a16:creationId xmlns:a16="http://schemas.microsoft.com/office/drawing/2014/main" id="{79517A69-B256-425C-86F3-07B049CCDC24}"/>
                  </a:ext>
                </a:extLst>
              </p:cNvPr>
              <p:cNvSpPr/>
              <p:nvPr/>
            </p:nvSpPr>
            <p:spPr>
              <a:xfrm rot="5400000">
                <a:off x="6524098" y="428337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8" name="Ellipse 737">
                <a:extLst>
                  <a:ext uri="{FF2B5EF4-FFF2-40B4-BE49-F238E27FC236}">
                    <a16:creationId xmlns:a16="http://schemas.microsoft.com/office/drawing/2014/main" id="{346625B6-DFD6-4ED7-88E9-BA3CDE35125C}"/>
                  </a:ext>
                </a:extLst>
              </p:cNvPr>
              <p:cNvSpPr/>
              <p:nvPr/>
            </p:nvSpPr>
            <p:spPr>
              <a:xfrm rot="5400000">
                <a:off x="6534175" y="4468912"/>
                <a:ext cx="65774" cy="65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  <p:cxnSp>
        <p:nvCxnSpPr>
          <p:cNvPr id="820" name="Rett linje 819">
            <a:extLst>
              <a:ext uri="{FF2B5EF4-FFF2-40B4-BE49-F238E27FC236}">
                <a16:creationId xmlns:a16="http://schemas.microsoft.com/office/drawing/2014/main" id="{C3383E65-DA3F-477A-BC63-4286B1A620BE}"/>
              </a:ext>
            </a:extLst>
          </p:cNvPr>
          <p:cNvCxnSpPr>
            <a:cxnSpLocks/>
          </p:cNvCxnSpPr>
          <p:nvPr/>
        </p:nvCxnSpPr>
        <p:spPr>
          <a:xfrm>
            <a:off x="682099" y="1273181"/>
            <a:ext cx="8618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Rett linje 821">
            <a:extLst>
              <a:ext uri="{FF2B5EF4-FFF2-40B4-BE49-F238E27FC236}">
                <a16:creationId xmlns:a16="http://schemas.microsoft.com/office/drawing/2014/main" id="{295438C4-8283-4746-BF2A-8BF887B102CE}"/>
              </a:ext>
            </a:extLst>
          </p:cNvPr>
          <p:cNvCxnSpPr>
            <a:cxnSpLocks/>
          </p:cNvCxnSpPr>
          <p:nvPr/>
        </p:nvCxnSpPr>
        <p:spPr>
          <a:xfrm>
            <a:off x="682099" y="4563734"/>
            <a:ext cx="643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Rett linje 826">
            <a:extLst>
              <a:ext uri="{FF2B5EF4-FFF2-40B4-BE49-F238E27FC236}">
                <a16:creationId xmlns:a16="http://schemas.microsoft.com/office/drawing/2014/main" id="{694CB751-E1CB-48CC-9AE0-CF640F4C169E}"/>
              </a:ext>
            </a:extLst>
          </p:cNvPr>
          <p:cNvCxnSpPr>
            <a:cxnSpLocks/>
          </p:cNvCxnSpPr>
          <p:nvPr/>
        </p:nvCxnSpPr>
        <p:spPr>
          <a:xfrm flipV="1">
            <a:off x="682099" y="1273181"/>
            <a:ext cx="0" cy="329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Rett linje 828">
            <a:extLst>
              <a:ext uri="{FF2B5EF4-FFF2-40B4-BE49-F238E27FC236}">
                <a16:creationId xmlns:a16="http://schemas.microsoft.com/office/drawing/2014/main" id="{E93A73BC-25B2-4452-8CB9-6AE72988BD88}"/>
              </a:ext>
            </a:extLst>
          </p:cNvPr>
          <p:cNvCxnSpPr>
            <a:cxnSpLocks/>
          </p:cNvCxnSpPr>
          <p:nvPr/>
        </p:nvCxnSpPr>
        <p:spPr>
          <a:xfrm>
            <a:off x="983322" y="1329692"/>
            <a:ext cx="82270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1" name="Rett linje 830">
            <a:extLst>
              <a:ext uri="{FF2B5EF4-FFF2-40B4-BE49-F238E27FC236}">
                <a16:creationId xmlns:a16="http://schemas.microsoft.com/office/drawing/2014/main" id="{F34367E7-C1A0-4F0B-A09A-B7F573E26D18}"/>
              </a:ext>
            </a:extLst>
          </p:cNvPr>
          <p:cNvCxnSpPr>
            <a:cxnSpLocks/>
          </p:cNvCxnSpPr>
          <p:nvPr/>
        </p:nvCxnSpPr>
        <p:spPr>
          <a:xfrm flipV="1">
            <a:off x="984136" y="1324920"/>
            <a:ext cx="0" cy="29162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3" name="Rett linje 832">
            <a:extLst>
              <a:ext uri="{FF2B5EF4-FFF2-40B4-BE49-F238E27FC236}">
                <a16:creationId xmlns:a16="http://schemas.microsoft.com/office/drawing/2014/main" id="{728327AD-3E7B-4CA3-9F74-FF1065B41E73}"/>
              </a:ext>
            </a:extLst>
          </p:cNvPr>
          <p:cNvCxnSpPr>
            <a:cxnSpLocks/>
          </p:cNvCxnSpPr>
          <p:nvPr/>
        </p:nvCxnSpPr>
        <p:spPr>
          <a:xfrm>
            <a:off x="988689" y="4241219"/>
            <a:ext cx="3455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7" name="Rett linje 836">
            <a:extLst>
              <a:ext uri="{FF2B5EF4-FFF2-40B4-BE49-F238E27FC236}">
                <a16:creationId xmlns:a16="http://schemas.microsoft.com/office/drawing/2014/main" id="{13F47B2F-E316-47BE-9B15-E33F942BC9CD}"/>
              </a:ext>
            </a:extLst>
          </p:cNvPr>
          <p:cNvCxnSpPr>
            <a:cxnSpLocks/>
          </p:cNvCxnSpPr>
          <p:nvPr/>
        </p:nvCxnSpPr>
        <p:spPr>
          <a:xfrm>
            <a:off x="1038047" y="1407154"/>
            <a:ext cx="8105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Rett linje 838">
            <a:extLst>
              <a:ext uri="{FF2B5EF4-FFF2-40B4-BE49-F238E27FC236}">
                <a16:creationId xmlns:a16="http://schemas.microsoft.com/office/drawing/2014/main" id="{6260A5EB-DB6A-449E-AF65-FA82DC4AC8FA}"/>
              </a:ext>
            </a:extLst>
          </p:cNvPr>
          <p:cNvCxnSpPr>
            <a:cxnSpLocks/>
          </p:cNvCxnSpPr>
          <p:nvPr/>
        </p:nvCxnSpPr>
        <p:spPr>
          <a:xfrm flipV="1">
            <a:off x="788661" y="1404855"/>
            <a:ext cx="0" cy="2982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Rett linje 839">
            <a:extLst>
              <a:ext uri="{FF2B5EF4-FFF2-40B4-BE49-F238E27FC236}">
                <a16:creationId xmlns:a16="http://schemas.microsoft.com/office/drawing/2014/main" id="{0EED3A4A-4824-4381-A4E6-2940F53F9862}"/>
              </a:ext>
            </a:extLst>
          </p:cNvPr>
          <p:cNvCxnSpPr>
            <a:cxnSpLocks/>
          </p:cNvCxnSpPr>
          <p:nvPr/>
        </p:nvCxnSpPr>
        <p:spPr>
          <a:xfrm>
            <a:off x="788661" y="4387058"/>
            <a:ext cx="5277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Rett linje 848">
            <a:extLst>
              <a:ext uri="{FF2B5EF4-FFF2-40B4-BE49-F238E27FC236}">
                <a16:creationId xmlns:a16="http://schemas.microsoft.com/office/drawing/2014/main" id="{9345A590-60EF-49CB-9092-E5E6DAD4FD02}"/>
              </a:ext>
            </a:extLst>
          </p:cNvPr>
          <p:cNvCxnSpPr>
            <a:cxnSpLocks/>
          </p:cNvCxnSpPr>
          <p:nvPr/>
        </p:nvCxnSpPr>
        <p:spPr>
          <a:xfrm>
            <a:off x="788661" y="1407154"/>
            <a:ext cx="141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Rett linje 874">
            <a:extLst>
              <a:ext uri="{FF2B5EF4-FFF2-40B4-BE49-F238E27FC236}">
                <a16:creationId xmlns:a16="http://schemas.microsoft.com/office/drawing/2014/main" id="{67F5F553-CCCC-4957-A587-A6D84AB677A7}"/>
              </a:ext>
            </a:extLst>
          </p:cNvPr>
          <p:cNvCxnSpPr>
            <a:cxnSpLocks/>
          </p:cNvCxnSpPr>
          <p:nvPr/>
        </p:nvCxnSpPr>
        <p:spPr>
          <a:xfrm>
            <a:off x="7284627" y="6227186"/>
            <a:ext cx="23976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Rett linje 431">
            <a:extLst>
              <a:ext uri="{FF2B5EF4-FFF2-40B4-BE49-F238E27FC236}">
                <a16:creationId xmlns:a16="http://schemas.microsoft.com/office/drawing/2014/main" id="{6F8CE550-6A49-4A28-827D-CC3A6AEE34C9}"/>
              </a:ext>
            </a:extLst>
          </p:cNvPr>
          <p:cNvCxnSpPr>
            <a:cxnSpLocks/>
          </p:cNvCxnSpPr>
          <p:nvPr/>
        </p:nvCxnSpPr>
        <p:spPr>
          <a:xfrm>
            <a:off x="5559103" y="4481552"/>
            <a:ext cx="676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Rett linje 433">
            <a:extLst>
              <a:ext uri="{FF2B5EF4-FFF2-40B4-BE49-F238E27FC236}">
                <a16:creationId xmlns:a16="http://schemas.microsoft.com/office/drawing/2014/main" id="{1925CAF6-9C19-4D79-8B3C-C5D375D4AA9F}"/>
              </a:ext>
            </a:extLst>
          </p:cNvPr>
          <p:cNvCxnSpPr>
            <a:cxnSpLocks/>
          </p:cNvCxnSpPr>
          <p:nvPr/>
        </p:nvCxnSpPr>
        <p:spPr>
          <a:xfrm>
            <a:off x="5568053" y="4345620"/>
            <a:ext cx="566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E7CF42AD-95A4-4B90-A85F-C7D000E837A1}"/>
              </a:ext>
            </a:extLst>
          </p:cNvPr>
          <p:cNvCxnSpPr>
            <a:cxnSpLocks/>
          </p:cNvCxnSpPr>
          <p:nvPr/>
        </p:nvCxnSpPr>
        <p:spPr>
          <a:xfrm>
            <a:off x="6496294" y="4259997"/>
            <a:ext cx="0" cy="649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Rett linje 432">
            <a:extLst>
              <a:ext uri="{FF2B5EF4-FFF2-40B4-BE49-F238E27FC236}">
                <a16:creationId xmlns:a16="http://schemas.microsoft.com/office/drawing/2014/main" id="{8270C5CE-7428-46B8-B8BF-7623C17AE507}"/>
              </a:ext>
            </a:extLst>
          </p:cNvPr>
          <p:cNvCxnSpPr>
            <a:cxnSpLocks/>
          </p:cNvCxnSpPr>
          <p:nvPr/>
        </p:nvCxnSpPr>
        <p:spPr>
          <a:xfrm>
            <a:off x="6241767" y="3648216"/>
            <a:ext cx="445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Rett linje 435">
            <a:extLst>
              <a:ext uri="{FF2B5EF4-FFF2-40B4-BE49-F238E27FC236}">
                <a16:creationId xmlns:a16="http://schemas.microsoft.com/office/drawing/2014/main" id="{D2E9AE41-5132-4F00-A324-F5E2F2F6D7F0}"/>
              </a:ext>
            </a:extLst>
          </p:cNvPr>
          <p:cNvCxnSpPr>
            <a:cxnSpLocks/>
          </p:cNvCxnSpPr>
          <p:nvPr/>
        </p:nvCxnSpPr>
        <p:spPr>
          <a:xfrm>
            <a:off x="6134733" y="3435719"/>
            <a:ext cx="5980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Rett linje 437">
            <a:extLst>
              <a:ext uri="{FF2B5EF4-FFF2-40B4-BE49-F238E27FC236}">
                <a16:creationId xmlns:a16="http://schemas.microsoft.com/office/drawing/2014/main" id="{1BE6E29C-DE0C-4F25-A11F-3FE755AE149A}"/>
              </a:ext>
            </a:extLst>
          </p:cNvPr>
          <p:cNvCxnSpPr>
            <a:cxnSpLocks/>
          </p:cNvCxnSpPr>
          <p:nvPr/>
        </p:nvCxnSpPr>
        <p:spPr>
          <a:xfrm>
            <a:off x="6496294" y="4257250"/>
            <a:ext cx="203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Rett linje 439">
            <a:extLst>
              <a:ext uri="{FF2B5EF4-FFF2-40B4-BE49-F238E27FC236}">
                <a16:creationId xmlns:a16="http://schemas.microsoft.com/office/drawing/2014/main" id="{65686270-7497-4777-8641-9AD5C1ADC890}"/>
              </a:ext>
            </a:extLst>
          </p:cNvPr>
          <p:cNvCxnSpPr>
            <a:cxnSpLocks/>
          </p:cNvCxnSpPr>
          <p:nvPr/>
        </p:nvCxnSpPr>
        <p:spPr>
          <a:xfrm>
            <a:off x="6404214" y="4066532"/>
            <a:ext cx="295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Rett linje 441">
            <a:extLst>
              <a:ext uri="{FF2B5EF4-FFF2-40B4-BE49-F238E27FC236}">
                <a16:creationId xmlns:a16="http://schemas.microsoft.com/office/drawing/2014/main" id="{D06783DF-7FBC-4C38-B4D2-3F2C7FD82C1E}"/>
              </a:ext>
            </a:extLst>
          </p:cNvPr>
          <p:cNvCxnSpPr>
            <a:cxnSpLocks/>
          </p:cNvCxnSpPr>
          <p:nvPr/>
        </p:nvCxnSpPr>
        <p:spPr>
          <a:xfrm>
            <a:off x="6320336" y="3874516"/>
            <a:ext cx="354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Rett linje 442">
            <a:extLst>
              <a:ext uri="{FF2B5EF4-FFF2-40B4-BE49-F238E27FC236}">
                <a16:creationId xmlns:a16="http://schemas.microsoft.com/office/drawing/2014/main" id="{D8DEAA00-68CF-4FB8-8B45-BD73BF487821}"/>
              </a:ext>
            </a:extLst>
          </p:cNvPr>
          <p:cNvCxnSpPr>
            <a:cxnSpLocks/>
          </p:cNvCxnSpPr>
          <p:nvPr/>
        </p:nvCxnSpPr>
        <p:spPr>
          <a:xfrm>
            <a:off x="6404214" y="4066532"/>
            <a:ext cx="0" cy="69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Rett linje 444">
            <a:extLst>
              <a:ext uri="{FF2B5EF4-FFF2-40B4-BE49-F238E27FC236}">
                <a16:creationId xmlns:a16="http://schemas.microsoft.com/office/drawing/2014/main" id="{744180A2-B6DC-4FBD-B20F-AFE620BAE857}"/>
              </a:ext>
            </a:extLst>
          </p:cNvPr>
          <p:cNvCxnSpPr>
            <a:cxnSpLocks/>
          </p:cNvCxnSpPr>
          <p:nvPr/>
        </p:nvCxnSpPr>
        <p:spPr>
          <a:xfrm>
            <a:off x="6320336" y="3868577"/>
            <a:ext cx="0" cy="760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Rett linje 445">
            <a:extLst>
              <a:ext uri="{FF2B5EF4-FFF2-40B4-BE49-F238E27FC236}">
                <a16:creationId xmlns:a16="http://schemas.microsoft.com/office/drawing/2014/main" id="{E37E29B5-875A-4CBB-83B8-6616926FC5E2}"/>
              </a:ext>
            </a:extLst>
          </p:cNvPr>
          <p:cNvCxnSpPr>
            <a:cxnSpLocks/>
          </p:cNvCxnSpPr>
          <p:nvPr/>
        </p:nvCxnSpPr>
        <p:spPr>
          <a:xfrm>
            <a:off x="6235593" y="3641773"/>
            <a:ext cx="0" cy="839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Rett linje 447">
            <a:extLst>
              <a:ext uri="{FF2B5EF4-FFF2-40B4-BE49-F238E27FC236}">
                <a16:creationId xmlns:a16="http://schemas.microsoft.com/office/drawing/2014/main" id="{542086AC-F5FE-47A1-B83B-31BA32449A1A}"/>
              </a:ext>
            </a:extLst>
          </p:cNvPr>
          <p:cNvCxnSpPr>
            <a:cxnSpLocks/>
          </p:cNvCxnSpPr>
          <p:nvPr/>
        </p:nvCxnSpPr>
        <p:spPr>
          <a:xfrm>
            <a:off x="6134733" y="3435719"/>
            <a:ext cx="0" cy="90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Rett linje 159">
            <a:extLst>
              <a:ext uri="{FF2B5EF4-FFF2-40B4-BE49-F238E27FC236}">
                <a16:creationId xmlns:a16="http://schemas.microsoft.com/office/drawing/2014/main" id="{909F25A7-4FE0-4456-BBD7-65065F6E4001}"/>
              </a:ext>
            </a:extLst>
          </p:cNvPr>
          <p:cNvCxnSpPr>
            <a:cxnSpLocks/>
          </p:cNvCxnSpPr>
          <p:nvPr/>
        </p:nvCxnSpPr>
        <p:spPr>
          <a:xfrm>
            <a:off x="9143861" y="1404855"/>
            <a:ext cx="0" cy="4389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tt linje 161">
            <a:extLst>
              <a:ext uri="{FF2B5EF4-FFF2-40B4-BE49-F238E27FC236}">
                <a16:creationId xmlns:a16="http://schemas.microsoft.com/office/drawing/2014/main" id="{670630B1-13D5-48F3-A5CE-A48B1FAF7E3C}"/>
              </a:ext>
            </a:extLst>
          </p:cNvPr>
          <p:cNvCxnSpPr>
            <a:cxnSpLocks/>
          </p:cNvCxnSpPr>
          <p:nvPr/>
        </p:nvCxnSpPr>
        <p:spPr>
          <a:xfrm flipH="1">
            <a:off x="8099179" y="5794422"/>
            <a:ext cx="1044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Rett linje 163">
            <a:extLst>
              <a:ext uri="{FF2B5EF4-FFF2-40B4-BE49-F238E27FC236}">
                <a16:creationId xmlns:a16="http://schemas.microsoft.com/office/drawing/2014/main" id="{CC3DA22A-4C9A-44BF-A7C7-1A6E0BC69680}"/>
              </a:ext>
            </a:extLst>
          </p:cNvPr>
          <p:cNvCxnSpPr>
            <a:cxnSpLocks/>
          </p:cNvCxnSpPr>
          <p:nvPr/>
        </p:nvCxnSpPr>
        <p:spPr>
          <a:xfrm flipV="1">
            <a:off x="8095097" y="5574631"/>
            <a:ext cx="0" cy="219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Rett linje 508">
            <a:extLst>
              <a:ext uri="{FF2B5EF4-FFF2-40B4-BE49-F238E27FC236}">
                <a16:creationId xmlns:a16="http://schemas.microsoft.com/office/drawing/2014/main" id="{EB7D01C8-2FE0-4E9F-88CA-45E498EBF776}"/>
              </a:ext>
            </a:extLst>
          </p:cNvPr>
          <p:cNvCxnSpPr>
            <a:cxnSpLocks/>
          </p:cNvCxnSpPr>
          <p:nvPr/>
        </p:nvCxnSpPr>
        <p:spPr>
          <a:xfrm flipV="1">
            <a:off x="7894813" y="5582840"/>
            <a:ext cx="0" cy="260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0" name="Rett linje 509">
            <a:extLst>
              <a:ext uri="{FF2B5EF4-FFF2-40B4-BE49-F238E27FC236}">
                <a16:creationId xmlns:a16="http://schemas.microsoft.com/office/drawing/2014/main" id="{B0A062C5-FB88-48AA-BA3B-529B58E35725}"/>
              </a:ext>
            </a:extLst>
          </p:cNvPr>
          <p:cNvCxnSpPr>
            <a:cxnSpLocks/>
          </p:cNvCxnSpPr>
          <p:nvPr/>
        </p:nvCxnSpPr>
        <p:spPr>
          <a:xfrm flipV="1">
            <a:off x="7703583" y="5584386"/>
            <a:ext cx="0" cy="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Rett linje 517">
            <a:extLst>
              <a:ext uri="{FF2B5EF4-FFF2-40B4-BE49-F238E27FC236}">
                <a16:creationId xmlns:a16="http://schemas.microsoft.com/office/drawing/2014/main" id="{3C31783D-CC38-4A9A-97A7-2330C7268D89}"/>
              </a:ext>
            </a:extLst>
          </p:cNvPr>
          <p:cNvCxnSpPr>
            <a:cxnSpLocks/>
          </p:cNvCxnSpPr>
          <p:nvPr/>
        </p:nvCxnSpPr>
        <p:spPr>
          <a:xfrm flipH="1">
            <a:off x="7894815" y="5845997"/>
            <a:ext cx="13155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9" name="Rett linje 518">
            <a:extLst>
              <a:ext uri="{FF2B5EF4-FFF2-40B4-BE49-F238E27FC236}">
                <a16:creationId xmlns:a16="http://schemas.microsoft.com/office/drawing/2014/main" id="{4B7AE06D-09A3-40B1-A54F-21979922CFCC}"/>
              </a:ext>
            </a:extLst>
          </p:cNvPr>
          <p:cNvCxnSpPr>
            <a:cxnSpLocks/>
          </p:cNvCxnSpPr>
          <p:nvPr/>
        </p:nvCxnSpPr>
        <p:spPr>
          <a:xfrm flipH="1">
            <a:off x="7703584" y="5904866"/>
            <a:ext cx="1596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Rett linje 519">
            <a:extLst>
              <a:ext uri="{FF2B5EF4-FFF2-40B4-BE49-F238E27FC236}">
                <a16:creationId xmlns:a16="http://schemas.microsoft.com/office/drawing/2014/main" id="{D58C5277-4014-4307-8452-CED555585F2B}"/>
              </a:ext>
            </a:extLst>
          </p:cNvPr>
          <p:cNvCxnSpPr>
            <a:cxnSpLocks/>
          </p:cNvCxnSpPr>
          <p:nvPr/>
        </p:nvCxnSpPr>
        <p:spPr>
          <a:xfrm>
            <a:off x="9210346" y="1329692"/>
            <a:ext cx="0" cy="45163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1" name="Rett linje 520">
            <a:extLst>
              <a:ext uri="{FF2B5EF4-FFF2-40B4-BE49-F238E27FC236}">
                <a16:creationId xmlns:a16="http://schemas.microsoft.com/office/drawing/2014/main" id="{F182C15E-2B2F-4099-B0BE-BE91DC79163F}"/>
              </a:ext>
            </a:extLst>
          </p:cNvPr>
          <p:cNvCxnSpPr>
            <a:cxnSpLocks/>
          </p:cNvCxnSpPr>
          <p:nvPr/>
        </p:nvCxnSpPr>
        <p:spPr>
          <a:xfrm>
            <a:off x="9300151" y="1273181"/>
            <a:ext cx="0" cy="4631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Rett linje 542">
            <a:extLst>
              <a:ext uri="{FF2B5EF4-FFF2-40B4-BE49-F238E27FC236}">
                <a16:creationId xmlns:a16="http://schemas.microsoft.com/office/drawing/2014/main" id="{1635AD70-F351-4620-A582-76FEDF61094C}"/>
              </a:ext>
            </a:extLst>
          </p:cNvPr>
          <p:cNvCxnSpPr>
            <a:cxnSpLocks/>
          </p:cNvCxnSpPr>
          <p:nvPr/>
        </p:nvCxnSpPr>
        <p:spPr>
          <a:xfrm>
            <a:off x="7282729" y="5574562"/>
            <a:ext cx="0" cy="6555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6" name="Rett linje 545">
            <a:extLst>
              <a:ext uri="{FF2B5EF4-FFF2-40B4-BE49-F238E27FC236}">
                <a16:creationId xmlns:a16="http://schemas.microsoft.com/office/drawing/2014/main" id="{95097B1E-C438-49CF-9AA5-7BD84A46FE5D}"/>
              </a:ext>
            </a:extLst>
          </p:cNvPr>
          <p:cNvCxnSpPr>
            <a:cxnSpLocks/>
          </p:cNvCxnSpPr>
          <p:nvPr/>
        </p:nvCxnSpPr>
        <p:spPr>
          <a:xfrm>
            <a:off x="7077404" y="5590844"/>
            <a:ext cx="0" cy="243671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2" name="Rett linje 361">
            <a:extLst>
              <a:ext uri="{FF2B5EF4-FFF2-40B4-BE49-F238E27FC236}">
                <a16:creationId xmlns:a16="http://schemas.microsoft.com/office/drawing/2014/main" id="{399C190D-0D02-4B44-B791-FD255C993B69}"/>
              </a:ext>
            </a:extLst>
          </p:cNvPr>
          <p:cNvCxnSpPr>
            <a:cxnSpLocks/>
          </p:cNvCxnSpPr>
          <p:nvPr/>
        </p:nvCxnSpPr>
        <p:spPr>
          <a:xfrm>
            <a:off x="9680385" y="5153092"/>
            <a:ext cx="0" cy="10769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1" name="Rett linje 380">
            <a:extLst>
              <a:ext uri="{FF2B5EF4-FFF2-40B4-BE49-F238E27FC236}">
                <a16:creationId xmlns:a16="http://schemas.microsoft.com/office/drawing/2014/main" id="{DA2BA2F6-3A72-488F-98F0-ACADE169C44E}"/>
              </a:ext>
            </a:extLst>
          </p:cNvPr>
          <p:cNvCxnSpPr>
            <a:cxnSpLocks/>
          </p:cNvCxnSpPr>
          <p:nvPr/>
        </p:nvCxnSpPr>
        <p:spPr>
          <a:xfrm>
            <a:off x="9680385" y="5161330"/>
            <a:ext cx="5600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5" name="Rett linje 384">
            <a:extLst>
              <a:ext uri="{FF2B5EF4-FFF2-40B4-BE49-F238E27FC236}">
                <a16:creationId xmlns:a16="http://schemas.microsoft.com/office/drawing/2014/main" id="{F96E900E-A09C-4015-904F-D6F2993E8C9B}"/>
              </a:ext>
            </a:extLst>
          </p:cNvPr>
          <p:cNvCxnSpPr>
            <a:cxnSpLocks/>
          </p:cNvCxnSpPr>
          <p:nvPr/>
        </p:nvCxnSpPr>
        <p:spPr>
          <a:xfrm>
            <a:off x="9845489" y="5345172"/>
            <a:ext cx="0" cy="9537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7" name="Rett linje 386">
            <a:extLst>
              <a:ext uri="{FF2B5EF4-FFF2-40B4-BE49-F238E27FC236}">
                <a16:creationId xmlns:a16="http://schemas.microsoft.com/office/drawing/2014/main" id="{3CF19186-FFF0-4ED9-910C-8D284C54AEE9}"/>
              </a:ext>
            </a:extLst>
          </p:cNvPr>
          <p:cNvCxnSpPr>
            <a:cxnSpLocks/>
          </p:cNvCxnSpPr>
          <p:nvPr/>
        </p:nvCxnSpPr>
        <p:spPr>
          <a:xfrm>
            <a:off x="9845489" y="5353318"/>
            <a:ext cx="40464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4" name="Rett linje 583">
            <a:extLst>
              <a:ext uri="{FF2B5EF4-FFF2-40B4-BE49-F238E27FC236}">
                <a16:creationId xmlns:a16="http://schemas.microsoft.com/office/drawing/2014/main" id="{9191AF13-CEB5-4F5F-B6B9-B9C3B56DD475}"/>
              </a:ext>
            </a:extLst>
          </p:cNvPr>
          <p:cNvCxnSpPr>
            <a:cxnSpLocks/>
          </p:cNvCxnSpPr>
          <p:nvPr/>
        </p:nvCxnSpPr>
        <p:spPr>
          <a:xfrm>
            <a:off x="10730506" y="1404855"/>
            <a:ext cx="0" cy="727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Rett linje 397">
            <a:extLst>
              <a:ext uri="{FF2B5EF4-FFF2-40B4-BE49-F238E27FC236}">
                <a16:creationId xmlns:a16="http://schemas.microsoft.com/office/drawing/2014/main" id="{F11C9FB2-124A-4123-BF9A-EB727BC83BB7}"/>
              </a:ext>
            </a:extLst>
          </p:cNvPr>
          <p:cNvCxnSpPr>
            <a:cxnSpLocks/>
          </p:cNvCxnSpPr>
          <p:nvPr/>
        </p:nvCxnSpPr>
        <p:spPr>
          <a:xfrm>
            <a:off x="10897193" y="2212181"/>
            <a:ext cx="838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Rett linje 589">
            <a:extLst>
              <a:ext uri="{FF2B5EF4-FFF2-40B4-BE49-F238E27FC236}">
                <a16:creationId xmlns:a16="http://schemas.microsoft.com/office/drawing/2014/main" id="{00467339-18BE-4DAC-A016-93D32274935C}"/>
              </a:ext>
            </a:extLst>
          </p:cNvPr>
          <p:cNvCxnSpPr>
            <a:cxnSpLocks/>
          </p:cNvCxnSpPr>
          <p:nvPr/>
        </p:nvCxnSpPr>
        <p:spPr>
          <a:xfrm>
            <a:off x="11735808" y="2212181"/>
            <a:ext cx="0" cy="45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Rett linje 592">
            <a:extLst>
              <a:ext uri="{FF2B5EF4-FFF2-40B4-BE49-F238E27FC236}">
                <a16:creationId xmlns:a16="http://schemas.microsoft.com/office/drawing/2014/main" id="{B581D5F5-8FFB-4DCF-865C-C8407715E7CE}"/>
              </a:ext>
            </a:extLst>
          </p:cNvPr>
          <p:cNvCxnSpPr>
            <a:cxnSpLocks/>
          </p:cNvCxnSpPr>
          <p:nvPr/>
        </p:nvCxnSpPr>
        <p:spPr>
          <a:xfrm>
            <a:off x="11422076" y="2666028"/>
            <a:ext cx="3137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Rett linje 600">
            <a:extLst>
              <a:ext uri="{FF2B5EF4-FFF2-40B4-BE49-F238E27FC236}">
                <a16:creationId xmlns:a16="http://schemas.microsoft.com/office/drawing/2014/main" id="{9C0FAF8D-4ABE-44F0-A3AC-AA88474AE41B}"/>
              </a:ext>
            </a:extLst>
          </p:cNvPr>
          <p:cNvCxnSpPr>
            <a:cxnSpLocks/>
          </p:cNvCxnSpPr>
          <p:nvPr/>
        </p:nvCxnSpPr>
        <p:spPr>
          <a:xfrm>
            <a:off x="10730506" y="2132421"/>
            <a:ext cx="85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Rett linje 602">
            <a:extLst>
              <a:ext uri="{FF2B5EF4-FFF2-40B4-BE49-F238E27FC236}">
                <a16:creationId xmlns:a16="http://schemas.microsoft.com/office/drawing/2014/main" id="{C3F5DB05-EF3F-4874-AA20-E37F4F25F376}"/>
              </a:ext>
            </a:extLst>
          </p:cNvPr>
          <p:cNvCxnSpPr>
            <a:cxnSpLocks/>
          </p:cNvCxnSpPr>
          <p:nvPr/>
        </p:nvCxnSpPr>
        <p:spPr>
          <a:xfrm>
            <a:off x="10988055" y="2124098"/>
            <a:ext cx="79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Rett linje 406">
            <a:extLst>
              <a:ext uri="{FF2B5EF4-FFF2-40B4-BE49-F238E27FC236}">
                <a16:creationId xmlns:a16="http://schemas.microsoft.com/office/drawing/2014/main" id="{546F7F32-D874-48BD-AE1F-1A5188BCD38B}"/>
              </a:ext>
            </a:extLst>
          </p:cNvPr>
          <p:cNvCxnSpPr>
            <a:cxnSpLocks/>
          </p:cNvCxnSpPr>
          <p:nvPr/>
        </p:nvCxnSpPr>
        <p:spPr>
          <a:xfrm>
            <a:off x="11781143" y="2119243"/>
            <a:ext cx="0" cy="73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Rett linje 605">
            <a:extLst>
              <a:ext uri="{FF2B5EF4-FFF2-40B4-BE49-F238E27FC236}">
                <a16:creationId xmlns:a16="http://schemas.microsoft.com/office/drawing/2014/main" id="{6931B8A1-4FFA-471A-B7B3-B20151888E98}"/>
              </a:ext>
            </a:extLst>
          </p:cNvPr>
          <p:cNvCxnSpPr>
            <a:cxnSpLocks/>
          </p:cNvCxnSpPr>
          <p:nvPr/>
        </p:nvCxnSpPr>
        <p:spPr>
          <a:xfrm>
            <a:off x="11422076" y="2854689"/>
            <a:ext cx="359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Rett linje 414">
            <a:extLst>
              <a:ext uri="{FF2B5EF4-FFF2-40B4-BE49-F238E27FC236}">
                <a16:creationId xmlns:a16="http://schemas.microsoft.com/office/drawing/2014/main" id="{8329B583-F472-413B-ACE3-D40303733A88}"/>
              </a:ext>
            </a:extLst>
          </p:cNvPr>
          <p:cNvCxnSpPr>
            <a:cxnSpLocks/>
          </p:cNvCxnSpPr>
          <p:nvPr/>
        </p:nvCxnSpPr>
        <p:spPr>
          <a:xfrm>
            <a:off x="11063880" y="1919288"/>
            <a:ext cx="8614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Rett linje 615">
            <a:extLst>
              <a:ext uri="{FF2B5EF4-FFF2-40B4-BE49-F238E27FC236}">
                <a16:creationId xmlns:a16="http://schemas.microsoft.com/office/drawing/2014/main" id="{E7CCFC6C-01C5-40D5-A176-7E3D2DB40D80}"/>
              </a:ext>
            </a:extLst>
          </p:cNvPr>
          <p:cNvCxnSpPr>
            <a:cxnSpLocks/>
          </p:cNvCxnSpPr>
          <p:nvPr/>
        </p:nvCxnSpPr>
        <p:spPr>
          <a:xfrm>
            <a:off x="11246530" y="1860777"/>
            <a:ext cx="723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Rett linje 616">
            <a:extLst>
              <a:ext uri="{FF2B5EF4-FFF2-40B4-BE49-F238E27FC236}">
                <a16:creationId xmlns:a16="http://schemas.microsoft.com/office/drawing/2014/main" id="{3B9E1B8A-EC71-4769-A6B1-6F88B1ED88A3}"/>
              </a:ext>
            </a:extLst>
          </p:cNvPr>
          <p:cNvCxnSpPr>
            <a:cxnSpLocks/>
          </p:cNvCxnSpPr>
          <p:nvPr/>
        </p:nvCxnSpPr>
        <p:spPr>
          <a:xfrm>
            <a:off x="11921130" y="1919288"/>
            <a:ext cx="0" cy="157872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Rett linje 617">
            <a:extLst>
              <a:ext uri="{FF2B5EF4-FFF2-40B4-BE49-F238E27FC236}">
                <a16:creationId xmlns:a16="http://schemas.microsoft.com/office/drawing/2014/main" id="{86AAF472-AB95-4839-8B9B-030CB96AA331}"/>
              </a:ext>
            </a:extLst>
          </p:cNvPr>
          <p:cNvCxnSpPr>
            <a:cxnSpLocks/>
          </p:cNvCxnSpPr>
          <p:nvPr/>
        </p:nvCxnSpPr>
        <p:spPr>
          <a:xfrm>
            <a:off x="11970430" y="1860777"/>
            <a:ext cx="0" cy="182846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Rett linje 620">
            <a:extLst>
              <a:ext uri="{FF2B5EF4-FFF2-40B4-BE49-F238E27FC236}">
                <a16:creationId xmlns:a16="http://schemas.microsoft.com/office/drawing/2014/main" id="{4D98E212-8632-4006-B18A-D12A047C9058}"/>
              </a:ext>
            </a:extLst>
          </p:cNvPr>
          <p:cNvCxnSpPr>
            <a:cxnSpLocks/>
          </p:cNvCxnSpPr>
          <p:nvPr/>
        </p:nvCxnSpPr>
        <p:spPr>
          <a:xfrm>
            <a:off x="11422076" y="3498008"/>
            <a:ext cx="4990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Rett linje 622">
            <a:extLst>
              <a:ext uri="{FF2B5EF4-FFF2-40B4-BE49-F238E27FC236}">
                <a16:creationId xmlns:a16="http://schemas.microsoft.com/office/drawing/2014/main" id="{12ECB5A6-ACF0-408A-8C2D-846F24A11501}"/>
              </a:ext>
            </a:extLst>
          </p:cNvPr>
          <p:cNvCxnSpPr>
            <a:cxnSpLocks/>
          </p:cNvCxnSpPr>
          <p:nvPr/>
        </p:nvCxnSpPr>
        <p:spPr>
          <a:xfrm>
            <a:off x="11422076" y="3689238"/>
            <a:ext cx="548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Rett linje 469">
            <a:extLst>
              <a:ext uri="{FF2B5EF4-FFF2-40B4-BE49-F238E27FC236}">
                <a16:creationId xmlns:a16="http://schemas.microsoft.com/office/drawing/2014/main" id="{ABC4E2C4-D1A6-4E96-B884-7C57CC5D02CC}"/>
              </a:ext>
            </a:extLst>
          </p:cNvPr>
          <p:cNvCxnSpPr>
            <a:cxnSpLocks/>
          </p:cNvCxnSpPr>
          <p:nvPr/>
        </p:nvCxnSpPr>
        <p:spPr>
          <a:xfrm>
            <a:off x="5984095" y="5244887"/>
            <a:ext cx="0" cy="60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Rett linje 663">
            <a:extLst>
              <a:ext uri="{FF2B5EF4-FFF2-40B4-BE49-F238E27FC236}">
                <a16:creationId xmlns:a16="http://schemas.microsoft.com/office/drawing/2014/main" id="{A36F663C-FDD4-4D3D-B832-4424A1299BEE}"/>
              </a:ext>
            </a:extLst>
          </p:cNvPr>
          <p:cNvCxnSpPr>
            <a:cxnSpLocks/>
          </p:cNvCxnSpPr>
          <p:nvPr/>
        </p:nvCxnSpPr>
        <p:spPr>
          <a:xfrm>
            <a:off x="6067357" y="5180605"/>
            <a:ext cx="0" cy="67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Rett linje 668">
            <a:extLst>
              <a:ext uri="{FF2B5EF4-FFF2-40B4-BE49-F238E27FC236}">
                <a16:creationId xmlns:a16="http://schemas.microsoft.com/office/drawing/2014/main" id="{2E888A04-F314-4631-A1B6-20947BD479B7}"/>
              </a:ext>
            </a:extLst>
          </p:cNvPr>
          <p:cNvCxnSpPr>
            <a:cxnSpLocks/>
          </p:cNvCxnSpPr>
          <p:nvPr/>
        </p:nvCxnSpPr>
        <p:spPr>
          <a:xfrm flipV="1">
            <a:off x="6066251" y="5974612"/>
            <a:ext cx="0" cy="25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Rett linje 671">
            <a:extLst>
              <a:ext uri="{FF2B5EF4-FFF2-40B4-BE49-F238E27FC236}">
                <a16:creationId xmlns:a16="http://schemas.microsoft.com/office/drawing/2014/main" id="{E1017C59-C701-43C1-BE03-78B6AAFF5E05}"/>
              </a:ext>
            </a:extLst>
          </p:cNvPr>
          <p:cNvCxnSpPr>
            <a:cxnSpLocks/>
          </p:cNvCxnSpPr>
          <p:nvPr/>
        </p:nvCxnSpPr>
        <p:spPr>
          <a:xfrm flipV="1">
            <a:off x="5982419" y="5978827"/>
            <a:ext cx="0" cy="25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Rett linje 672">
            <a:extLst>
              <a:ext uri="{FF2B5EF4-FFF2-40B4-BE49-F238E27FC236}">
                <a16:creationId xmlns:a16="http://schemas.microsoft.com/office/drawing/2014/main" id="{82B4169A-81DF-4957-BB2C-3383B8848DB8}"/>
              </a:ext>
            </a:extLst>
          </p:cNvPr>
          <p:cNvCxnSpPr>
            <a:cxnSpLocks/>
          </p:cNvCxnSpPr>
          <p:nvPr/>
        </p:nvCxnSpPr>
        <p:spPr>
          <a:xfrm>
            <a:off x="5984865" y="6356911"/>
            <a:ext cx="0" cy="20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Rett linje 673">
            <a:extLst>
              <a:ext uri="{FF2B5EF4-FFF2-40B4-BE49-F238E27FC236}">
                <a16:creationId xmlns:a16="http://schemas.microsoft.com/office/drawing/2014/main" id="{C28E26E3-AC39-40DE-9542-5537E324042C}"/>
              </a:ext>
            </a:extLst>
          </p:cNvPr>
          <p:cNvCxnSpPr>
            <a:cxnSpLocks/>
          </p:cNvCxnSpPr>
          <p:nvPr/>
        </p:nvCxnSpPr>
        <p:spPr>
          <a:xfrm>
            <a:off x="6067523" y="6356911"/>
            <a:ext cx="0" cy="13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Rett linje 677">
            <a:extLst>
              <a:ext uri="{FF2B5EF4-FFF2-40B4-BE49-F238E27FC236}">
                <a16:creationId xmlns:a16="http://schemas.microsoft.com/office/drawing/2014/main" id="{C861297F-8B6F-48DC-9327-4812A25DB99D}"/>
              </a:ext>
            </a:extLst>
          </p:cNvPr>
          <p:cNvCxnSpPr>
            <a:cxnSpLocks/>
          </p:cNvCxnSpPr>
          <p:nvPr/>
        </p:nvCxnSpPr>
        <p:spPr>
          <a:xfrm>
            <a:off x="6063230" y="6496050"/>
            <a:ext cx="5633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Rett linje 678">
            <a:extLst>
              <a:ext uri="{FF2B5EF4-FFF2-40B4-BE49-F238E27FC236}">
                <a16:creationId xmlns:a16="http://schemas.microsoft.com/office/drawing/2014/main" id="{61D59DDB-5C9C-4B45-AA2E-35BBC38D74AD}"/>
              </a:ext>
            </a:extLst>
          </p:cNvPr>
          <p:cNvCxnSpPr>
            <a:cxnSpLocks/>
          </p:cNvCxnSpPr>
          <p:nvPr/>
        </p:nvCxnSpPr>
        <p:spPr>
          <a:xfrm>
            <a:off x="5980605" y="6562725"/>
            <a:ext cx="581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Rett linje 484">
            <a:extLst>
              <a:ext uri="{FF2B5EF4-FFF2-40B4-BE49-F238E27FC236}">
                <a16:creationId xmlns:a16="http://schemas.microsoft.com/office/drawing/2014/main" id="{AE510B46-B7CF-4F09-9BC1-12D64AFD32B9}"/>
              </a:ext>
            </a:extLst>
          </p:cNvPr>
          <p:cNvCxnSpPr>
            <a:cxnSpLocks/>
          </p:cNvCxnSpPr>
          <p:nvPr/>
        </p:nvCxnSpPr>
        <p:spPr>
          <a:xfrm>
            <a:off x="11698838" y="3570643"/>
            <a:ext cx="0" cy="8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Rett linje 699">
            <a:extLst>
              <a:ext uri="{FF2B5EF4-FFF2-40B4-BE49-F238E27FC236}">
                <a16:creationId xmlns:a16="http://schemas.microsoft.com/office/drawing/2014/main" id="{E3981745-35E4-496F-A462-B96CB3BFB090}"/>
              </a:ext>
            </a:extLst>
          </p:cNvPr>
          <p:cNvCxnSpPr>
            <a:cxnSpLocks/>
          </p:cNvCxnSpPr>
          <p:nvPr/>
        </p:nvCxnSpPr>
        <p:spPr>
          <a:xfrm>
            <a:off x="11783281" y="3570643"/>
            <a:ext cx="0" cy="84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Rett linje 709">
            <a:extLst>
              <a:ext uri="{FF2B5EF4-FFF2-40B4-BE49-F238E27FC236}">
                <a16:creationId xmlns:a16="http://schemas.microsoft.com/office/drawing/2014/main" id="{FF2C65CE-7382-4E8C-861F-017039E11925}"/>
              </a:ext>
            </a:extLst>
          </p:cNvPr>
          <p:cNvCxnSpPr>
            <a:cxnSpLocks/>
          </p:cNvCxnSpPr>
          <p:nvPr/>
        </p:nvCxnSpPr>
        <p:spPr>
          <a:xfrm>
            <a:off x="5984088" y="5045581"/>
            <a:ext cx="0" cy="8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Rett linje 495">
            <a:extLst>
              <a:ext uri="{FF2B5EF4-FFF2-40B4-BE49-F238E27FC236}">
                <a16:creationId xmlns:a16="http://schemas.microsoft.com/office/drawing/2014/main" id="{5BB3EFE4-81EC-434C-8632-857CA752E4EF}"/>
              </a:ext>
            </a:extLst>
          </p:cNvPr>
          <p:cNvCxnSpPr>
            <a:cxnSpLocks/>
          </p:cNvCxnSpPr>
          <p:nvPr/>
        </p:nvCxnSpPr>
        <p:spPr>
          <a:xfrm>
            <a:off x="11796515" y="3784728"/>
            <a:ext cx="0" cy="2777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Rett linje 718">
            <a:extLst>
              <a:ext uri="{FF2B5EF4-FFF2-40B4-BE49-F238E27FC236}">
                <a16:creationId xmlns:a16="http://schemas.microsoft.com/office/drawing/2014/main" id="{59180CD8-6AA2-4F74-80E4-465A2CB0AF5D}"/>
              </a:ext>
            </a:extLst>
          </p:cNvPr>
          <p:cNvCxnSpPr>
            <a:cxnSpLocks/>
          </p:cNvCxnSpPr>
          <p:nvPr/>
        </p:nvCxnSpPr>
        <p:spPr>
          <a:xfrm>
            <a:off x="11696253" y="3779993"/>
            <a:ext cx="0" cy="271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Rett linje 525">
            <a:extLst>
              <a:ext uri="{FF2B5EF4-FFF2-40B4-BE49-F238E27FC236}">
                <a16:creationId xmlns:a16="http://schemas.microsoft.com/office/drawing/2014/main" id="{A3575F6F-43F5-49C3-B65D-846D2DF84CAE}"/>
              </a:ext>
            </a:extLst>
          </p:cNvPr>
          <p:cNvCxnSpPr>
            <a:cxnSpLocks/>
          </p:cNvCxnSpPr>
          <p:nvPr/>
        </p:nvCxnSpPr>
        <p:spPr>
          <a:xfrm>
            <a:off x="11412250" y="3293642"/>
            <a:ext cx="284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Rett linje 726">
            <a:extLst>
              <a:ext uri="{FF2B5EF4-FFF2-40B4-BE49-F238E27FC236}">
                <a16:creationId xmlns:a16="http://schemas.microsoft.com/office/drawing/2014/main" id="{9B695F5E-6387-49DB-9394-00DD6F6DA507}"/>
              </a:ext>
            </a:extLst>
          </p:cNvPr>
          <p:cNvCxnSpPr>
            <a:cxnSpLocks/>
          </p:cNvCxnSpPr>
          <p:nvPr/>
        </p:nvCxnSpPr>
        <p:spPr>
          <a:xfrm>
            <a:off x="11412250" y="3090001"/>
            <a:ext cx="368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Rett linje 529">
            <a:extLst>
              <a:ext uri="{FF2B5EF4-FFF2-40B4-BE49-F238E27FC236}">
                <a16:creationId xmlns:a16="http://schemas.microsoft.com/office/drawing/2014/main" id="{FB799163-8AF0-448F-B2B4-38CB81FC2D5B}"/>
              </a:ext>
            </a:extLst>
          </p:cNvPr>
          <p:cNvCxnSpPr>
            <a:cxnSpLocks/>
          </p:cNvCxnSpPr>
          <p:nvPr/>
        </p:nvCxnSpPr>
        <p:spPr>
          <a:xfrm>
            <a:off x="11696253" y="3293642"/>
            <a:ext cx="0" cy="150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Rett linje 789">
            <a:extLst>
              <a:ext uri="{FF2B5EF4-FFF2-40B4-BE49-F238E27FC236}">
                <a16:creationId xmlns:a16="http://schemas.microsoft.com/office/drawing/2014/main" id="{FA720A58-720F-4008-A6D0-736F759F9508}"/>
              </a:ext>
            </a:extLst>
          </p:cNvPr>
          <p:cNvCxnSpPr>
            <a:cxnSpLocks/>
          </p:cNvCxnSpPr>
          <p:nvPr/>
        </p:nvCxnSpPr>
        <p:spPr>
          <a:xfrm>
            <a:off x="11783077" y="3087247"/>
            <a:ext cx="0" cy="36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6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116</Words>
  <Application>Microsoft Office PowerPoint</Application>
  <PresentationFormat>Widescreen</PresentationFormat>
  <Paragraphs>109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Åsmund Runningen</dc:creator>
  <cp:lastModifiedBy>Åsmund Runningen</cp:lastModifiedBy>
  <cp:revision>1</cp:revision>
  <dcterms:created xsi:type="dcterms:W3CDTF">2019-03-16T21:41:14Z</dcterms:created>
  <dcterms:modified xsi:type="dcterms:W3CDTF">2019-04-10T10:57:21Z</dcterms:modified>
</cp:coreProperties>
</file>