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0C182-8B9A-4773-A139-DEDE527575EE}" v="2345" dt="2019-03-30T07:44:28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25" d="100"/>
          <a:sy n="125" d="100"/>
        </p:scale>
        <p:origin x="-58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Åsmund Runningen" userId="fcfce1d5-2d35-4b5c-86f4-e24bd46c268e" providerId="ADAL" clId="{6EF0C182-8B9A-4773-A139-DEDE527575EE}"/>
    <pc:docChg chg="undo custSel addSld modSld">
      <pc:chgData name="Åsmund Runningen" userId="fcfce1d5-2d35-4b5c-86f4-e24bd46c268e" providerId="ADAL" clId="{6EF0C182-8B9A-4773-A139-DEDE527575EE}" dt="2019-03-30T07:44:28.943" v="2333" actId="208"/>
      <pc:docMkLst>
        <pc:docMk/>
      </pc:docMkLst>
      <pc:sldChg chg="addSp delSp modSp">
        <pc:chgData name="Åsmund Runningen" userId="fcfce1d5-2d35-4b5c-86f4-e24bd46c268e" providerId="ADAL" clId="{6EF0C182-8B9A-4773-A139-DEDE527575EE}" dt="2019-03-30T07:37:14.249" v="2271" actId="1076"/>
        <pc:sldMkLst>
          <pc:docMk/>
          <pc:sldMk cId="521623659" sldId="256"/>
        </pc:sldMkLst>
        <pc:spChg chg="add mod">
          <ac:chgData name="Åsmund Runningen" userId="fcfce1d5-2d35-4b5c-86f4-e24bd46c268e" providerId="ADAL" clId="{6EF0C182-8B9A-4773-A139-DEDE527575EE}" dt="2019-03-29T18:55:56.953" v="1108" actId="20577"/>
          <ac:spMkLst>
            <pc:docMk/>
            <pc:sldMk cId="521623659" sldId="256"/>
            <ac:spMk id="2" creationId="{031E343D-23D8-49E5-9F5A-493789749AF7}"/>
          </ac:spMkLst>
        </pc:spChg>
        <pc:spChg chg="del">
          <ac:chgData name="Åsmund Runningen" userId="fcfce1d5-2d35-4b5c-86f4-e24bd46c268e" providerId="ADAL" clId="{6EF0C182-8B9A-4773-A139-DEDE527575EE}" dt="2019-03-16T21:41:41.561" v="0" actId="478"/>
          <ac:spMkLst>
            <pc:docMk/>
            <pc:sldMk cId="521623659" sldId="256"/>
            <ac:spMk id="2" creationId="{B28626EF-81DA-4868-8ACA-531D95E1005E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3" creationId="{243DF1B2-1BD0-440E-B9B4-F216ADD77CFB}"/>
          </ac:spMkLst>
        </pc:spChg>
        <pc:spChg chg="del">
          <ac:chgData name="Åsmund Runningen" userId="fcfce1d5-2d35-4b5c-86f4-e24bd46c268e" providerId="ADAL" clId="{6EF0C182-8B9A-4773-A139-DEDE527575EE}" dt="2019-03-16T21:41:41.561" v="0" actId="478"/>
          <ac:spMkLst>
            <pc:docMk/>
            <pc:sldMk cId="521623659" sldId="256"/>
            <ac:spMk id="3" creationId="{BC860BD3-44D9-4BCF-B1C6-5BC961588523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4" creationId="{6E1F2737-3996-4FDE-B8D0-AB72EC0E27BC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5" creationId="{42AAB2C7-875A-4C0C-973B-5156C4852674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6" creationId="{BC182755-E52D-45DB-91D9-973D5F708FF1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9" creationId="{1DB8CE3D-3E7E-40D3-8539-7F0ECE81BC57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0" creationId="{9394C64C-D80A-4D37-AF1C-93C99773A9C9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1" creationId="{199C7B93-7A80-4B61-8E01-3ADAB2842066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2" creationId="{145CAA70-D755-4FC4-A72D-A130F8E53618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4" creationId="{CA97C7CA-89BB-4C5A-88DE-195968B8BE77}"/>
          </ac:spMkLst>
        </pc:spChg>
        <pc:spChg chg="add mod">
          <ac:chgData name="Åsmund Runningen" userId="fcfce1d5-2d35-4b5c-86f4-e24bd46c268e" providerId="ADAL" clId="{6EF0C182-8B9A-4773-A139-DEDE527575EE}" dt="2019-03-16T21:50:43.552" v="114" actId="1076"/>
          <ac:spMkLst>
            <pc:docMk/>
            <pc:sldMk cId="521623659" sldId="256"/>
            <ac:spMk id="15" creationId="{B87D4DB8-632A-43CD-8293-D2E6E658463D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6" creationId="{C88FB7F2-2D93-4876-AB5B-BF7FB234818D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7" creationId="{CAB005C6-DA03-4297-9A6B-BD44428C4FCC}"/>
          </ac:spMkLst>
        </pc:spChg>
        <pc:spChg chg="add mod">
          <ac:chgData name="Åsmund Runningen" userId="fcfce1d5-2d35-4b5c-86f4-e24bd46c268e" providerId="ADAL" clId="{6EF0C182-8B9A-4773-A139-DEDE527575EE}" dt="2019-03-16T21:48:36.230" v="104" actId="164"/>
          <ac:spMkLst>
            <pc:docMk/>
            <pc:sldMk cId="521623659" sldId="256"/>
            <ac:spMk id="19" creationId="{EE913FDC-D2F4-485B-AD60-3BBD98B1505D}"/>
          </ac:spMkLst>
        </pc:spChg>
        <pc:spChg chg="add mod">
          <ac:chgData name="Åsmund Runningen" userId="fcfce1d5-2d35-4b5c-86f4-e24bd46c268e" providerId="ADAL" clId="{6EF0C182-8B9A-4773-A139-DEDE527575EE}" dt="2019-03-16T22:02:01.497" v="339" actId="164"/>
          <ac:spMkLst>
            <pc:docMk/>
            <pc:sldMk cId="521623659" sldId="256"/>
            <ac:spMk id="21" creationId="{6EFCBF6B-C311-41EF-AE8B-83A5DF86DBA0}"/>
          </ac:spMkLst>
        </pc:spChg>
        <pc:spChg chg="add del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22" creationId="{4EE262D9-D8A4-424F-BAEC-CF7C35627158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3" creationId="{E81F5203-E937-4AD1-AC6C-8AAF835F344A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4" creationId="{289722C4-90E0-4073-8E9F-1F45071D96B2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5" creationId="{37A0F50E-6E68-4123-ABB5-FE3F61E747F5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7" creationId="{52D72391-36F5-4CF1-9491-044B270E91C5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" creationId="{2EB98137-7498-4664-9D9A-92596F67DEEF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5" creationId="{68DD7606-B5A5-457F-8895-5B42A623887C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6" creationId="{E476E0B0-D64A-4F1E-A309-54A19CE9743F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7" creationId="{CA064ABB-99FF-4B5C-8B9D-84E2FD44AF18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8" creationId="{86241F1D-2B8C-4FB8-ACFA-1DAD5BCFF0D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9" creationId="{C110C827-DBA3-4A7E-99EC-43D84481DB9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0" creationId="{5681C0ED-F39B-43F3-A102-B128B287D89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1" creationId="{E5DBE7DE-DA39-4EAC-8E0B-6DF57AB41C5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2" creationId="{2A1314DF-9296-4CE6-A624-85283483283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3" creationId="{2ADBB7AB-DA39-4EE4-97C0-2205150603E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4" creationId="{A3D563D3-65CD-4590-839A-8E07C2F3B437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5" creationId="{E8CB5FDD-AEE3-4197-AFB3-3412FEB11B4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6" creationId="{1A607E1B-A7C9-469B-ADF1-01D81E200AB0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7" creationId="{45714BC6-79F4-4360-B038-E5939510EAE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8" creationId="{E66BA3B7-EE57-4FA0-9056-FBAB02326E0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9" creationId="{128BA2E6-53E4-440E-B6A9-D6E193386AC5}"/>
          </ac:spMkLst>
        </pc:spChg>
        <pc:spChg chg="add del">
          <ac:chgData name="Åsmund Runningen" userId="fcfce1d5-2d35-4b5c-86f4-e24bd46c268e" providerId="ADAL" clId="{6EF0C182-8B9A-4773-A139-DEDE527575EE}" dt="2019-03-16T21:54:30.270" v="182" actId="478"/>
          <ac:spMkLst>
            <pc:docMk/>
            <pc:sldMk cId="521623659" sldId="256"/>
            <ac:spMk id="60" creationId="{2491D1CA-30CC-49B6-93B5-243C33336700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61" creationId="{1BD5C962-12E4-4180-91F3-39313170E6F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62" creationId="{17FD46E4-4732-4B61-967A-B965A1D9F4B4}"/>
          </ac:spMkLst>
        </pc:spChg>
        <pc:spChg chg="add del mod">
          <ac:chgData name="Åsmund Runningen" userId="fcfce1d5-2d35-4b5c-86f4-e24bd46c268e" providerId="ADAL" clId="{6EF0C182-8B9A-4773-A139-DEDE527575EE}" dt="2019-03-16T22:01:06.845" v="325" actId="478"/>
          <ac:spMkLst>
            <pc:docMk/>
            <pc:sldMk cId="521623659" sldId="256"/>
            <ac:spMk id="64" creationId="{74B2741E-4796-4B9B-BA0F-61779FE2153A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65" creationId="{F0136344-AB3D-44A9-8696-0D0B68439082}"/>
          </ac:spMkLst>
        </pc:spChg>
        <pc:spChg chg="del mod topLvl">
          <ac:chgData name="Åsmund Runningen" userId="fcfce1d5-2d35-4b5c-86f4-e24bd46c268e" providerId="ADAL" clId="{6EF0C182-8B9A-4773-A139-DEDE527575EE}" dt="2019-03-16T21:58:24.199" v="243" actId="478"/>
          <ac:spMkLst>
            <pc:docMk/>
            <pc:sldMk cId="521623659" sldId="256"/>
            <ac:spMk id="66" creationId="{9F260683-FAB4-4D2A-AD61-05B07F76E37C}"/>
          </ac:spMkLst>
        </pc:spChg>
        <pc:spChg chg="del mod topLvl">
          <ac:chgData name="Åsmund Runningen" userId="fcfce1d5-2d35-4b5c-86f4-e24bd46c268e" providerId="ADAL" clId="{6EF0C182-8B9A-4773-A139-DEDE527575EE}" dt="2019-03-16T21:58:31.262" v="245" actId="478"/>
          <ac:spMkLst>
            <pc:docMk/>
            <pc:sldMk cId="521623659" sldId="256"/>
            <ac:spMk id="67" creationId="{7637DC6F-8174-4BEF-B375-D75779AFB77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68" creationId="{BAE1E9AB-FD6A-4BB8-8323-DCA8F6EB5BCD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69" creationId="{E639C07C-236A-4973-9380-26B9FB22ED2D}"/>
          </ac:spMkLst>
        </pc:spChg>
        <pc:spChg chg="del mod topLvl">
          <ac:chgData name="Åsmund Runningen" userId="fcfce1d5-2d35-4b5c-86f4-e24bd46c268e" providerId="ADAL" clId="{6EF0C182-8B9A-4773-A139-DEDE527575EE}" dt="2019-03-16T21:58:21.791" v="242" actId="478"/>
          <ac:spMkLst>
            <pc:docMk/>
            <pc:sldMk cId="521623659" sldId="256"/>
            <ac:spMk id="73" creationId="{CD779F04-D129-4BE7-8FC4-153284AED076}"/>
          </ac:spMkLst>
        </pc:spChg>
        <pc:spChg chg="del mod topLvl">
          <ac:chgData name="Åsmund Runningen" userId="fcfce1d5-2d35-4b5c-86f4-e24bd46c268e" providerId="ADAL" clId="{6EF0C182-8B9A-4773-A139-DEDE527575EE}" dt="2019-03-16T21:58:29.194" v="244" actId="478"/>
          <ac:spMkLst>
            <pc:docMk/>
            <pc:sldMk cId="521623659" sldId="256"/>
            <ac:spMk id="74" creationId="{0F54F407-0A4C-422E-808E-34FE49B8434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5" creationId="{D7F158EF-D9D9-4920-B146-E84EE05BC105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6" creationId="{E08E0BCE-99A3-433F-9E55-DB69E148F66A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7" creationId="{81E38033-574B-4211-9748-DF996DF19E8E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8" creationId="{6D58C892-E251-4C70-8E2E-ACE263B2D308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9" creationId="{8D785446-5C71-4571-9AE1-052BA4471B03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0" creationId="{215ED0AE-45C0-4213-8E13-5AB882C3FF5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1" creationId="{38A0CF69-7724-4625-8CCB-8DA2DEFAF3A3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2" creationId="{00974F0B-7BD8-4C9F-907D-9F65638FDBC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3" creationId="{C0B8BC6C-6C6D-4180-9875-A43FE43A52C2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4" creationId="{314510B0-7BF8-4A5F-AF43-4475CF7E6D1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5" creationId="{A7C3132C-E50E-4214-8273-D6C3D03194F2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6" creationId="{B2ADA3FE-6E83-49C5-967E-6D51ACF2718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7" creationId="{8B91515F-F789-41C1-B7F8-6CF6CBB21291}"/>
          </ac:spMkLst>
        </pc:spChg>
        <pc:spChg chg="del mod topLvl">
          <ac:chgData name="Åsmund Runningen" userId="fcfce1d5-2d35-4b5c-86f4-e24bd46c268e" providerId="ADAL" clId="{6EF0C182-8B9A-4773-A139-DEDE527575EE}" dt="2019-03-16T21:58:17.079" v="240" actId="478"/>
          <ac:spMkLst>
            <pc:docMk/>
            <pc:sldMk cId="521623659" sldId="256"/>
            <ac:spMk id="88" creationId="{DD8C2645-F48D-4DEE-BB46-68886F58D45E}"/>
          </ac:spMkLst>
        </pc:spChg>
        <pc:spChg chg="del mod topLvl">
          <ac:chgData name="Åsmund Runningen" userId="fcfce1d5-2d35-4b5c-86f4-e24bd46c268e" providerId="ADAL" clId="{6EF0C182-8B9A-4773-A139-DEDE527575EE}" dt="2019-03-16T21:58:15" v="239" actId="478"/>
          <ac:spMkLst>
            <pc:docMk/>
            <pc:sldMk cId="521623659" sldId="256"/>
            <ac:spMk id="89" creationId="{475BE43B-8093-415D-AEEE-6383654B5DCD}"/>
          </ac:spMkLst>
        </pc:spChg>
        <pc:spChg chg="add mod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103" creationId="{425D0467-1E4E-400A-8368-31D7BB3C142F}"/>
          </ac:spMkLst>
        </pc:spChg>
        <pc:spChg chg="add mod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104" creationId="{93EF7DC4-D781-49F6-82DA-F7C9D1C2A8B3}"/>
          </ac:spMkLst>
        </pc:spChg>
        <pc:spChg chg="add mod">
          <ac:chgData name="Åsmund Runningen" userId="fcfce1d5-2d35-4b5c-86f4-e24bd46c268e" providerId="ADAL" clId="{6EF0C182-8B9A-4773-A139-DEDE527575EE}" dt="2019-03-16T22:08:06.295" v="447" actId="164"/>
          <ac:spMkLst>
            <pc:docMk/>
            <pc:sldMk cId="521623659" sldId="256"/>
            <ac:spMk id="107" creationId="{69D616D9-CEE5-4F17-AD98-33212A7EA0FD}"/>
          </ac:spMkLst>
        </pc:spChg>
        <pc:spChg chg="add del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08" creationId="{FD3B51E4-1AE1-46BC-8F08-AA41FEB5586A}"/>
          </ac:spMkLst>
        </pc:spChg>
        <pc:spChg chg="add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09" creationId="{52FAF4A1-75F3-4315-8FC9-9904F08ADA2A}"/>
          </ac:spMkLst>
        </pc:spChg>
        <pc:spChg chg="add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10" creationId="{5C1A59BD-9088-42DA-A361-C4A7BEE635F0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7" creationId="{6604AC73-D492-47C2-AED1-01EAFB78BBEF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8" creationId="{7ADFD40E-A4B8-4637-B21E-D12AD9E54925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9" creationId="{247F5790-1D17-404C-96DD-1248282B948E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20" creationId="{A59C11C8-C053-4C82-8FB0-387115CEE85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1" creationId="{0274782B-CC91-44B0-A3EF-5F4FE47EA1D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2" creationId="{517788C4-42EB-478B-AC8C-68149A502ED0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3" creationId="{B77CEACC-2946-44E6-AC24-51255455641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4" creationId="{483ADB80-91F7-4ED7-B753-37D04ACBE59C}"/>
          </ac:spMkLst>
        </pc:spChg>
        <pc:spChg chg="add mod">
          <ac:chgData name="Åsmund Runningen" userId="fcfce1d5-2d35-4b5c-86f4-e24bd46c268e" providerId="ADAL" clId="{6EF0C182-8B9A-4773-A139-DEDE527575EE}" dt="2019-03-16T22:08:57.827" v="464" actId="164"/>
          <ac:spMkLst>
            <pc:docMk/>
            <pc:sldMk cId="521623659" sldId="256"/>
            <ac:spMk id="128" creationId="{FDE483E7-335F-4A92-AA26-12878CDE17FD}"/>
          </ac:spMkLst>
        </pc:spChg>
        <pc:spChg chg="add mod topLvl">
          <ac:chgData name="Åsmund Runningen" userId="fcfce1d5-2d35-4b5c-86f4-e24bd46c268e" providerId="ADAL" clId="{6EF0C182-8B9A-4773-A139-DEDE527575EE}" dt="2019-03-29T20:05:09.691" v="2025" actId="164"/>
          <ac:spMkLst>
            <pc:docMk/>
            <pc:sldMk cId="521623659" sldId="256"/>
            <ac:spMk id="135" creationId="{862D4B4D-E074-4CD6-B711-FF4FEA349A48}"/>
          </ac:spMkLst>
        </pc:spChg>
        <pc:spChg chg="add mod">
          <ac:chgData name="Åsmund Runningen" userId="fcfce1d5-2d35-4b5c-86f4-e24bd46c268e" providerId="ADAL" clId="{6EF0C182-8B9A-4773-A139-DEDE527575EE}" dt="2019-03-29T19:15:06.124" v="1448" actId="1076"/>
          <ac:spMkLst>
            <pc:docMk/>
            <pc:sldMk cId="521623659" sldId="256"/>
            <ac:spMk id="137" creationId="{8429E7C2-F88C-4926-B084-DB76E39A2ED1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142" creationId="{D38E5F96-C5B2-47B3-9856-D8EEC04B6A7A}"/>
          </ac:spMkLst>
        </pc:spChg>
        <pc:spChg chg="add mod">
          <ac:chgData name="Åsmund Runningen" userId="fcfce1d5-2d35-4b5c-86f4-e24bd46c268e" providerId="ADAL" clId="{6EF0C182-8B9A-4773-A139-DEDE527575EE}" dt="2019-03-16T22:14:30.405" v="502" actId="164"/>
          <ac:spMkLst>
            <pc:docMk/>
            <pc:sldMk cId="521623659" sldId="256"/>
            <ac:spMk id="149" creationId="{EF0AC30F-D741-4002-84D8-09C001F217E0}"/>
          </ac:spMkLst>
        </pc:spChg>
        <pc:spChg chg="add del mod">
          <ac:chgData name="Åsmund Runningen" userId="fcfce1d5-2d35-4b5c-86f4-e24bd46c268e" providerId="ADAL" clId="{6EF0C182-8B9A-4773-A139-DEDE527575EE}" dt="2019-03-16T22:14:05.373" v="497" actId="478"/>
          <ac:spMkLst>
            <pc:docMk/>
            <pc:sldMk cId="521623659" sldId="256"/>
            <ac:spMk id="154" creationId="{61F7B3BE-DA8A-4DD8-BE49-E7696DE27769}"/>
          </ac:spMkLst>
        </pc:spChg>
        <pc:spChg chg="add mod">
          <ac:chgData name="Åsmund Runningen" userId="fcfce1d5-2d35-4b5c-86f4-e24bd46c268e" providerId="ADAL" clId="{6EF0C182-8B9A-4773-A139-DEDE527575EE}" dt="2019-03-16T22:14:30.405" v="502" actId="164"/>
          <ac:spMkLst>
            <pc:docMk/>
            <pc:sldMk cId="521623659" sldId="256"/>
            <ac:spMk id="155" creationId="{24AA2843-D26D-4EFE-AA51-4515DC76CD29}"/>
          </ac:spMkLst>
        </pc:spChg>
        <pc:spChg chg="add mod">
          <ac:chgData name="Åsmund Runningen" userId="fcfce1d5-2d35-4b5c-86f4-e24bd46c268e" providerId="ADAL" clId="{6EF0C182-8B9A-4773-A139-DEDE527575EE}" dt="2019-03-29T19:23:35.605" v="1582" actId="164"/>
          <ac:spMkLst>
            <pc:docMk/>
            <pc:sldMk cId="521623659" sldId="256"/>
            <ac:spMk id="157" creationId="{16B7FC36-8372-4DA2-A243-4D7C631971F4}"/>
          </ac:spMkLst>
        </pc:spChg>
        <pc:spChg chg="add mod">
          <ac:chgData name="Åsmund Runningen" userId="fcfce1d5-2d35-4b5c-86f4-e24bd46c268e" providerId="ADAL" clId="{6EF0C182-8B9A-4773-A139-DEDE527575EE}" dt="2019-03-29T19:18:02.231" v="1487" actId="164"/>
          <ac:spMkLst>
            <pc:docMk/>
            <pc:sldMk cId="521623659" sldId="256"/>
            <ac:spMk id="160" creationId="{302C15A1-726B-40C8-B307-35E4FE32B4C7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174" creationId="{EBF5C8B7-9849-4817-80B0-8703B5547AC1}"/>
          </ac:spMkLst>
        </pc:spChg>
        <pc:spChg chg="add mod">
          <ac:chgData name="Åsmund Runningen" userId="fcfce1d5-2d35-4b5c-86f4-e24bd46c268e" providerId="ADAL" clId="{6EF0C182-8B9A-4773-A139-DEDE527575EE}" dt="2019-03-29T19:22:45.179" v="1556" actId="164"/>
          <ac:spMkLst>
            <pc:docMk/>
            <pc:sldMk cId="521623659" sldId="256"/>
            <ac:spMk id="179" creationId="{5C1A67B3-E0B8-44C0-8DCA-247EEBFA106E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183" creationId="{59502910-8E04-4E72-8A82-00049C2A760E}"/>
          </ac:spMkLst>
        </pc:spChg>
        <pc:spChg chg="add mod or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184" creationId="{607D9CE5-4CDA-4972-9DD6-1B3182ED433E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185" creationId="{4EB82358-23AD-4FA9-A70D-25F3EAFBED80}"/>
          </ac:spMkLst>
        </pc:spChg>
        <pc:spChg chg="add del mod">
          <ac:chgData name="Åsmund Runningen" userId="fcfce1d5-2d35-4b5c-86f4-e24bd46c268e" providerId="ADAL" clId="{6EF0C182-8B9A-4773-A139-DEDE527575EE}" dt="2019-03-16T22:27:27.044" v="628" actId="478"/>
          <ac:spMkLst>
            <pc:docMk/>
            <pc:sldMk cId="521623659" sldId="256"/>
            <ac:spMk id="268" creationId="{5F31C418-F200-4B83-92F2-603C2B879B78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68" creationId="{CF43C227-F2BF-4807-BD74-D413FB9A4A48}"/>
          </ac:spMkLst>
        </pc:spChg>
        <pc:spChg chg="add del mod">
          <ac:chgData name="Åsmund Runningen" userId="fcfce1d5-2d35-4b5c-86f4-e24bd46c268e" providerId="ADAL" clId="{6EF0C182-8B9A-4773-A139-DEDE527575EE}" dt="2019-03-16T22:28:04.296" v="630" actId="478"/>
          <ac:spMkLst>
            <pc:docMk/>
            <pc:sldMk cId="521623659" sldId="256"/>
            <ac:spMk id="269" creationId="{0A92A38A-EDE9-440C-8B46-BF1FA1D8EC60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69" creationId="{203C543D-ABB4-4896-B6E6-3C920F6F91AE}"/>
          </ac:spMkLst>
        </pc:spChg>
        <pc:spChg chg="add mod">
          <ac:chgData name="Åsmund Runningen" userId="fcfce1d5-2d35-4b5c-86f4-e24bd46c268e" providerId="ADAL" clId="{6EF0C182-8B9A-4773-A139-DEDE527575EE}" dt="2019-03-16T22:29:15.860" v="640" actId="164"/>
          <ac:spMkLst>
            <pc:docMk/>
            <pc:sldMk cId="521623659" sldId="256"/>
            <ac:spMk id="270" creationId="{4C245326-7A9C-4C6A-939F-307AB1E667A1}"/>
          </ac:spMkLst>
        </pc:spChg>
        <pc:spChg chg="add del mod">
          <ac:chgData name="Åsmund Runningen" userId="fcfce1d5-2d35-4b5c-86f4-e24bd46c268e" providerId="ADAL" clId="{6EF0C182-8B9A-4773-A139-DEDE527575EE}" dt="2019-03-16T22:28:19.790" v="633" actId="478"/>
          <ac:spMkLst>
            <pc:docMk/>
            <pc:sldMk cId="521623659" sldId="256"/>
            <ac:spMk id="271" creationId="{385C4FDD-8ACC-4047-B909-FB6265B85AE8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1" creationId="{7BCBB6BC-7F69-4E83-9751-EDF64872C668}"/>
          </ac:spMkLst>
        </pc:spChg>
        <pc:spChg chg="add mod">
          <ac:chgData name="Åsmund Runningen" userId="fcfce1d5-2d35-4b5c-86f4-e24bd46c268e" providerId="ADAL" clId="{6EF0C182-8B9A-4773-A139-DEDE527575EE}" dt="2019-03-16T22:29:15.860" v="640" actId="164"/>
          <ac:spMkLst>
            <pc:docMk/>
            <pc:sldMk cId="521623659" sldId="256"/>
            <ac:spMk id="272" creationId="{F431695C-6EFB-46F1-8D57-ABEC7F413FB7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4" creationId="{0D8DA1AF-D0E9-4BC4-A3B6-7E055C92D74F}"/>
          </ac:spMkLst>
        </pc:spChg>
        <pc:spChg chg="add del mod">
          <ac:chgData name="Åsmund Runningen" userId="fcfce1d5-2d35-4b5c-86f4-e24bd46c268e" providerId="ADAL" clId="{6EF0C182-8B9A-4773-A139-DEDE527575EE}" dt="2019-03-16T22:36:44.188" v="692" actId="478"/>
          <ac:spMkLst>
            <pc:docMk/>
            <pc:sldMk cId="521623659" sldId="256"/>
            <ac:spMk id="274" creationId="{2696C841-0C2D-4695-8886-450ED381844F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5" creationId="{663D3EB2-02B2-4918-AD59-C1CE071EC54F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6" creationId="{31B88511-1CCF-45FA-8282-CD41894DEED0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7" creationId="{8ADFF916-0526-46FE-BA77-AC9E0A7DD935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8" creationId="{3356F016-B5DB-4285-ABE4-D561BED2F1E9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9" creationId="{D68EB3B3-C524-4492-8D04-AA781678B0F8}"/>
          </ac:spMkLst>
        </pc:spChg>
        <pc:spChg chg="add mod topLvl">
          <ac:chgData name="Åsmund Runningen" userId="fcfce1d5-2d35-4b5c-86f4-e24bd46c268e" providerId="ADAL" clId="{6EF0C182-8B9A-4773-A139-DEDE527575EE}" dt="2019-03-29T18:53:04.662" v="1065" actId="164"/>
          <ac:spMkLst>
            <pc:docMk/>
            <pc:sldMk cId="521623659" sldId="256"/>
            <ac:spMk id="280" creationId="{25218079-6F3D-4B4C-8D38-224AA6168850}"/>
          </ac:spMkLst>
        </pc:spChg>
        <pc:spChg chg="add mod topLvl">
          <ac:chgData name="Åsmund Runningen" userId="fcfce1d5-2d35-4b5c-86f4-e24bd46c268e" providerId="ADAL" clId="{6EF0C182-8B9A-4773-A139-DEDE527575EE}" dt="2019-03-29T18:54:42.164" v="1084" actId="164"/>
          <ac:spMkLst>
            <pc:docMk/>
            <pc:sldMk cId="521623659" sldId="256"/>
            <ac:spMk id="281" creationId="{D546C368-2AD9-4202-8298-A7FFB78FDF7E}"/>
          </ac:spMkLst>
        </pc:spChg>
        <pc:spChg chg="add mod topLvl">
          <ac:chgData name="Åsmund Runningen" userId="fcfce1d5-2d35-4b5c-86f4-e24bd46c268e" providerId="ADAL" clId="{6EF0C182-8B9A-4773-A139-DEDE527575EE}" dt="2019-03-29T18:53:04.662" v="1065" actId="164"/>
          <ac:spMkLst>
            <pc:docMk/>
            <pc:sldMk cId="521623659" sldId="256"/>
            <ac:spMk id="282" creationId="{7FEF82F5-08D5-4683-A125-EC34220C0A89}"/>
          </ac:spMkLst>
        </pc:spChg>
        <pc:spChg chg="add mod topLvl">
          <ac:chgData name="Åsmund Runningen" userId="fcfce1d5-2d35-4b5c-86f4-e24bd46c268e" providerId="ADAL" clId="{6EF0C182-8B9A-4773-A139-DEDE527575EE}" dt="2019-03-29T18:54:42.164" v="1084" actId="164"/>
          <ac:spMkLst>
            <pc:docMk/>
            <pc:sldMk cId="521623659" sldId="256"/>
            <ac:spMk id="283" creationId="{54CC338B-526D-497E-BD68-6F50AFB68E56}"/>
          </ac:spMkLst>
        </pc:spChg>
        <pc:spChg chg="add mod topLvl">
          <ac:chgData name="Åsmund Runningen" userId="fcfce1d5-2d35-4b5c-86f4-e24bd46c268e" providerId="ADAL" clId="{6EF0C182-8B9A-4773-A139-DEDE527575EE}" dt="2019-03-29T18:53:04.662" v="1065" actId="164"/>
          <ac:spMkLst>
            <pc:docMk/>
            <pc:sldMk cId="521623659" sldId="256"/>
            <ac:spMk id="284" creationId="{B7ECF965-4BE7-4536-B1EB-C340E80559C4}"/>
          </ac:spMkLst>
        </pc:spChg>
        <pc:spChg chg="add del mod">
          <ac:chgData name="Åsmund Runningen" userId="fcfce1d5-2d35-4b5c-86f4-e24bd46c268e" providerId="ADAL" clId="{6EF0C182-8B9A-4773-A139-DEDE527575EE}" dt="2019-03-29T18:35:07.461" v="789" actId="478"/>
          <ac:spMkLst>
            <pc:docMk/>
            <pc:sldMk cId="521623659" sldId="256"/>
            <ac:spMk id="285" creationId="{D3043889-0023-4EF6-8C59-25B9D41A3A34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6" creationId="{4D6CE9C8-C640-4B8B-A794-975529A9B12B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7" creationId="{64A5AA44-6E22-4D6B-B5FC-85DA68858549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8" creationId="{C8C272DE-8889-48B3-BD8E-5CA7DCC5EC44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9" creationId="{D1789003-ECBA-4879-92DB-FF3C7597136D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0" creationId="{B08BFF5A-5B3F-4680-8A70-6C22C4FC5829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1" creationId="{E85A8A84-30A2-4485-B5E2-F7579048CB2F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2" creationId="{35B8F845-8662-4B8A-BB12-A556D9A99C22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3" creationId="{BBCE4271-00AE-41B8-8D9B-8817F1D68B4B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4" creationId="{7C5CD90C-1DF6-4B55-856D-3049CFD12C89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5" creationId="{3BA66EB2-9215-49F2-96AB-99B4DF6CCBFA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6" creationId="{B0BFE4BC-3F04-4202-96D6-B43B9844818E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7" creationId="{1A3414B9-6462-4B79-832D-36A28862FBB7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8" creationId="{3E4B9EBE-F420-4211-8642-B3CCB3717C31}"/>
          </ac:spMkLst>
        </pc:spChg>
        <pc:spChg chg="add del mod">
          <ac:chgData name="Åsmund Runningen" userId="fcfce1d5-2d35-4b5c-86f4-e24bd46c268e" providerId="ADAL" clId="{6EF0C182-8B9A-4773-A139-DEDE527575EE}" dt="2019-03-29T18:43:44.504" v="973" actId="478"/>
          <ac:spMkLst>
            <pc:docMk/>
            <pc:sldMk cId="521623659" sldId="256"/>
            <ac:spMk id="299" creationId="{0CB66194-B76E-40DA-A936-3DF7F3F3DA98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300" creationId="{27E58FBC-5EA4-494A-BCC0-304C3A514201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301" creationId="{FFEC5EE9-6097-4C0E-AC44-203CB2F5D36F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302" creationId="{59FA1903-8A05-4F1C-AFC6-1DEF248C2C10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303" creationId="{7EE1DA67-3440-4970-B220-268332B0DFA3}"/>
          </ac:spMkLst>
        </pc:spChg>
        <pc:spChg chg="mod topLvl">
          <ac:chgData name="Åsmund Runningen" userId="fcfce1d5-2d35-4b5c-86f4-e24bd46c268e" providerId="ADAL" clId="{6EF0C182-8B9A-4773-A139-DEDE527575EE}" dt="2019-03-29T18:53:48.146" v="1075" actId="164"/>
          <ac:spMkLst>
            <pc:docMk/>
            <pc:sldMk cId="521623659" sldId="256"/>
            <ac:spMk id="320" creationId="{07264AF3-A602-4262-A592-1D5D8A2FF2D1}"/>
          </ac:spMkLst>
        </pc:spChg>
        <pc:spChg chg="mod topLvl">
          <ac:chgData name="Åsmund Runningen" userId="fcfce1d5-2d35-4b5c-86f4-e24bd46c268e" providerId="ADAL" clId="{6EF0C182-8B9A-4773-A139-DEDE527575EE}" dt="2019-03-29T18:53:48.146" v="1075" actId="164"/>
          <ac:spMkLst>
            <pc:docMk/>
            <pc:sldMk cId="521623659" sldId="256"/>
            <ac:spMk id="321" creationId="{99998C47-16A0-4FEF-B3C5-734906FF36C8}"/>
          </ac:spMkLst>
        </pc:spChg>
        <pc:spChg chg="mod topLvl">
          <ac:chgData name="Åsmund Runningen" userId="fcfce1d5-2d35-4b5c-86f4-e24bd46c268e" providerId="ADAL" clId="{6EF0C182-8B9A-4773-A139-DEDE527575EE}" dt="2019-03-29T18:53:48.146" v="1075" actId="164"/>
          <ac:spMkLst>
            <pc:docMk/>
            <pc:sldMk cId="521623659" sldId="256"/>
            <ac:spMk id="322" creationId="{AC508C55-7DB9-4E26-B8D2-DAFBA297F5A5}"/>
          </ac:spMkLst>
        </pc:spChg>
        <pc:spChg chg="del mod topLvl">
          <ac:chgData name="Åsmund Runningen" userId="fcfce1d5-2d35-4b5c-86f4-e24bd46c268e" providerId="ADAL" clId="{6EF0C182-8B9A-4773-A139-DEDE527575EE}" dt="2019-03-29T18:53:26.991" v="1071" actId="478"/>
          <ac:spMkLst>
            <pc:docMk/>
            <pc:sldMk cId="521623659" sldId="256"/>
            <ac:spMk id="323" creationId="{A3C020E1-EA35-4AA9-9BDF-197A43720CCF}"/>
          </ac:spMkLst>
        </pc:spChg>
        <pc:spChg chg="add mod">
          <ac:chgData name="Åsmund Runningen" userId="fcfce1d5-2d35-4b5c-86f4-e24bd46c268e" providerId="ADAL" clId="{6EF0C182-8B9A-4773-A139-DEDE527575EE}" dt="2019-03-29T19:15:13.222" v="1449" actId="1076"/>
          <ac:spMkLst>
            <pc:docMk/>
            <pc:sldMk cId="521623659" sldId="256"/>
            <ac:spMk id="343" creationId="{7877134E-61ED-43B3-BDBB-1BCDBBCDC0F0}"/>
          </ac:spMkLst>
        </pc:spChg>
        <pc:spChg chg="add mod">
          <ac:chgData name="Åsmund Runningen" userId="fcfce1d5-2d35-4b5c-86f4-e24bd46c268e" providerId="ADAL" clId="{6EF0C182-8B9A-4773-A139-DEDE527575EE}" dt="2019-03-29T19:11:34.282" v="1390" actId="1076"/>
          <ac:spMkLst>
            <pc:docMk/>
            <pc:sldMk cId="521623659" sldId="256"/>
            <ac:spMk id="344" creationId="{D4F4137C-27B3-4C83-9FBF-B1C1BD5AE2C6}"/>
          </ac:spMkLst>
        </pc:spChg>
        <pc:spChg chg="add mod">
          <ac:chgData name="Åsmund Runningen" userId="fcfce1d5-2d35-4b5c-86f4-e24bd46c268e" providerId="ADAL" clId="{6EF0C182-8B9A-4773-A139-DEDE527575EE}" dt="2019-03-29T19:11:39.705" v="1391" actId="1076"/>
          <ac:spMkLst>
            <pc:docMk/>
            <pc:sldMk cId="521623659" sldId="256"/>
            <ac:spMk id="345" creationId="{FBA62DD1-6F82-4662-943A-B4803C4CBF19}"/>
          </ac:spMkLst>
        </pc:spChg>
        <pc:spChg chg="add mod">
          <ac:chgData name="Åsmund Runningen" userId="fcfce1d5-2d35-4b5c-86f4-e24bd46c268e" providerId="ADAL" clId="{6EF0C182-8B9A-4773-A139-DEDE527575EE}" dt="2019-03-29T19:11:43.331" v="1392" actId="1076"/>
          <ac:spMkLst>
            <pc:docMk/>
            <pc:sldMk cId="521623659" sldId="256"/>
            <ac:spMk id="346" creationId="{950F8C86-0E1C-4098-8E5C-54C9134554BD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47" creationId="{F1C3091D-24B5-4871-834A-D6E974F6E1A9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48" creationId="{27C86DF1-3D62-4E5A-BAD0-356B8A2B57BF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49" creationId="{FEC728C7-6C09-493F-AD3C-A22198F6CD5C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0" creationId="{5E9D18B2-C708-4C23-A049-402E35A06454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1" creationId="{CBA2070B-9E1A-4B1F-9444-89010129AFFE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2" creationId="{5DC559B9-2795-468F-826C-F97ACD9EC248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3" creationId="{C8761AAD-E516-4995-9CFF-4925B2698ED2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4" creationId="{86C7A757-A885-489D-A41C-2F412460F0B9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5" creationId="{9FFAA84D-28C7-4E05-BA56-3BD9C143F4BA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6" creationId="{B7655A67-89EB-4AAE-AE39-BB2CDBF72619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7" creationId="{61C4B207-E258-4C03-85FC-C3425EE3248E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8" creationId="{894E6FB4-C5B8-4CAC-B5BF-66F8AE3B34A1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9" creationId="{F35A30FD-29A2-4C96-8B91-82011565FDB1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0" creationId="{62C33734-CA22-43FA-AEC3-4BCB25CBED00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1" creationId="{5705A9FD-A22E-4210-9D5A-469F2C8EC967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2" creationId="{7CB82E52-8B41-4762-90B9-F6ABE0ECBD7A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3" creationId="{7FEED7EE-C911-43E3-B700-BE2AA1123D0E}"/>
          </ac:spMkLst>
        </pc:spChg>
        <pc:spChg chg="add mod">
          <ac:chgData name="Åsmund Runningen" userId="fcfce1d5-2d35-4b5c-86f4-e24bd46c268e" providerId="ADAL" clId="{6EF0C182-8B9A-4773-A139-DEDE527575EE}" dt="2019-03-29T19:12:39.092" v="1405" actId="1076"/>
          <ac:spMkLst>
            <pc:docMk/>
            <pc:sldMk cId="521623659" sldId="256"/>
            <ac:spMk id="364" creationId="{618BC985-962B-4A03-B63A-DED35A564AE8}"/>
          </ac:spMkLst>
        </pc:spChg>
        <pc:spChg chg="mod">
          <ac:chgData name="Åsmund Runningen" userId="fcfce1d5-2d35-4b5c-86f4-e24bd46c268e" providerId="ADAL" clId="{6EF0C182-8B9A-4773-A139-DEDE527575EE}" dt="2019-03-29T19:13:11.315" v="1412" actId="1076"/>
          <ac:spMkLst>
            <pc:docMk/>
            <pc:sldMk cId="521623659" sldId="256"/>
            <ac:spMk id="379" creationId="{EDFC8C2D-10A4-45F2-8551-435474317438}"/>
          </ac:spMkLst>
        </pc:spChg>
        <pc:spChg chg="mod topLvl">
          <ac:chgData name="Åsmund Runningen" userId="fcfce1d5-2d35-4b5c-86f4-e24bd46c268e" providerId="ADAL" clId="{6EF0C182-8B9A-4773-A139-DEDE527575EE}" dt="2019-03-29T19:13:14.817" v="1413" actId="164"/>
          <ac:spMkLst>
            <pc:docMk/>
            <pc:sldMk cId="521623659" sldId="256"/>
            <ac:spMk id="386" creationId="{1602B3B6-914E-413D-8F14-BCE5DA1A924F}"/>
          </ac:spMkLst>
        </pc:spChg>
        <pc:spChg chg="mod topLvl">
          <ac:chgData name="Åsmund Runningen" userId="fcfce1d5-2d35-4b5c-86f4-e24bd46c268e" providerId="ADAL" clId="{6EF0C182-8B9A-4773-A139-DEDE527575EE}" dt="2019-03-29T19:13:14.817" v="1413" actId="164"/>
          <ac:spMkLst>
            <pc:docMk/>
            <pc:sldMk cId="521623659" sldId="256"/>
            <ac:spMk id="387" creationId="{B63A7A65-5DB0-4233-9D8E-DAA219853424}"/>
          </ac:spMkLst>
        </pc:spChg>
        <pc:spChg chg="del mod topLvl">
          <ac:chgData name="Åsmund Runningen" userId="fcfce1d5-2d35-4b5c-86f4-e24bd46c268e" providerId="ADAL" clId="{6EF0C182-8B9A-4773-A139-DEDE527575EE}" dt="2019-03-29T19:12:41.512" v="1406" actId="478"/>
          <ac:spMkLst>
            <pc:docMk/>
            <pc:sldMk cId="521623659" sldId="256"/>
            <ac:spMk id="388" creationId="{B7CA9444-E635-4A4B-8BE6-FBC824B27554}"/>
          </ac:spMkLst>
        </pc:spChg>
        <pc:spChg chg="del mod topLvl">
          <ac:chgData name="Åsmund Runningen" userId="fcfce1d5-2d35-4b5c-86f4-e24bd46c268e" providerId="ADAL" clId="{6EF0C182-8B9A-4773-A139-DEDE527575EE}" dt="2019-03-29T19:12:42.504" v="1407" actId="478"/>
          <ac:spMkLst>
            <pc:docMk/>
            <pc:sldMk cId="521623659" sldId="256"/>
            <ac:spMk id="389" creationId="{FAEC4B0C-EC1A-42BC-9C1E-963E9DC29663}"/>
          </ac:spMkLst>
        </pc:spChg>
        <pc:spChg chg="add mod">
          <ac:chgData name="Åsmund Runningen" userId="fcfce1d5-2d35-4b5c-86f4-e24bd46c268e" providerId="ADAL" clId="{6EF0C182-8B9A-4773-A139-DEDE527575EE}" dt="2019-03-29T19:15:06.124" v="1448" actId="1076"/>
          <ac:spMkLst>
            <pc:docMk/>
            <pc:sldMk cId="521623659" sldId="256"/>
            <ac:spMk id="390" creationId="{4EB52A59-12B7-4691-A846-9E2502223AB7}"/>
          </ac:spMkLst>
        </pc:spChg>
        <pc:spChg chg="add mod">
          <ac:chgData name="Åsmund Runningen" userId="fcfce1d5-2d35-4b5c-86f4-e24bd46c268e" providerId="ADAL" clId="{6EF0C182-8B9A-4773-A139-DEDE527575EE}" dt="2019-03-29T19:15:13.222" v="1449" actId="1076"/>
          <ac:spMkLst>
            <pc:docMk/>
            <pc:sldMk cId="521623659" sldId="256"/>
            <ac:spMk id="391" creationId="{10D76F68-3FA9-4FCE-973E-DE3F00163380}"/>
          </ac:spMkLst>
        </pc:spChg>
        <pc:spChg chg="add mod">
          <ac:chgData name="Åsmund Runningen" userId="fcfce1d5-2d35-4b5c-86f4-e24bd46c268e" providerId="ADAL" clId="{6EF0C182-8B9A-4773-A139-DEDE527575EE}" dt="2019-03-29T19:19:06.256" v="1497" actId="20577"/>
          <ac:spMkLst>
            <pc:docMk/>
            <pc:sldMk cId="521623659" sldId="256"/>
            <ac:spMk id="392" creationId="{FF5E69D2-1B66-4C3F-A879-1CAA7AC56DA4}"/>
          </ac:spMkLst>
        </pc:spChg>
        <pc:spChg chg="add mod">
          <ac:chgData name="Åsmund Runningen" userId="fcfce1d5-2d35-4b5c-86f4-e24bd46c268e" providerId="ADAL" clId="{6EF0C182-8B9A-4773-A139-DEDE527575EE}" dt="2019-03-29T19:19:09.095" v="1499" actId="20577"/>
          <ac:spMkLst>
            <pc:docMk/>
            <pc:sldMk cId="521623659" sldId="256"/>
            <ac:spMk id="393" creationId="{7B392FCA-0801-4DAC-AAE3-6FB1E63BD5CD}"/>
          </ac:spMkLst>
        </pc:spChg>
        <pc:spChg chg="add mod">
          <ac:chgData name="Åsmund Runningen" userId="fcfce1d5-2d35-4b5c-86f4-e24bd46c268e" providerId="ADAL" clId="{6EF0C182-8B9A-4773-A139-DEDE527575EE}" dt="2019-03-29T19:18:02.231" v="1487" actId="164"/>
          <ac:spMkLst>
            <pc:docMk/>
            <pc:sldMk cId="521623659" sldId="256"/>
            <ac:spMk id="394" creationId="{0090E29B-30D5-4B85-9186-9AADF20ADAA3}"/>
          </ac:spMkLst>
        </pc:spChg>
        <pc:spChg chg="add mod">
          <ac:chgData name="Åsmund Runningen" userId="fcfce1d5-2d35-4b5c-86f4-e24bd46c268e" providerId="ADAL" clId="{6EF0C182-8B9A-4773-A139-DEDE527575EE}" dt="2019-03-29T19:18:02.231" v="1487" actId="164"/>
          <ac:spMkLst>
            <pc:docMk/>
            <pc:sldMk cId="521623659" sldId="256"/>
            <ac:spMk id="395" creationId="{0E3A7F7A-B51F-4A16-B818-3B811753E206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397" creationId="{27582657-24D7-488A-92F2-8AACB6CD0A3D}"/>
          </ac:spMkLst>
        </pc:spChg>
        <pc:spChg chg="mod topLvl">
          <ac:chgData name="Åsmund Runningen" userId="fcfce1d5-2d35-4b5c-86f4-e24bd46c268e" providerId="ADAL" clId="{6EF0C182-8B9A-4773-A139-DEDE527575EE}" dt="2019-03-29T19:20:07.032" v="1511" actId="20577"/>
          <ac:spMkLst>
            <pc:docMk/>
            <pc:sldMk cId="521623659" sldId="256"/>
            <ac:spMk id="398" creationId="{E2E56930-9549-48A1-ADFA-90655F38F15B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399" creationId="{623FCFFD-A0AC-48D2-905B-171667902BA3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400" creationId="{2DE54862-0E44-4F51-A7AA-36A1DC630D29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401" creationId="{ED43F7D1-DF18-46BC-A306-DB311F6EDC20}"/>
          </ac:spMkLst>
        </pc:spChg>
        <pc:spChg chg="mod">
          <ac:chgData name="Åsmund Runningen" userId="fcfce1d5-2d35-4b5c-86f4-e24bd46c268e" providerId="ADAL" clId="{6EF0C182-8B9A-4773-A139-DEDE527575EE}" dt="2019-03-29T19:20:31.993" v="1518" actId="197"/>
          <ac:spMkLst>
            <pc:docMk/>
            <pc:sldMk cId="521623659" sldId="256"/>
            <ac:spMk id="403" creationId="{E6B217F9-1A67-497E-A03B-2B7EE261A53C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408" creationId="{61F5B0CD-9759-49BE-9CA9-A6F1B3DD1DD1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409" creationId="{767E69B4-9916-4030-A648-1B8DCA0E0B6B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410" creationId="{91C9B95B-3FFB-4354-BCA5-02CCA3A34C99}"/>
          </ac:spMkLst>
        </pc:spChg>
        <pc:spChg chg="add mod">
          <ac:chgData name="Åsmund Runningen" userId="fcfce1d5-2d35-4b5c-86f4-e24bd46c268e" providerId="ADAL" clId="{6EF0C182-8B9A-4773-A139-DEDE527575EE}" dt="2019-03-29T19:22:45.179" v="1556" actId="164"/>
          <ac:spMkLst>
            <pc:docMk/>
            <pc:sldMk cId="521623659" sldId="256"/>
            <ac:spMk id="411" creationId="{6D5179B1-3CCA-4575-BF45-BD46BB49784B}"/>
          </ac:spMkLst>
        </pc:spChg>
        <pc:spChg chg="add mod">
          <ac:chgData name="Åsmund Runningen" userId="fcfce1d5-2d35-4b5c-86f4-e24bd46c268e" providerId="ADAL" clId="{6EF0C182-8B9A-4773-A139-DEDE527575EE}" dt="2019-03-29T19:22:45.179" v="1556" actId="164"/>
          <ac:spMkLst>
            <pc:docMk/>
            <pc:sldMk cId="521623659" sldId="256"/>
            <ac:spMk id="412" creationId="{C2A34282-D57A-43BD-88B9-0EE5EEBB9F52}"/>
          </ac:spMkLst>
        </pc:spChg>
        <pc:spChg chg="add mod">
          <ac:chgData name="Åsmund Runningen" userId="fcfce1d5-2d35-4b5c-86f4-e24bd46c268e" providerId="ADAL" clId="{6EF0C182-8B9A-4773-A139-DEDE527575EE}" dt="2019-03-29T19:23:04.979" v="1563" actId="164"/>
          <ac:spMkLst>
            <pc:docMk/>
            <pc:sldMk cId="521623659" sldId="256"/>
            <ac:spMk id="413" creationId="{2C8726E6-DE31-4FF1-9074-A57D46D85D53}"/>
          </ac:spMkLst>
        </pc:spChg>
        <pc:spChg chg="add mod">
          <ac:chgData name="Åsmund Runningen" userId="fcfce1d5-2d35-4b5c-86f4-e24bd46c268e" providerId="ADAL" clId="{6EF0C182-8B9A-4773-A139-DEDE527575EE}" dt="2019-03-29T19:23:04.979" v="1563" actId="164"/>
          <ac:spMkLst>
            <pc:docMk/>
            <pc:sldMk cId="521623659" sldId="256"/>
            <ac:spMk id="414" creationId="{C96C687F-B0C9-42CD-8A27-168F021B29AA}"/>
          </ac:spMkLst>
        </pc:spChg>
        <pc:spChg chg="add mod">
          <ac:chgData name="Åsmund Runningen" userId="fcfce1d5-2d35-4b5c-86f4-e24bd46c268e" providerId="ADAL" clId="{6EF0C182-8B9A-4773-A139-DEDE527575EE}" dt="2019-03-29T19:23:04.979" v="1563" actId="164"/>
          <ac:spMkLst>
            <pc:docMk/>
            <pc:sldMk cId="521623659" sldId="256"/>
            <ac:spMk id="415" creationId="{48C0ADF6-A695-4244-9333-8718A079494B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6" creationId="{33100407-4DCB-4E18-A3D9-33E4E561AF4D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7" creationId="{DD6FE145-A500-4EF4-A486-28A7428EF719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8" creationId="{B7576D1D-A293-4E22-B682-E14AFF84734A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9" creationId="{3B0B2A21-3349-4F4E-9B49-193AA34496C6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20" creationId="{A588D48F-1BFF-4EF2-B046-0639AE08C648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21" creationId="{93B91AE1-96CE-414B-AA14-3A32BBE98599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22" creationId="{8EAA9DE8-5C16-46A5-A4B7-8170E354EB5D}"/>
          </ac:spMkLst>
        </pc:spChg>
        <pc:grpChg chg="add del mod">
          <ac:chgData name="Åsmund Runningen" userId="fcfce1d5-2d35-4b5c-86f4-e24bd46c268e" providerId="ADAL" clId="{6EF0C182-8B9A-4773-A139-DEDE527575EE}" dt="2019-03-16T21:42:46.539" v="13" actId="165"/>
          <ac:grpSpMkLst>
            <pc:docMk/>
            <pc:sldMk cId="521623659" sldId="256"/>
            <ac:grpSpMk id="7" creationId="{AE8000F4-DA0D-48A5-A5B6-89F6F89B4D3B}"/>
          </ac:grpSpMkLst>
        </pc:grpChg>
        <pc:grpChg chg="add mod">
          <ac:chgData name="Åsmund Runningen" userId="fcfce1d5-2d35-4b5c-86f4-e24bd46c268e" providerId="ADAL" clId="{6EF0C182-8B9A-4773-A139-DEDE527575EE}" dt="2019-03-16T21:48:36.230" v="104" actId="164"/>
          <ac:grpSpMkLst>
            <pc:docMk/>
            <pc:sldMk cId="521623659" sldId="256"/>
            <ac:grpSpMk id="8" creationId="{1E296E2D-F005-4F35-B400-4AF97212B530}"/>
          </ac:grpSpMkLst>
        </pc:grpChg>
        <pc:grpChg chg="add del mod">
          <ac:chgData name="Åsmund Runningen" userId="fcfce1d5-2d35-4b5c-86f4-e24bd46c268e" providerId="ADAL" clId="{6EF0C182-8B9A-4773-A139-DEDE527575EE}" dt="2019-03-16T21:46:31.775" v="75" actId="165"/>
          <ac:grpSpMkLst>
            <pc:docMk/>
            <pc:sldMk cId="521623659" sldId="256"/>
            <ac:grpSpMk id="13" creationId="{529D13AE-BCEF-470E-8250-8C1A33F3DDB5}"/>
          </ac:grpSpMkLst>
        </pc:grpChg>
        <pc:grpChg chg="add mod">
          <ac:chgData name="Åsmund Runningen" userId="fcfce1d5-2d35-4b5c-86f4-e24bd46c268e" providerId="ADAL" clId="{6EF0C182-8B9A-4773-A139-DEDE527575EE}" dt="2019-03-16T21:48:36.230" v="104" actId="164"/>
          <ac:grpSpMkLst>
            <pc:docMk/>
            <pc:sldMk cId="521623659" sldId="256"/>
            <ac:grpSpMk id="18" creationId="{E901E946-0529-47B2-9537-BD0A878E73D4}"/>
          </ac:grpSpMkLst>
        </pc:grpChg>
        <pc:grpChg chg="add mod">
          <ac:chgData name="Åsmund Runningen" userId="fcfce1d5-2d35-4b5c-86f4-e24bd46c268e" providerId="ADAL" clId="{6EF0C182-8B9A-4773-A139-DEDE527575EE}" dt="2019-03-29T18:29:39.683" v="693" actId="1076"/>
          <ac:grpSpMkLst>
            <pc:docMk/>
            <pc:sldMk cId="521623659" sldId="256"/>
            <ac:grpSpMk id="20" creationId="{107FED4F-72C9-4372-8180-3F2535C4F75D}"/>
          </ac:grpSpMkLst>
        </pc:grpChg>
        <pc:grpChg chg="add del mod topLvl">
          <ac:chgData name="Åsmund Runningen" userId="fcfce1d5-2d35-4b5c-86f4-e24bd46c268e" providerId="ADAL" clId="{6EF0C182-8B9A-4773-A139-DEDE527575EE}" dt="2019-03-16T21:56:16.097" v="217" actId="165"/>
          <ac:grpSpMkLst>
            <pc:docMk/>
            <pc:sldMk cId="521623659" sldId="256"/>
            <ac:grpSpMk id="26" creationId="{337C0B0C-CAF0-49EA-9B08-E4F4FEA4CD69}"/>
          </ac:grpSpMkLst>
        </pc:grpChg>
        <pc:grpChg chg="add del mod">
          <ac:chgData name="Åsmund Runningen" userId="fcfce1d5-2d35-4b5c-86f4-e24bd46c268e" providerId="ADAL" clId="{6EF0C182-8B9A-4773-A139-DEDE527575EE}" dt="2019-03-29T18:48:11.165" v="1023" actId="165"/>
          <ac:grpSpMkLst>
            <pc:docMk/>
            <pc:sldMk cId="521623659" sldId="256"/>
            <ac:grpSpMk id="26" creationId="{533348FC-8B8E-4A0F-A33A-A04D80DF44A8}"/>
          </ac:grpSpMkLst>
        </pc:grpChg>
        <pc:grpChg chg="add del mod">
          <ac:chgData name="Åsmund Runningen" userId="fcfce1d5-2d35-4b5c-86f4-e24bd46c268e" providerId="ADAL" clId="{6EF0C182-8B9A-4773-A139-DEDE527575EE}" dt="2019-03-16T21:51:44.979" v="130" actId="165"/>
          <ac:grpSpMkLst>
            <pc:docMk/>
            <pc:sldMk cId="521623659" sldId="256"/>
            <ac:grpSpMk id="28" creationId="{133ADCAF-7B1D-4E19-AB2B-6D3488F1CF21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29" creationId="{6EB293EF-B38F-4F7F-835C-ABE2A079EAE7}"/>
          </ac:grpSpMkLst>
        </pc:grpChg>
        <pc:grpChg chg="mod">
          <ac:chgData name="Åsmund Runningen" userId="fcfce1d5-2d35-4b5c-86f4-e24bd46c268e" providerId="ADAL" clId="{6EF0C182-8B9A-4773-A139-DEDE527575EE}" dt="2019-03-16T21:51:10.524" v="126"/>
          <ac:grpSpMkLst>
            <pc:docMk/>
            <pc:sldMk cId="521623659" sldId="256"/>
            <ac:grpSpMk id="30" creationId="{03E07BCC-281D-407D-8685-510EDE5B0B1D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35" creationId="{060A5BF5-877C-43FE-A624-BEA1F4895089}"/>
          </ac:grpSpMkLst>
        </pc:grpChg>
        <pc:grpChg chg="mod">
          <ac:chgData name="Åsmund Runningen" userId="fcfce1d5-2d35-4b5c-86f4-e24bd46c268e" providerId="ADAL" clId="{6EF0C182-8B9A-4773-A139-DEDE527575EE}" dt="2019-03-16T21:51:35.582" v="128"/>
          <ac:grpSpMkLst>
            <pc:docMk/>
            <pc:sldMk cId="521623659" sldId="256"/>
            <ac:grpSpMk id="36" creationId="{91046E9C-7ACB-49DE-A6D8-C6AE51F40467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41" creationId="{A7B0D589-6114-47A2-99FF-9042C4394A2B}"/>
          </ac:grpSpMkLst>
        </pc:grpChg>
        <pc:grpChg chg="add del mod">
          <ac:chgData name="Åsmund Runningen" userId="fcfce1d5-2d35-4b5c-86f4-e24bd46c268e" providerId="ADAL" clId="{6EF0C182-8B9A-4773-A139-DEDE527575EE}" dt="2019-03-29T18:54:12.143" v="1080" actId="165"/>
          <ac:grpSpMkLst>
            <pc:docMk/>
            <pc:sldMk cId="521623659" sldId="256"/>
            <ac:grpSpMk id="60" creationId="{32880980-BA0B-448A-B402-6DF6D24CE3AA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60" creationId="{A1C3D34F-7877-4CC4-836F-EF9E326815D1}"/>
          </ac:grpSpMkLst>
        </pc:grpChg>
        <pc:grpChg chg="add mod">
          <ac:chgData name="Åsmund Runningen" userId="fcfce1d5-2d35-4b5c-86f4-e24bd46c268e" providerId="ADAL" clId="{6EF0C182-8B9A-4773-A139-DEDE527575EE}" dt="2019-03-16T22:02:01.497" v="339" actId="164"/>
          <ac:grpSpMkLst>
            <pc:docMk/>
            <pc:sldMk cId="521623659" sldId="256"/>
            <ac:grpSpMk id="63" creationId="{46CDF542-E3BF-471C-B7AB-5183C4CF6090}"/>
          </ac:grpSpMkLst>
        </pc:grpChg>
        <pc:grpChg chg="add del mod">
          <ac:chgData name="Åsmund Runningen" userId="fcfce1d5-2d35-4b5c-86f4-e24bd46c268e" providerId="ADAL" clId="{6EF0C182-8B9A-4773-A139-DEDE527575EE}" dt="2019-03-29T18:52:32.595" v="1062" actId="165"/>
          <ac:grpSpMkLst>
            <pc:docMk/>
            <pc:sldMk cId="521623659" sldId="256"/>
            <ac:grpSpMk id="64" creationId="{D4E1A6CD-C575-4AF6-82F7-13D5E21F6299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64" creationId="{EAFAD176-F59D-4064-AED4-AADCD037F57E}"/>
          </ac:grpSpMkLst>
        </pc:grpChg>
        <pc:grpChg chg="add del mod">
          <ac:chgData name="Åsmund Runningen" userId="fcfce1d5-2d35-4b5c-86f4-e24bd46c268e" providerId="ADAL" clId="{6EF0C182-8B9A-4773-A139-DEDE527575EE}" dt="2019-03-16T21:57:56.055" v="238" actId="165"/>
          <ac:grpSpMkLst>
            <pc:docMk/>
            <pc:sldMk cId="521623659" sldId="256"/>
            <ac:grpSpMk id="65" creationId="{26740980-96EF-4258-B84A-2C717A1212F3}"/>
          </ac:grpSpMkLst>
        </pc:grpChg>
        <pc:grpChg chg="add mod topLvl">
          <ac:chgData name="Åsmund Runningen" userId="fcfce1d5-2d35-4b5c-86f4-e24bd46c268e" providerId="ADAL" clId="{6EF0C182-8B9A-4773-A139-DEDE527575EE}" dt="2019-03-29T18:53:48.146" v="1075" actId="164"/>
          <ac:grpSpMkLst>
            <pc:docMk/>
            <pc:sldMk cId="521623659" sldId="256"/>
            <ac:grpSpMk id="66" creationId="{5A641047-FC66-442D-AB78-6AA395FD02B8}"/>
          </ac:grpSpMkLst>
        </pc:grpChg>
        <pc:grpChg chg="add mod">
          <ac:chgData name="Åsmund Runningen" userId="fcfce1d5-2d35-4b5c-86f4-e24bd46c268e" providerId="ADAL" clId="{6EF0C182-8B9A-4773-A139-DEDE527575EE}" dt="2019-03-29T18:53:04.662" v="1065" actId="164"/>
          <ac:grpSpMkLst>
            <pc:docMk/>
            <pc:sldMk cId="521623659" sldId="256"/>
            <ac:grpSpMk id="67" creationId="{C65932D3-A423-4EE5-A588-26670B036B12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0" creationId="{EB1BC306-0619-40A6-BC8A-A80F7F6C4F50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1" creationId="{243C7620-042E-4B72-8216-D973DB4AB78B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2" creationId="{4339ADC7-F461-49E1-A72E-536B8BBE225A}"/>
          </ac:grpSpMkLst>
        </pc:grpChg>
        <pc:grpChg chg="add mod topLvl">
          <ac:chgData name="Åsmund Runningen" userId="fcfce1d5-2d35-4b5c-86f4-e24bd46c268e" providerId="ADAL" clId="{6EF0C182-8B9A-4773-A139-DEDE527575EE}" dt="2019-03-29T18:54:42.164" v="1084" actId="164"/>
          <ac:grpSpMkLst>
            <pc:docMk/>
            <pc:sldMk cId="521623659" sldId="256"/>
            <ac:grpSpMk id="73" creationId="{8C0682F8-9F8F-454D-BD17-7666E899008F}"/>
          </ac:grpSpMkLst>
        </pc:grpChg>
        <pc:grpChg chg="add del mod">
          <ac:chgData name="Åsmund Runningen" userId="fcfce1d5-2d35-4b5c-86f4-e24bd46c268e" providerId="ADAL" clId="{6EF0C182-8B9A-4773-A139-DEDE527575EE}" dt="2019-03-29T18:53:35.954" v="1074" actId="165"/>
          <ac:grpSpMkLst>
            <pc:docMk/>
            <pc:sldMk cId="521623659" sldId="256"/>
            <ac:grpSpMk id="74" creationId="{753D0711-DF9A-4273-B3CE-DA6556D69806}"/>
          </ac:grpSpMkLst>
        </pc:grpChg>
        <pc:grpChg chg="add mod">
          <ac:chgData name="Åsmund Runningen" userId="fcfce1d5-2d35-4b5c-86f4-e24bd46c268e" providerId="ADAL" clId="{6EF0C182-8B9A-4773-A139-DEDE527575EE}" dt="2019-03-29T18:54:42.164" v="1084" actId="164"/>
          <ac:grpSpMkLst>
            <pc:docMk/>
            <pc:sldMk cId="521623659" sldId="256"/>
            <ac:grpSpMk id="88" creationId="{1BC24F34-25E8-4B8E-B286-6BB221FC833F}"/>
          </ac:grpSpMkLst>
        </pc:grpChg>
        <pc:grpChg chg="add mod">
          <ac:chgData name="Åsmund Runningen" userId="fcfce1d5-2d35-4b5c-86f4-e24bd46c268e" providerId="ADAL" clId="{6EF0C182-8B9A-4773-A139-DEDE527575EE}" dt="2019-03-29T18:55:47.018" v="1095" actId="164"/>
          <ac:grpSpMkLst>
            <pc:docMk/>
            <pc:sldMk cId="521623659" sldId="256"/>
            <ac:grpSpMk id="89" creationId="{107A44F3-4FCC-4E45-88B3-CAAE8F9D0909}"/>
          </ac:grpSpMkLst>
        </pc:grpChg>
        <pc:grpChg chg="mod">
          <ac:chgData name="Åsmund Runningen" userId="fcfce1d5-2d35-4b5c-86f4-e24bd46c268e" providerId="ADAL" clId="{6EF0C182-8B9A-4773-A139-DEDE527575EE}" dt="2019-03-16T21:57:48.675" v="235"/>
          <ac:grpSpMkLst>
            <pc:docMk/>
            <pc:sldMk cId="521623659" sldId="256"/>
            <ac:grpSpMk id="93" creationId="{C2001075-C869-4AED-A592-D7950C5340C8}"/>
          </ac:grpSpMkLst>
        </pc:grpChg>
        <pc:grpChg chg="mod">
          <ac:chgData name="Åsmund Runningen" userId="fcfce1d5-2d35-4b5c-86f4-e24bd46c268e" providerId="ADAL" clId="{6EF0C182-8B9A-4773-A139-DEDE527575EE}" dt="2019-03-16T21:57:48.675" v="235"/>
          <ac:grpSpMkLst>
            <pc:docMk/>
            <pc:sldMk cId="521623659" sldId="256"/>
            <ac:grpSpMk id="98" creationId="{C5C9E458-C52A-4239-9F7C-326FAC9DBA75}"/>
          </ac:grpSpMkLst>
        </pc:grpChg>
        <pc:grpChg chg="add mod">
          <ac:chgData name="Åsmund Runningen" userId="fcfce1d5-2d35-4b5c-86f4-e24bd46c268e" providerId="ADAL" clId="{6EF0C182-8B9A-4773-A139-DEDE527575EE}" dt="2019-03-16T22:02:01.497" v="339" actId="164"/>
          <ac:grpSpMkLst>
            <pc:docMk/>
            <pc:sldMk cId="521623659" sldId="256"/>
            <ac:grpSpMk id="105" creationId="{9401E07B-C6A8-4A31-9AEE-BF5B0DD9E46B}"/>
          </ac:grpSpMkLst>
        </pc:grpChg>
        <pc:grpChg chg="add mod">
          <ac:chgData name="Åsmund Runningen" userId="fcfce1d5-2d35-4b5c-86f4-e24bd46c268e" providerId="ADAL" clId="{6EF0C182-8B9A-4773-A139-DEDE527575EE}" dt="2019-03-16T22:11:44.888" v="484" actId="1076"/>
          <ac:grpSpMkLst>
            <pc:docMk/>
            <pc:sldMk cId="521623659" sldId="256"/>
            <ac:grpSpMk id="106" creationId="{73D0A680-556D-457C-9C11-C88EF6566B6A}"/>
          </ac:grpSpMkLst>
        </pc:grpChg>
        <pc:grpChg chg="add del mod">
          <ac:chgData name="Åsmund Runningen" userId="fcfce1d5-2d35-4b5c-86f4-e24bd46c268e" providerId="ADAL" clId="{6EF0C182-8B9A-4773-A139-DEDE527575EE}" dt="2019-03-30T07:35:46.826" v="2257" actId="165"/>
          <ac:grpSpMkLst>
            <pc:docMk/>
            <pc:sldMk cId="521623659" sldId="256"/>
            <ac:grpSpMk id="107" creationId="{3EBE7F5A-7AB2-495E-A471-6505FC248FA7}"/>
          </ac:grpSpMkLst>
        </pc:grpChg>
        <pc:grpChg chg="add mod">
          <ac:chgData name="Åsmund Runningen" userId="fcfce1d5-2d35-4b5c-86f4-e24bd46c268e" providerId="ADAL" clId="{6EF0C182-8B9A-4773-A139-DEDE527575EE}" dt="2019-03-30T07:37:14.249" v="2271" actId="1076"/>
          <ac:grpSpMkLst>
            <pc:docMk/>
            <pc:sldMk cId="521623659" sldId="256"/>
            <ac:grpSpMk id="108" creationId="{97D2713B-4769-4AA9-AA54-B108090D09D3}"/>
          </ac:grpSpMkLst>
        </pc:grpChg>
        <pc:grpChg chg="add mod">
          <ac:chgData name="Åsmund Runningen" userId="fcfce1d5-2d35-4b5c-86f4-e24bd46c268e" providerId="ADAL" clId="{6EF0C182-8B9A-4773-A139-DEDE527575EE}" dt="2019-03-16T22:07:36.024" v="441" actId="164"/>
          <ac:grpSpMkLst>
            <pc:docMk/>
            <pc:sldMk cId="521623659" sldId="256"/>
            <ac:grpSpMk id="111" creationId="{A0A25369-AC50-4744-B740-6F5F2E60A07C}"/>
          </ac:grpSpMkLst>
        </pc:grpChg>
        <pc:grpChg chg="add mod">
          <ac:chgData name="Åsmund Runningen" userId="fcfce1d5-2d35-4b5c-86f4-e24bd46c268e" providerId="ADAL" clId="{6EF0C182-8B9A-4773-A139-DEDE527575EE}" dt="2019-03-16T22:07:44.736" v="443" actId="164"/>
          <ac:grpSpMkLst>
            <pc:docMk/>
            <pc:sldMk cId="521623659" sldId="256"/>
            <ac:grpSpMk id="112" creationId="{A6BC8C67-530B-419E-AC01-6CAFB20158DB}"/>
          </ac:grpSpMkLst>
        </pc:grpChg>
        <pc:grpChg chg="add mod">
          <ac:chgData name="Åsmund Runningen" userId="fcfce1d5-2d35-4b5c-86f4-e24bd46c268e" providerId="ADAL" clId="{6EF0C182-8B9A-4773-A139-DEDE527575EE}" dt="2019-03-16T22:07:44.736" v="443" actId="164"/>
          <ac:grpSpMkLst>
            <pc:docMk/>
            <pc:sldMk cId="521623659" sldId="256"/>
            <ac:grpSpMk id="125" creationId="{A4795143-3FC5-430F-B794-3D33F2269416}"/>
          </ac:grpSpMkLst>
        </pc:grpChg>
        <pc:grpChg chg="add mod">
          <ac:chgData name="Åsmund Runningen" userId="fcfce1d5-2d35-4b5c-86f4-e24bd46c268e" providerId="ADAL" clId="{6EF0C182-8B9A-4773-A139-DEDE527575EE}" dt="2019-03-16T22:08:06.295" v="447" actId="164"/>
          <ac:grpSpMkLst>
            <pc:docMk/>
            <pc:sldMk cId="521623659" sldId="256"/>
            <ac:grpSpMk id="126" creationId="{61DEE7DD-B831-4DC2-822E-4A7E439A2074}"/>
          </ac:grpSpMkLst>
        </pc:grpChg>
        <pc:grpChg chg="add mod">
          <ac:chgData name="Åsmund Runningen" userId="fcfce1d5-2d35-4b5c-86f4-e24bd46c268e" providerId="ADAL" clId="{6EF0C182-8B9A-4773-A139-DEDE527575EE}" dt="2019-03-16T22:08:57.827" v="464" actId="164"/>
          <ac:grpSpMkLst>
            <pc:docMk/>
            <pc:sldMk cId="521623659" sldId="256"/>
            <ac:grpSpMk id="127" creationId="{3BB359F8-4EC3-4D7A-A387-4CFA796E3489}"/>
          </ac:grpSpMkLst>
        </pc:grpChg>
        <pc:grpChg chg="add del mod">
          <ac:chgData name="Åsmund Runningen" userId="fcfce1d5-2d35-4b5c-86f4-e24bd46c268e" providerId="ADAL" clId="{6EF0C182-8B9A-4773-A139-DEDE527575EE}" dt="2019-03-29T18:29:41.966" v="694" actId="478"/>
          <ac:grpSpMkLst>
            <pc:docMk/>
            <pc:sldMk cId="521623659" sldId="256"/>
            <ac:grpSpMk id="129" creationId="{948D6387-D7A4-46C9-AF43-F169EEC52116}"/>
          </ac:grpSpMkLst>
        </pc:grpChg>
        <pc:grpChg chg="add mod">
          <ac:chgData name="Åsmund Runningen" userId="fcfce1d5-2d35-4b5c-86f4-e24bd46c268e" providerId="ADAL" clId="{6EF0C182-8B9A-4773-A139-DEDE527575EE}" dt="2019-03-29T18:55:47.018" v="1095" actId="164"/>
          <ac:grpSpMkLst>
            <pc:docMk/>
            <pc:sldMk cId="521623659" sldId="256"/>
            <ac:grpSpMk id="130" creationId="{0781B75D-D11E-43E2-A952-4B19F7A713B3}"/>
          </ac:grpSpMkLst>
        </pc:grpChg>
        <pc:grpChg chg="add mod">
          <ac:chgData name="Åsmund Runningen" userId="fcfce1d5-2d35-4b5c-86f4-e24bd46c268e" providerId="ADAL" clId="{6EF0C182-8B9A-4773-A139-DEDE527575EE}" dt="2019-03-29T18:56:13.056" v="1110" actId="1076"/>
          <ac:grpSpMkLst>
            <pc:docMk/>
            <pc:sldMk cId="521623659" sldId="256"/>
            <ac:grpSpMk id="133" creationId="{A0170B1B-0718-4865-8E38-54EBA50E6205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139" creationId="{70DBC573-DC7D-427E-B42F-7BF9DD377110}"/>
          </ac:grpSpMkLst>
        </pc:grpChg>
        <pc:grpChg chg="add mod">
          <ac:chgData name="Åsmund Runningen" userId="fcfce1d5-2d35-4b5c-86f4-e24bd46c268e" providerId="ADAL" clId="{6EF0C182-8B9A-4773-A139-DEDE527575EE}" dt="2019-03-29T19:13:14.817" v="1413" actId="164"/>
          <ac:grpSpMkLst>
            <pc:docMk/>
            <pc:sldMk cId="521623659" sldId="256"/>
            <ac:grpSpMk id="145" creationId="{565E4BC9-9A2D-40BE-B015-5EA7B373F6D3}"/>
          </ac:grpSpMkLst>
        </pc:grpChg>
        <pc:grpChg chg="add mod">
          <ac:chgData name="Åsmund Runningen" userId="fcfce1d5-2d35-4b5c-86f4-e24bd46c268e" providerId="ADAL" clId="{6EF0C182-8B9A-4773-A139-DEDE527575EE}" dt="2019-03-29T18:29:50.699" v="695" actId="1076"/>
          <ac:grpSpMkLst>
            <pc:docMk/>
            <pc:sldMk cId="521623659" sldId="256"/>
            <ac:grpSpMk id="146" creationId="{14B5D408-7D4E-4A9F-AEE1-DEEA02C83AD5}"/>
          </ac:grpSpMkLst>
        </pc:grpChg>
        <pc:grpChg chg="add mod topLvl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47" creationId="{A6C7762B-FDC7-4D13-A40A-DEA7DF55EA8D}"/>
          </ac:grpSpMkLst>
        </pc:grpChg>
        <pc:grpChg chg="add mod topLvl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50" creationId="{6FFA51D7-A26E-46E5-859A-83DC4ABD1326}"/>
          </ac:grpSpMkLst>
        </pc:grpChg>
        <pc:grpChg chg="add mod topLvl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52" creationId="{89BA71BA-4EE3-4A22-B2A0-40E4B44460A4}"/>
          </ac:grpSpMkLst>
        </pc:grpChg>
        <pc:grpChg chg="add del mod">
          <ac:chgData name="Åsmund Runningen" userId="fcfce1d5-2d35-4b5c-86f4-e24bd46c268e" providerId="ADAL" clId="{6EF0C182-8B9A-4773-A139-DEDE527575EE}" dt="2019-03-29T20:04:22.744" v="2019" actId="165"/>
          <ac:grpSpMkLst>
            <pc:docMk/>
            <pc:sldMk cId="521623659" sldId="256"/>
            <ac:grpSpMk id="154" creationId="{BAF89472-09DE-4A9E-B734-D725AA6D8CEE}"/>
          </ac:grpSpMkLst>
        </pc:grpChg>
        <pc:grpChg chg="add mod">
          <ac:chgData name="Åsmund Runningen" userId="fcfce1d5-2d35-4b5c-86f4-e24bd46c268e" providerId="ADAL" clId="{6EF0C182-8B9A-4773-A139-DEDE527575EE}" dt="2019-03-16T22:20:57.374" v="565" actId="164"/>
          <ac:grpSpMkLst>
            <pc:docMk/>
            <pc:sldMk cId="521623659" sldId="256"/>
            <ac:grpSpMk id="156" creationId="{851DA823-6A79-4CBF-8BD6-B286430E63EF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161" creationId="{E44C2C6D-13CB-433F-BF81-2E4B21E5694B}"/>
          </ac:grpSpMkLst>
        </pc:grpChg>
        <pc:grpChg chg="add mod">
          <ac:chgData name="Åsmund Runningen" userId="fcfce1d5-2d35-4b5c-86f4-e24bd46c268e" providerId="ADAL" clId="{6EF0C182-8B9A-4773-A139-DEDE527575EE}" dt="2019-03-16T22:20:57.374" v="565" actId="164"/>
          <ac:grpSpMkLst>
            <pc:docMk/>
            <pc:sldMk cId="521623659" sldId="256"/>
            <ac:grpSpMk id="162" creationId="{892F1FDF-73F9-48CD-8164-DE20F6DCCEA8}"/>
          </ac:grpSpMkLst>
        </pc:grpChg>
        <pc:grpChg chg="add mod">
          <ac:chgData name="Åsmund Runningen" userId="fcfce1d5-2d35-4b5c-86f4-e24bd46c268e" providerId="ADAL" clId="{6EF0C182-8B9A-4773-A139-DEDE527575EE}" dt="2019-03-16T22:15:07.964" v="514" actId="1076"/>
          <ac:grpSpMkLst>
            <pc:docMk/>
            <pc:sldMk cId="521623659" sldId="256"/>
            <ac:grpSpMk id="168" creationId="{F1AB9B34-4BEF-4B0D-BF09-54A0ECF5F603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177" creationId="{C48F771E-A2F5-4D8A-806A-BBA22138B8FE}"/>
          </ac:grpSpMkLst>
        </pc:grpChg>
        <pc:grpChg chg="add mod">
          <ac:chgData name="Åsmund Runningen" userId="fcfce1d5-2d35-4b5c-86f4-e24bd46c268e" providerId="ADAL" clId="{6EF0C182-8B9A-4773-A139-DEDE527575EE}" dt="2019-03-29T19:23:04.979" v="1563" actId="164"/>
          <ac:grpSpMkLst>
            <pc:docMk/>
            <pc:sldMk cId="521623659" sldId="256"/>
            <ac:grpSpMk id="180" creationId="{A59177CF-14BC-49BE-A118-35B6BABF01EF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181" creationId="{B507D0C5-74A9-4B98-AABA-24B3FD9C6661}"/>
          </ac:grpSpMkLst>
        </pc:grpChg>
        <pc:grpChg chg="add mod">
          <ac:chgData name="Åsmund Runningen" userId="fcfce1d5-2d35-4b5c-86f4-e24bd46c268e" providerId="ADAL" clId="{6EF0C182-8B9A-4773-A139-DEDE527575EE}" dt="2019-03-29T19:23:38.011" v="1583" actId="1076"/>
          <ac:grpSpMkLst>
            <pc:docMk/>
            <pc:sldMk cId="521623659" sldId="256"/>
            <ac:grpSpMk id="182" creationId="{76ABC07E-9EE1-4DFA-B534-6BE4FDE77FC9}"/>
          </ac:grpSpMkLst>
        </pc:grpChg>
        <pc:grpChg chg="add mod">
          <ac:chgData name="Åsmund Runningen" userId="fcfce1d5-2d35-4b5c-86f4-e24bd46c268e" providerId="ADAL" clId="{6EF0C182-8B9A-4773-A139-DEDE527575EE}" dt="2019-03-29T19:37:08.049" v="1734" actId="164"/>
          <ac:grpSpMkLst>
            <pc:docMk/>
            <pc:sldMk cId="521623659" sldId="256"/>
            <ac:grpSpMk id="186" creationId="{C34B0029-07B0-4CCC-948E-C10D542CE48D}"/>
          </ac:grpSpMkLst>
        </pc:grpChg>
        <pc:grpChg chg="add mod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87" creationId="{18627888-803C-4644-BE9C-45E38A1DE4B8}"/>
          </ac:grpSpMkLst>
        </pc:grpChg>
        <pc:grpChg chg="add del mod">
          <ac:chgData name="Åsmund Runningen" userId="fcfce1d5-2d35-4b5c-86f4-e24bd46c268e" providerId="ADAL" clId="{6EF0C182-8B9A-4773-A139-DEDE527575EE}" dt="2019-03-29T18:56:20.145" v="1111" actId="478"/>
          <ac:grpSpMkLst>
            <pc:docMk/>
            <pc:sldMk cId="521623659" sldId="256"/>
            <ac:grpSpMk id="193" creationId="{6353FEDA-841A-4ACA-8F39-31A177230F6B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5" creationId="{5F59DDBD-89B6-45D3-84C6-8879A8C53459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6" creationId="{5075E9F7-2B14-430D-A2C9-FB4E6770A136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9" creationId="{B8956EA2-3C05-4E50-B0DE-D074F9C7505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00" creationId="{E5FA19C5-ACD5-4F10-A2CF-9D91FCE14638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01" creationId="{25EF2C73-7CC8-4C10-9F77-DA951D8DF61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20" creationId="{61581E75-BF5A-40B0-A6D8-EEC50BF05BB0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25" creationId="{1F424971-A212-4E58-9E05-F47AA2A63823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4" creationId="{4EF00F63-2A72-42BB-BCC5-CE5CD0054C3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5" creationId="{DD4F51E6-F956-4323-88D0-A4EC4104A6B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6" creationId="{53158084-2B6E-4580-A67B-D104614C0D29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57" creationId="{2FC2131F-F330-4C00-ADA9-20FE09A43476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62" creationId="{658729C9-4217-4DB1-A34A-3E93059D8702}"/>
          </ac:grpSpMkLst>
        </pc:grpChg>
        <pc:grpChg chg="add mod">
          <ac:chgData name="Åsmund Runningen" userId="fcfce1d5-2d35-4b5c-86f4-e24bd46c268e" providerId="ADAL" clId="{6EF0C182-8B9A-4773-A139-DEDE527575EE}" dt="2019-03-16T22:21:00.941" v="566" actId="1076"/>
          <ac:grpSpMkLst>
            <pc:docMk/>
            <pc:sldMk cId="521623659" sldId="256"/>
            <ac:grpSpMk id="267" creationId="{BF2987F6-8B97-4CCA-971F-1C567B38D355}"/>
          </ac:grpSpMkLst>
        </pc:grpChg>
        <pc:grpChg chg="add mod">
          <ac:chgData name="Åsmund Runningen" userId="fcfce1d5-2d35-4b5c-86f4-e24bd46c268e" providerId="ADAL" clId="{6EF0C182-8B9A-4773-A139-DEDE527575EE}" dt="2019-03-29T18:33:59.157" v="778" actId="1076"/>
          <ac:grpSpMkLst>
            <pc:docMk/>
            <pc:sldMk cId="521623659" sldId="256"/>
            <ac:grpSpMk id="273" creationId="{6ACD4CDB-F1C9-4438-9674-52FD8DBA4B11}"/>
          </ac:grpSpMkLst>
        </pc:grpChg>
        <pc:grpChg chg="add mod topLvl">
          <ac:chgData name="Åsmund Runningen" userId="fcfce1d5-2d35-4b5c-86f4-e24bd46c268e" providerId="ADAL" clId="{6EF0C182-8B9A-4773-A139-DEDE527575EE}" dt="2019-03-29T18:53:48.146" v="1075" actId="164"/>
          <ac:grpSpMkLst>
            <pc:docMk/>
            <pc:sldMk cId="521623659" sldId="256"/>
            <ac:grpSpMk id="304" creationId="{C3C8C5B2-60D0-40CA-94CB-0CB2D3F19205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309" creationId="{F0BA393E-50D2-4E69-AC49-8216D0532126}"/>
          </ac:grpSpMkLst>
        </pc:grpChg>
        <pc:grpChg chg="add mod topLvl">
          <ac:chgData name="Åsmund Runningen" userId="fcfce1d5-2d35-4b5c-86f4-e24bd46c268e" providerId="ADAL" clId="{6EF0C182-8B9A-4773-A139-DEDE527575EE}" dt="2019-03-29T18:53:48.146" v="1075" actId="164"/>
          <ac:grpSpMkLst>
            <pc:docMk/>
            <pc:sldMk cId="521623659" sldId="256"/>
            <ac:grpSpMk id="314" creationId="{1192BE85-4E08-483B-8AB3-BA3BE466D489}"/>
          </ac:grpSpMkLst>
        </pc:grpChg>
        <pc:grpChg chg="add del mod">
          <ac:chgData name="Åsmund Runningen" userId="fcfce1d5-2d35-4b5c-86f4-e24bd46c268e" providerId="ADAL" clId="{6EF0C182-8B9A-4773-A139-DEDE527575EE}" dt="2019-03-29T18:53:23.717" v="1070" actId="165"/>
          <ac:grpSpMkLst>
            <pc:docMk/>
            <pc:sldMk cId="521623659" sldId="256"/>
            <ac:grpSpMk id="319" creationId="{588ADDD3-4710-453E-A316-A8BA160C3D0A}"/>
          </ac:grpSpMkLst>
        </pc:grpChg>
        <pc:grpChg chg="add mod">
          <ac:chgData name="Åsmund Runningen" userId="fcfce1d5-2d35-4b5c-86f4-e24bd46c268e" providerId="ADAL" clId="{6EF0C182-8B9A-4773-A139-DEDE527575EE}" dt="2019-03-29T18:54:38.899" v="1083" actId="164"/>
          <ac:grpSpMkLst>
            <pc:docMk/>
            <pc:sldMk cId="521623659" sldId="256"/>
            <ac:grpSpMk id="324" creationId="{83D39594-F188-4006-A1DA-449A23EA3D00}"/>
          </ac:grpSpMkLst>
        </pc:grpChg>
        <pc:grpChg chg="mod">
          <ac:chgData name="Åsmund Runningen" userId="fcfce1d5-2d35-4b5c-86f4-e24bd46c268e" providerId="ADAL" clId="{6EF0C182-8B9A-4773-A139-DEDE527575EE}" dt="2019-03-29T18:53:59.798" v="1077"/>
          <ac:grpSpMkLst>
            <pc:docMk/>
            <pc:sldMk cId="521623659" sldId="256"/>
            <ac:grpSpMk id="325" creationId="{91209DFE-C732-4A60-A3B4-2DDF78A100C6}"/>
          </ac:grpSpMkLst>
        </pc:grpChg>
        <pc:grpChg chg="mod">
          <ac:chgData name="Åsmund Runningen" userId="fcfce1d5-2d35-4b5c-86f4-e24bd46c268e" providerId="ADAL" clId="{6EF0C182-8B9A-4773-A139-DEDE527575EE}" dt="2019-03-29T18:53:59.798" v="1077"/>
          <ac:grpSpMkLst>
            <pc:docMk/>
            <pc:sldMk cId="521623659" sldId="256"/>
            <ac:grpSpMk id="326" creationId="{A307F0C3-C24B-46F1-A59E-699A12E93858}"/>
          </ac:grpSpMkLst>
        </pc:grpChg>
        <pc:grpChg chg="mod">
          <ac:chgData name="Åsmund Runningen" userId="fcfce1d5-2d35-4b5c-86f4-e24bd46c268e" providerId="ADAL" clId="{6EF0C182-8B9A-4773-A139-DEDE527575EE}" dt="2019-03-29T18:53:59.798" v="1077"/>
          <ac:grpSpMkLst>
            <pc:docMk/>
            <pc:sldMk cId="521623659" sldId="256"/>
            <ac:grpSpMk id="327" creationId="{3AB5D97B-D0C1-4D87-968C-19F3C9AB57DA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365" creationId="{441CFBF3-6E28-4A74-8142-06D64C33EA64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370" creationId="{5100ED8A-9B09-4668-9180-25AB2F2DE78F}"/>
          </ac:grpSpMkLst>
        </pc:grpChg>
        <pc:grpChg chg="add mod">
          <ac:chgData name="Åsmund Runningen" userId="fcfce1d5-2d35-4b5c-86f4-e24bd46c268e" providerId="ADAL" clId="{6EF0C182-8B9A-4773-A139-DEDE527575EE}" dt="2019-03-29T19:13:14.817" v="1413" actId="164"/>
          <ac:grpSpMkLst>
            <pc:docMk/>
            <pc:sldMk cId="521623659" sldId="256"/>
            <ac:grpSpMk id="375" creationId="{6A246639-7333-4CB1-94E4-FBDCC0142C1D}"/>
          </ac:grpSpMkLst>
        </pc:grpChg>
        <pc:grpChg chg="add mod">
          <ac:chgData name="Åsmund Runningen" userId="fcfce1d5-2d35-4b5c-86f4-e24bd46c268e" providerId="ADAL" clId="{6EF0C182-8B9A-4773-A139-DEDE527575EE}" dt="2019-03-29T19:13:14.817" v="1413" actId="164"/>
          <ac:grpSpMkLst>
            <pc:docMk/>
            <pc:sldMk cId="521623659" sldId="256"/>
            <ac:grpSpMk id="380" creationId="{9CF7FD7B-4361-4A69-BE6D-1F37D496FB3C}"/>
          </ac:grpSpMkLst>
        </pc:grpChg>
        <pc:grpChg chg="add del mod">
          <ac:chgData name="Åsmund Runningen" userId="fcfce1d5-2d35-4b5c-86f4-e24bd46c268e" providerId="ADAL" clId="{6EF0C182-8B9A-4773-A139-DEDE527575EE}" dt="2019-03-29T19:12:33.906" v="1404" actId="165"/>
          <ac:grpSpMkLst>
            <pc:docMk/>
            <pc:sldMk cId="521623659" sldId="256"/>
            <ac:grpSpMk id="385" creationId="{DDC4DB6A-1185-4858-929D-E599B28D5A6A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389" creationId="{4AC8B043-EB44-4479-9876-CB4C5AC0B763}"/>
          </ac:grpSpMkLst>
        </pc:grpChg>
        <pc:grpChg chg="add del mod">
          <ac:chgData name="Åsmund Runningen" userId="fcfce1d5-2d35-4b5c-86f4-e24bd46c268e" providerId="ADAL" clId="{6EF0C182-8B9A-4773-A139-DEDE527575EE}" dt="2019-03-29T19:20:10.183" v="1512" actId="478"/>
          <ac:grpSpMkLst>
            <pc:docMk/>
            <pc:sldMk cId="521623659" sldId="256"/>
            <ac:grpSpMk id="396" creationId="{58AE4866-F6A9-4FB5-9154-7806D96494DE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398" creationId="{76E097F2-CF72-4EA8-8FB0-6B7E61A59640}"/>
          </ac:grpSpMkLst>
        </pc:grpChg>
        <pc:grpChg chg="add del mod">
          <ac:chgData name="Åsmund Runningen" userId="fcfce1d5-2d35-4b5c-86f4-e24bd46c268e" providerId="ADAL" clId="{6EF0C182-8B9A-4773-A139-DEDE527575EE}" dt="2019-03-30T07:36:17.109" v="2262" actId="165"/>
          <ac:grpSpMkLst>
            <pc:docMk/>
            <pc:sldMk cId="521623659" sldId="256"/>
            <ac:grpSpMk id="401" creationId="{64ADBBA6-EEF7-4EB9-BABD-7AAB96059070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402" creationId="{F6AA3A41-EBC3-4E36-9AFE-8F0C41CFF1B5}"/>
          </ac:grpSpMkLst>
        </pc:grpChg>
        <pc:cxnChg chg="add del mod">
          <ac:chgData name="Åsmund Runningen" userId="fcfce1d5-2d35-4b5c-86f4-e24bd46c268e" providerId="ADAL" clId="{6EF0C182-8B9A-4773-A139-DEDE527575EE}" dt="2019-03-29T18:39:27.044" v="851" actId="478"/>
          <ac:cxnSpMkLst>
            <pc:docMk/>
            <pc:sldMk cId="521623659" sldId="256"/>
            <ac:cxnSpMk id="13" creationId="{0B50AB5C-EFFC-414F-AEFB-5C181DF420C8}"/>
          </ac:cxnSpMkLst>
        </pc:cxnChg>
        <pc:cxnChg chg="add mod topLvl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13" creationId="{9BE04B6D-3F3B-410B-8261-FBA6EE731BB7}"/>
          </ac:cxnSpMkLst>
        </pc:cxnChg>
        <pc:cxnChg chg="add del mod">
          <ac:chgData name="Åsmund Runningen" userId="fcfce1d5-2d35-4b5c-86f4-e24bd46c268e" providerId="ADAL" clId="{6EF0C182-8B9A-4773-A139-DEDE527575EE}" dt="2019-03-30T07:33:15.937" v="2234" actId="478"/>
          <ac:cxnSpMkLst>
            <pc:docMk/>
            <pc:sldMk cId="521623659" sldId="256"/>
            <ac:cxnSpMk id="26" creationId="{CE66FC5F-5DDF-4553-B46B-5066DF659600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1" creationId="{02DCF816-1814-47A4-895E-609AFCB75709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2" creationId="{8C857BE1-1C22-4446-99A9-C563458A0F4F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4" creationId="{E9406304-1DB2-4E98-BF65-47BB7ED3335A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6" creationId="{3FB35504-B52B-47CF-9879-AD7EBE3017FC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8" creationId="{9A2533B3-FF04-4270-BF82-B85D7DBF56B8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0" creationId="{6E2662A6-C3D9-47D5-9982-69BF6B87AB2B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1" creationId="{CEBEC909-7377-4BE3-A89F-B6C774281DE4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3" creationId="{91EE92BC-F55E-4A80-894B-CEE728709DFC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4" creationId="{05517370-83DD-4122-BBB5-DFFB28BB9E97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48" creationId="{26CD9B81-CA57-485E-9950-49AF8AE8A7CD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51" creationId="{0C81D3A2-ABBD-4EED-91B2-D360451A5EE1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53" creationId="{8992AE83-3597-4EE8-AC32-1939E4ED1494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58" creationId="{4D0C49A2-0853-4813-8D53-AA73C091D3F4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59" creationId="{5BC8928B-9A52-4024-B865-7EF912F02046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5" creationId="{33FE50D4-1E01-46ED-8AF7-CD0BAD2D38A2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6" creationId="{6DD79CF0-A5B7-4A92-B648-61D5C5ECA009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8" creationId="{04A93CEB-7576-43E5-899D-FD7780556BD7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88" creationId="{A2B3732B-7FE2-4B7E-AADD-76B813EB6AA7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90" creationId="{53418987-09AC-49E0-B309-70FDFBD48542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92" creationId="{D198DE40-8D89-48FA-92EE-2C0C8CB49DA3}"/>
          </ac:cxnSpMkLst>
        </pc:cxnChg>
        <pc:cxnChg chg="add mod">
          <ac:chgData name="Åsmund Runningen" userId="fcfce1d5-2d35-4b5c-86f4-e24bd46c268e" providerId="ADAL" clId="{6EF0C182-8B9A-4773-A139-DEDE527575EE}" dt="2019-03-30T07:33:56.297" v="2247" actId="164"/>
          <ac:cxnSpMkLst>
            <pc:docMk/>
            <pc:sldMk cId="521623659" sldId="256"/>
            <ac:cxnSpMk id="319" creationId="{831B950F-5E3D-45E2-A2FF-46CE3D7855EA}"/>
          </ac:cxnSpMkLst>
        </pc:cxnChg>
        <pc:cxnChg chg="add mod">
          <ac:chgData name="Åsmund Runningen" userId="fcfce1d5-2d35-4b5c-86f4-e24bd46c268e" providerId="ADAL" clId="{6EF0C182-8B9A-4773-A139-DEDE527575EE}" dt="2019-03-30T07:33:56.297" v="2247" actId="164"/>
          <ac:cxnSpMkLst>
            <pc:docMk/>
            <pc:sldMk cId="521623659" sldId="256"/>
            <ac:cxnSpMk id="323" creationId="{E1810CB6-5793-4FE8-AA05-2E9B3348E89B}"/>
          </ac:cxnSpMkLst>
        </pc:cxnChg>
        <pc:cxnChg chg="add mod">
          <ac:chgData name="Åsmund Runningen" userId="fcfce1d5-2d35-4b5c-86f4-e24bd46c268e" providerId="ADAL" clId="{6EF0C182-8B9A-4773-A139-DEDE527575EE}" dt="2019-03-30T07:33:52.184" v="2246" actId="164"/>
          <ac:cxnSpMkLst>
            <pc:docMk/>
            <pc:sldMk cId="521623659" sldId="256"/>
            <ac:cxnSpMk id="385" creationId="{92463C93-AF6F-42CF-A507-E1EC865A49E7}"/>
          </ac:cxnSpMkLst>
        </pc:cxnChg>
        <pc:cxnChg chg="add mod">
          <ac:chgData name="Åsmund Runningen" userId="fcfce1d5-2d35-4b5c-86f4-e24bd46c268e" providerId="ADAL" clId="{6EF0C182-8B9A-4773-A139-DEDE527575EE}" dt="2019-03-30T07:33:52.184" v="2246" actId="164"/>
          <ac:cxnSpMkLst>
            <pc:docMk/>
            <pc:sldMk cId="521623659" sldId="256"/>
            <ac:cxnSpMk id="388" creationId="{5C584BA5-260F-48E8-A3A0-E79D49678991}"/>
          </ac:cxnSpMkLst>
        </pc:cxnChg>
        <pc:cxnChg chg="mod topLvl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423" creationId="{3C9B60BC-B9B9-4BE0-8276-C74F9F73A232}"/>
          </ac:cxnSpMkLst>
        </pc:cxnChg>
        <pc:cxnChg chg="mod topLvl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424" creationId="{5AE8E49F-99AE-4FFD-8BF9-4706D51E2FE3}"/>
          </ac:cxnSpMkLst>
        </pc:cxnChg>
        <pc:cxnChg chg="add mod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425" creationId="{EACD5F3D-1D68-4F8C-92CA-EEB6CDA3578B}"/>
          </ac:cxnSpMkLst>
        </pc:cxnChg>
      </pc:sldChg>
      <pc:sldChg chg="addSp delSp modSp add">
        <pc:chgData name="Åsmund Runningen" userId="fcfce1d5-2d35-4b5c-86f4-e24bd46c268e" providerId="ADAL" clId="{6EF0C182-8B9A-4773-A139-DEDE527575EE}" dt="2019-03-30T07:44:28.943" v="2333" actId="208"/>
        <pc:sldMkLst>
          <pc:docMk/>
          <pc:sldMk cId="3208764681" sldId="257"/>
        </pc:sldMkLst>
        <pc:spChg chg="del">
          <ac:chgData name="Åsmund Runningen" userId="fcfce1d5-2d35-4b5c-86f4-e24bd46c268e" providerId="ADAL" clId="{6EF0C182-8B9A-4773-A139-DEDE527575EE}" dt="2019-03-16T22:21:06.213" v="567" actId="478"/>
          <ac:spMkLst>
            <pc:docMk/>
            <pc:sldMk cId="3208764681" sldId="257"/>
            <ac:spMk id="2" creationId="{5B0E2165-40D3-42FD-B81F-9E5AAAC7E7D8}"/>
          </ac:spMkLst>
        </pc:spChg>
        <pc:spChg chg="del">
          <ac:chgData name="Åsmund Runningen" userId="fcfce1d5-2d35-4b5c-86f4-e24bd46c268e" providerId="ADAL" clId="{6EF0C182-8B9A-4773-A139-DEDE527575EE}" dt="2019-03-16T22:21:06.213" v="567" actId="478"/>
          <ac:spMkLst>
            <pc:docMk/>
            <pc:sldMk cId="3208764681" sldId="257"/>
            <ac:spMk id="3" creationId="{C58166CC-B41D-4BA9-8BA7-6892A6B169C4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14" creationId="{38E9B4EB-784B-4E31-BBB4-3F8A8A589673}"/>
          </ac:spMkLst>
        </pc:spChg>
        <pc:spChg chg="mod topLvl">
          <ac:chgData name="Åsmund Runningen" userId="fcfce1d5-2d35-4b5c-86f4-e24bd46c268e" providerId="ADAL" clId="{6EF0C182-8B9A-4773-A139-DEDE527575EE}" dt="2019-03-30T07:43:57.740" v="2331" actId="208"/>
          <ac:spMkLst>
            <pc:docMk/>
            <pc:sldMk cId="3208764681" sldId="257"/>
            <ac:spMk id="16" creationId="{0D78B6D1-B420-4831-B81A-39EBD1D25C98}"/>
          </ac:spMkLst>
        </pc:spChg>
        <pc:spChg chg="mod topLvl">
          <ac:chgData name="Åsmund Runningen" userId="fcfce1d5-2d35-4b5c-86f4-e24bd46c268e" providerId="ADAL" clId="{6EF0C182-8B9A-4773-A139-DEDE527575EE}" dt="2019-03-30T07:43:50.548" v="2329" actId="207"/>
          <ac:spMkLst>
            <pc:docMk/>
            <pc:sldMk cId="3208764681" sldId="257"/>
            <ac:spMk id="19" creationId="{4036703E-5F61-4A2C-9343-893B58AF4E28}"/>
          </ac:spMkLst>
        </pc:spChg>
        <pc:spChg chg="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1" creationId="{C02CD132-247C-42DD-82A1-B1404E85F071}"/>
          </ac:spMkLst>
        </pc:spChg>
        <pc:spChg chg="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4" creationId="{EE545EA0-3D91-494C-9C6F-27CE6B4FA7F1}"/>
          </ac:spMkLst>
        </pc:spChg>
        <pc:spChg chg="add del mod">
          <ac:chgData name="Åsmund Runningen" userId="fcfce1d5-2d35-4b5c-86f4-e24bd46c268e" providerId="ADAL" clId="{6EF0C182-8B9A-4773-A139-DEDE527575EE}" dt="2019-03-16T22:25:07.936" v="610" actId="478"/>
          <ac:spMkLst>
            <pc:docMk/>
            <pc:sldMk cId="3208764681" sldId="257"/>
            <ac:spMk id="207" creationId="{19381E35-FA63-4E1C-A5AA-F385698986C7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08" creationId="{2391F48B-173A-4766-A6DF-3458F2CBE7A6}"/>
          </ac:spMkLst>
        </pc:spChg>
        <pc:spChg chg="mod">
          <ac:chgData name="Åsmund Runningen" userId="fcfce1d5-2d35-4b5c-86f4-e24bd46c268e" providerId="ADAL" clId="{6EF0C182-8B9A-4773-A139-DEDE527575EE}" dt="2019-03-16T22:31:12.317" v="654" actId="208"/>
          <ac:spMkLst>
            <pc:docMk/>
            <pc:sldMk cId="3208764681" sldId="257"/>
            <ac:spMk id="214" creationId="{EF9F0EBE-487A-4EB9-ACFB-8E5FE2F65C7D}"/>
          </ac:spMkLst>
        </pc:spChg>
        <pc:spChg chg="add mod topLvl">
          <ac:chgData name="Åsmund Runningen" userId="fcfce1d5-2d35-4b5c-86f4-e24bd46c268e" providerId="ADAL" clId="{6EF0C182-8B9A-4773-A139-DEDE527575EE}" dt="2019-03-30T07:43:37.045" v="2327" actId="207"/>
          <ac:spMkLst>
            <pc:docMk/>
            <pc:sldMk cId="3208764681" sldId="257"/>
            <ac:spMk id="226" creationId="{BDE85206-DEEC-44D4-8EB1-7612D482D7C2}"/>
          </ac:spMkLst>
        </pc:spChg>
        <pc:spChg chg="mod">
          <ac:chgData name="Åsmund Runningen" userId="fcfce1d5-2d35-4b5c-86f4-e24bd46c268e" providerId="ADAL" clId="{6EF0C182-8B9A-4773-A139-DEDE527575EE}" dt="2019-03-30T07:44:07.257" v="2332" actId="208"/>
          <ac:spMkLst>
            <pc:docMk/>
            <pc:sldMk cId="3208764681" sldId="257"/>
            <ac:spMk id="331" creationId="{9F81AC71-69B3-4A28-ADE0-7511C00C9524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356" creationId="{8F5A7D14-368E-4972-BB6D-E76373D75C11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357" creationId="{9685AB92-8168-4316-910B-1E84634BC0DC}"/>
          </ac:spMkLst>
        </pc:spChg>
        <pc:spChg chg="mod">
          <ac:chgData name="Åsmund Runningen" userId="fcfce1d5-2d35-4b5c-86f4-e24bd46c268e" providerId="ADAL" clId="{6EF0C182-8B9A-4773-A139-DEDE527575EE}" dt="2019-03-29T19:30:46.777" v="1646" actId="1076"/>
          <ac:spMkLst>
            <pc:docMk/>
            <pc:sldMk cId="3208764681" sldId="257"/>
            <ac:spMk id="379" creationId="{15001832-12C3-4069-91ED-400DF62CEC77}"/>
          </ac:spMkLst>
        </pc:spChg>
        <pc:spChg chg="add mod">
          <ac:chgData name="Åsmund Runningen" userId="fcfce1d5-2d35-4b5c-86f4-e24bd46c268e" providerId="ADAL" clId="{6EF0C182-8B9A-4773-A139-DEDE527575EE}" dt="2019-03-30T07:40:19.274" v="2297" actId="164"/>
          <ac:spMkLst>
            <pc:docMk/>
            <pc:sldMk cId="3208764681" sldId="257"/>
            <ac:spMk id="436" creationId="{84166857-3879-4382-8517-19800A968B71}"/>
          </ac:spMkLst>
        </pc:spChg>
        <pc:spChg chg="mod">
          <ac:chgData name="Åsmund Runningen" userId="fcfce1d5-2d35-4b5c-86f4-e24bd46c268e" providerId="ADAL" clId="{6EF0C182-8B9A-4773-A139-DEDE527575EE}" dt="2019-03-29T20:18:59.707" v="2196" actId="13822"/>
          <ac:spMkLst>
            <pc:docMk/>
            <pc:sldMk cId="3208764681" sldId="257"/>
            <ac:spMk id="515" creationId="{194D4405-4FCA-4428-AEEE-DD36A14E7269}"/>
          </ac:spMkLst>
        </pc:spChg>
        <pc:spChg chg="mod">
          <ac:chgData name="Åsmund Runningen" userId="fcfce1d5-2d35-4b5c-86f4-e24bd46c268e" providerId="ADAL" clId="{6EF0C182-8B9A-4773-A139-DEDE527575EE}" dt="2019-03-29T20:19:04.574" v="2197" actId="13822"/>
          <ac:spMkLst>
            <pc:docMk/>
            <pc:sldMk cId="3208764681" sldId="257"/>
            <ac:spMk id="529" creationId="{F1C6E358-2931-4475-93DA-0586BFBDD270}"/>
          </ac:spMkLst>
        </pc:spChg>
        <pc:spChg chg="mod">
          <ac:chgData name="Åsmund Runningen" userId="fcfce1d5-2d35-4b5c-86f4-e24bd46c268e" providerId="ADAL" clId="{6EF0C182-8B9A-4773-A139-DEDE527575EE}" dt="2019-03-29T20:19:16.440" v="2202" actId="13822"/>
          <ac:spMkLst>
            <pc:docMk/>
            <pc:sldMk cId="3208764681" sldId="257"/>
            <ac:spMk id="534" creationId="{A44EFB07-7FBE-43C1-B423-E7C9106D7A52}"/>
          </ac:spMkLst>
        </pc:spChg>
        <pc:spChg chg="mod">
          <ac:chgData name="Åsmund Runningen" userId="fcfce1d5-2d35-4b5c-86f4-e24bd46c268e" providerId="ADAL" clId="{6EF0C182-8B9A-4773-A139-DEDE527575EE}" dt="2019-03-29T20:19:11.048" v="2201" actId="13822"/>
          <ac:spMkLst>
            <pc:docMk/>
            <pc:sldMk cId="3208764681" sldId="257"/>
            <ac:spMk id="535" creationId="{01D94B91-3091-414C-9BE1-7FC2207BC9B0}"/>
          </ac:spMkLst>
        </pc:spChg>
        <pc:spChg chg="mod">
          <ac:chgData name="Åsmund Runningen" userId="fcfce1d5-2d35-4b5c-86f4-e24bd46c268e" providerId="ADAL" clId="{6EF0C182-8B9A-4773-A139-DEDE527575EE}" dt="2019-03-29T20:18:16.153" v="2191" actId="13822"/>
          <ac:spMkLst>
            <pc:docMk/>
            <pc:sldMk cId="3208764681" sldId="257"/>
            <ac:spMk id="597" creationId="{41DA1344-7DAA-40EB-846F-4B3C21FAF0E4}"/>
          </ac:spMkLst>
        </pc:spChg>
        <pc:spChg chg="mod">
          <ac:chgData name="Åsmund Runningen" userId="fcfce1d5-2d35-4b5c-86f4-e24bd46c268e" providerId="ADAL" clId="{6EF0C182-8B9A-4773-A139-DEDE527575EE}" dt="2019-03-29T20:18:11.712" v="2190" actId="13822"/>
          <ac:spMkLst>
            <pc:docMk/>
            <pc:sldMk cId="3208764681" sldId="257"/>
            <ac:spMk id="609" creationId="{94175CB0-AAFE-4A93-8B0A-FEF7A78CB1E9}"/>
          </ac:spMkLst>
        </pc:spChg>
        <pc:spChg chg="mod">
          <ac:chgData name="Åsmund Runningen" userId="fcfce1d5-2d35-4b5c-86f4-e24bd46c268e" providerId="ADAL" clId="{6EF0C182-8B9A-4773-A139-DEDE527575EE}" dt="2019-03-29T20:18:29.001" v="2192" actId="13822"/>
          <ac:spMkLst>
            <pc:docMk/>
            <pc:sldMk cId="3208764681" sldId="257"/>
            <ac:spMk id="843" creationId="{E5837F12-7B36-45A4-8ADE-2F54114B5E56}"/>
          </ac:spMkLst>
        </pc:spChg>
        <pc:spChg chg="mod">
          <ac:chgData name="Åsmund Runningen" userId="fcfce1d5-2d35-4b5c-86f4-e24bd46c268e" providerId="ADAL" clId="{6EF0C182-8B9A-4773-A139-DEDE527575EE}" dt="2019-03-29T20:16:36.269" v="2178" actId="13822"/>
          <ac:spMkLst>
            <pc:docMk/>
            <pc:sldMk cId="3208764681" sldId="257"/>
            <ac:spMk id="868" creationId="{6F6DFBF9-6CFF-4EB8-8353-99F9AFCA4B91}"/>
          </ac:spMkLst>
        </pc:spChg>
        <pc:grpChg chg="add del">
          <ac:chgData name="Åsmund Runningen" userId="fcfce1d5-2d35-4b5c-86f4-e24bd46c268e" providerId="ADAL" clId="{6EF0C182-8B9A-4773-A139-DEDE527575EE}" dt="2019-03-16T22:21:10.166" v="569" actId="165"/>
          <ac:grpSpMkLst>
            <pc:docMk/>
            <pc:sldMk cId="3208764681" sldId="257"/>
            <ac:grpSpMk id="4" creationId="{0AE25368-2CC6-4C91-9820-982BE94F56FE}"/>
          </ac:grpSpMkLst>
        </pc:grpChg>
        <pc:grpChg chg="del mod topLvl">
          <ac:chgData name="Åsmund Runningen" userId="fcfce1d5-2d35-4b5c-86f4-e24bd46c268e" providerId="ADAL" clId="{6EF0C182-8B9A-4773-A139-DEDE527575EE}" dt="2019-03-16T22:34:00.106" v="677" actId="165"/>
          <ac:grpSpMkLst>
            <pc:docMk/>
            <pc:sldMk cId="3208764681" sldId="257"/>
            <ac:grpSpMk id="5" creationId="{8B5027F9-07A4-4F0A-B53E-E1403A6CE1D3}"/>
          </ac:grpSpMkLst>
        </pc:grpChg>
        <pc:grpChg chg="del mod topLvl">
          <ac:chgData name="Åsmund Runningen" userId="fcfce1d5-2d35-4b5c-86f4-e24bd46c268e" providerId="ADAL" clId="{6EF0C182-8B9A-4773-A139-DEDE527575EE}" dt="2019-03-16T22:34:19.181" v="681" actId="165"/>
          <ac:grpSpMkLst>
            <pc:docMk/>
            <pc:sldMk cId="3208764681" sldId="257"/>
            <ac:grpSpMk id="8" creationId="{FF7B0972-1E50-4A6D-B279-7CC3BC511402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25" creationId="{824C74B9-9B4A-44D5-8180-55C8AA7D82BD}"/>
          </ac:grpSpMkLst>
        </pc:grpChg>
        <pc:grpChg chg="add del mod">
          <ac:chgData name="Åsmund Runningen" userId="fcfce1d5-2d35-4b5c-86f4-e24bd46c268e" providerId="ADAL" clId="{6EF0C182-8B9A-4773-A139-DEDE527575EE}" dt="2019-03-29T18:56:39.407" v="1114" actId="478"/>
          <ac:grpSpMkLst>
            <pc:docMk/>
            <pc:sldMk cId="3208764681" sldId="257"/>
            <ac:grpSpMk id="99" creationId="{60DA4B87-9EB7-47D6-94BA-1C98200AF251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00" creationId="{1CD3C71F-23C1-4ED0-A9A9-962B7F526E18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1" creationId="{34808F86-D625-451F-AB8B-9CFC40F6F5BD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2" creationId="{AC332E1C-8125-4656-A167-394AE174BB0C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5" creationId="{BD61EEC1-D29B-42FD-A460-7BC343ADE4EC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6" creationId="{893AFD42-7768-4058-91CA-011D5DF117D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7" creationId="{231BA906-3ABE-4E2C-9949-98E2BD7158D6}"/>
          </ac:grpSpMkLst>
        </pc:grpChg>
        <pc:grpChg chg="add del mod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11" creationId="{72EE977D-E8E7-4FBA-85C8-AD4C250D44DD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26" creationId="{FAAC4E93-E36C-43BF-B686-74AA699F7F37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31" creationId="{A94E937A-10FD-40EB-9AC6-43CDB37E8216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0" creationId="{DFD88D2C-4325-4041-8B4C-7468FBF6AA77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1" creationId="{20DD8577-C5C8-4229-B8F3-1B1E9131C3F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2" creationId="{86FC30E2-BB11-4B19-80E7-6351A363C231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63" creationId="{DF55B266-7121-4401-9F16-7E9984F4590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68" creationId="{04394857-A64C-48F0-A130-11A228D1CDCD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83" creationId="{02EF6710-4D71-4090-9BB9-CC5B1C760D60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213" creationId="{87B37E73-3A9D-4C2D-BAAD-5CA3BD38363A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03" creationId="{AD9489EE-EED0-44A5-976B-C229F32CCAA1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30" creationId="{97B06C80-F7CA-4FEA-8E46-829BA4608559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46" creationId="{F373E3E7-0808-435E-8734-3868C75F836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63" creationId="{976B8400-754B-46A3-B270-19CED4E91D48}"/>
          </ac:grpSpMkLst>
        </pc:grpChg>
        <pc:grpChg chg="add del mod">
          <ac:chgData name="Åsmund Runningen" userId="fcfce1d5-2d35-4b5c-86f4-e24bd46c268e" providerId="ADAL" clId="{6EF0C182-8B9A-4773-A139-DEDE527575EE}" dt="2019-03-29T19:32:00.292" v="1649" actId="478"/>
          <ac:grpSpMkLst>
            <pc:docMk/>
            <pc:sldMk cId="3208764681" sldId="257"/>
            <ac:grpSpMk id="378" creationId="{7DE410F5-2373-4EBA-BA21-FC1D24F7399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15" creationId="{AA2BB301-ADAF-4C4C-A8B8-0E146D25B086}"/>
          </ac:grpSpMkLst>
        </pc:grpChg>
        <pc:grpChg chg="add del mod">
          <ac:chgData name="Åsmund Runningen" userId="fcfce1d5-2d35-4b5c-86f4-e24bd46c268e" providerId="ADAL" clId="{6EF0C182-8B9A-4773-A139-DEDE527575EE}" dt="2019-03-29T19:33:01.374" v="1661" actId="478"/>
          <ac:grpSpMkLst>
            <pc:docMk/>
            <pc:sldMk cId="3208764681" sldId="257"/>
            <ac:grpSpMk id="438" creationId="{96D883C6-4099-49A0-8454-48FE53DD0283}"/>
          </ac:grpSpMkLst>
        </pc:grpChg>
        <pc:grpChg chg="add mod">
          <ac:chgData name="Åsmund Runningen" userId="fcfce1d5-2d35-4b5c-86f4-e24bd46c268e" providerId="ADAL" clId="{6EF0C182-8B9A-4773-A139-DEDE527575EE}" dt="2019-03-30T07:40:19.274" v="2297" actId="164"/>
          <ac:grpSpMkLst>
            <pc:docMk/>
            <pc:sldMk cId="3208764681" sldId="257"/>
            <ac:grpSpMk id="438" creationId="{D22C1C85-BCAF-448B-B20E-9BAB9FB78AC8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0" creationId="{464679E2-AA94-4DA8-91DE-F665F74EA1BD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1" creationId="{F1FB020D-E655-4D6A-8E3D-B85620E48C2F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2" creationId="{5910DD8B-BF38-431F-BBCD-63F1ABF45F60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3" creationId="{18249581-E71C-4019-9DCA-CEDAF7904EF1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57" creationId="{002A2DAA-0DF2-41B3-8E65-4E8FAFD0AFA7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59" creationId="{5BFEF427-BF1E-4546-8E02-2AAD85F03354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1" creationId="{F60A68DE-99D2-4EA8-BF43-8CA0C95C54FD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2" creationId="{113A5CE4-C950-4AD9-BD56-EC5A0D7C2B74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3" creationId="{2998FA87-F83D-4E0C-817E-E12B0427E280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4" creationId="{1E7B641B-2BEC-4AE6-8800-0A706ADA0D8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98" creationId="{4AE9060E-6D25-4F14-9428-1EB628A88142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14" creationId="{B518D16B-8F02-4808-8425-BA632E85D763}"/>
          </ac:grpSpMkLst>
        </pc:grpChg>
        <pc:grpChg chg="add del mod ord">
          <ac:chgData name="Åsmund Runningen" userId="fcfce1d5-2d35-4b5c-86f4-e24bd46c268e" providerId="ADAL" clId="{6EF0C182-8B9A-4773-A139-DEDE527575EE}" dt="2019-03-29T20:19:43.885" v="2211" actId="478"/>
          <ac:grpSpMkLst>
            <pc:docMk/>
            <pc:sldMk cId="3208764681" sldId="257"/>
            <ac:grpSpMk id="528" creationId="{32DE1B73-F408-46D2-8D51-560CCE0B6A90}"/>
          </ac:grpSpMkLst>
        </pc:grpChg>
        <pc:grpChg chg="add del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33" creationId="{467FEDC3-6BE2-4615-96FD-A579ECB61DA2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74" creationId="{A3FBBF01-5FEB-4B50-8DC4-C67061421A5E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96" creationId="{3A3DF77E-1D6B-4D65-B164-99F322DA6A09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608" creationId="{6C5C52B7-8F26-4E07-8251-1327FBEB9C64}"/>
          </ac:grpSpMkLst>
        </pc:grpChg>
        <pc:grpChg chg="add del mod">
          <ac:chgData name="Åsmund Runningen" userId="fcfce1d5-2d35-4b5c-86f4-e24bd46c268e" providerId="ADAL" clId="{6EF0C182-8B9A-4773-A139-DEDE527575EE}" dt="2019-03-29T20:05:16.831" v="2026" actId="478"/>
          <ac:grpSpMkLst>
            <pc:docMk/>
            <pc:sldMk cId="3208764681" sldId="257"/>
            <ac:grpSpMk id="624" creationId="{F3DF2EBE-A857-40CD-8D35-93183DA2FA99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730" creationId="{D1C0E2FC-8115-4CE4-AEF8-98AF2CB42D53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42" creationId="{CF2772B0-7535-45B5-ABB9-E6C2F7C8A576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67" creationId="{EBD2167B-B81C-4FDB-BBF8-6BCE302A03A4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92" creationId="{8C4134CB-540A-46F5-9BAF-7C8DAB64F1BC}"/>
          </ac:grpSpMkLst>
        </pc:grp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" creationId="{4C2F5608-0186-4318-A268-B5CF9873A4A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" creationId="{DAF066B3-B9D8-46B1-B4F3-A242DAB52A12}"/>
          </ac:cxnSpMkLst>
        </pc:cxnChg>
        <pc:cxnChg chg="mod topLvl">
          <ac:chgData name="Åsmund Runningen" userId="fcfce1d5-2d35-4b5c-86f4-e24bd46c268e" providerId="ADAL" clId="{6EF0C182-8B9A-4773-A139-DEDE527575EE}" dt="2019-03-30T07:44:28.943" v="2333" actId="208"/>
          <ac:cxnSpMkLst>
            <pc:docMk/>
            <pc:sldMk cId="3208764681" sldId="257"/>
            <ac:cxnSpMk id="9" creationId="{66FB0ED5-F8E0-467A-9022-BA4B74FB87A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0" creationId="{13316225-CAAC-49E2-B338-9E011C0C3A0A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1" creationId="{D38E5405-CC44-405B-BF44-E1FA55FD6F02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2" creationId="{8818956C-7880-4B3D-8C51-2ADAF453B475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3" creationId="{02564ABD-FB92-426B-BF53-2F0FBD5B003A}"/>
          </ac:cxnSpMkLst>
        </pc:cxnChg>
        <pc:cxnChg chg="del mod topLvl">
          <ac:chgData name="Åsmund Runningen" userId="fcfce1d5-2d35-4b5c-86f4-e24bd46c268e" providerId="ADAL" clId="{6EF0C182-8B9A-4773-A139-DEDE527575EE}" dt="2019-03-16T22:21:24.959" v="572" actId="478"/>
          <ac:cxnSpMkLst>
            <pc:docMk/>
            <pc:sldMk cId="3208764681" sldId="257"/>
            <ac:cxnSpMk id="14" creationId="{9E84E0FB-1732-4884-AECC-0677DC505A2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5" creationId="{72ECDEA0-E47F-4A38-9941-DFF6C34F9BA8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7" creationId="{6FCC2547-ACCF-49D2-A6A6-CAD7477571D2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" creationId="{35F1B95A-F956-43EF-9688-96C4526D123B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0" creationId="{17C7B1B7-2073-41E5-A332-2FDABF24E996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2" creationId="{1D4EE6D5-41CC-49A7-B635-1A8494AC774E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3" creationId="{DFADC18B-7545-48B3-9080-696530C371AC}"/>
          </ac:cxnSpMkLst>
        </pc:cxnChg>
        <pc:cxnChg chg="add del mod">
          <ac:chgData name="Åsmund Runningen" userId="fcfce1d5-2d35-4b5c-86f4-e24bd46c268e" providerId="ADAL" clId="{6EF0C182-8B9A-4773-A139-DEDE527575EE}" dt="2019-03-16T22:22:09.833" v="580" actId="478"/>
          <ac:cxnSpMkLst>
            <pc:docMk/>
            <pc:sldMk cId="3208764681" sldId="257"/>
            <ac:cxnSpMk id="174" creationId="{A9D94CCF-AD57-4BB4-A094-F441D9F1F3C8}"/>
          </ac:cxnSpMkLst>
        </pc:cxnChg>
        <pc:cxnChg chg="add del mod">
          <ac:chgData name="Åsmund Runningen" userId="fcfce1d5-2d35-4b5c-86f4-e24bd46c268e" providerId="ADAL" clId="{6EF0C182-8B9A-4773-A139-DEDE527575EE}" dt="2019-03-29T18:59:16.880" v="1135" actId="478"/>
          <ac:cxnSpMkLst>
            <pc:docMk/>
            <pc:sldMk cId="3208764681" sldId="257"/>
            <ac:cxnSpMk id="176" creationId="{2CA064E8-BA41-49A9-8050-DDE39158DB22}"/>
          </ac:cxnSpMkLst>
        </pc:cxnChg>
        <pc:cxnChg chg="add del mod">
          <ac:chgData name="Åsmund Runningen" userId="fcfce1d5-2d35-4b5c-86f4-e24bd46c268e" providerId="ADAL" clId="{6EF0C182-8B9A-4773-A139-DEDE527575EE}" dt="2019-03-16T22:22:18.261" v="582" actId="478"/>
          <ac:cxnSpMkLst>
            <pc:docMk/>
            <pc:sldMk cId="3208764681" sldId="257"/>
            <ac:cxnSpMk id="177" creationId="{A4031A44-040B-4D25-9109-E53CF91389E7}"/>
          </ac:cxnSpMkLst>
        </pc:cxnChg>
        <pc:cxnChg chg="add del mod">
          <ac:chgData name="Åsmund Runningen" userId="fcfce1d5-2d35-4b5c-86f4-e24bd46c268e" providerId="ADAL" clId="{6EF0C182-8B9A-4773-A139-DEDE527575EE}" dt="2019-03-29T19:01:19.188" v="1155" actId="478"/>
          <ac:cxnSpMkLst>
            <pc:docMk/>
            <pc:sldMk cId="3208764681" sldId="257"/>
            <ac:cxnSpMk id="178" creationId="{045FA661-AAA2-4D3C-9374-C9272B64D651}"/>
          </ac:cxnSpMkLst>
        </pc:cxnChg>
        <pc:cxnChg chg="add del mod">
          <ac:chgData name="Åsmund Runningen" userId="fcfce1d5-2d35-4b5c-86f4-e24bd46c268e" providerId="ADAL" clId="{6EF0C182-8B9A-4773-A139-DEDE527575EE}" dt="2019-03-16T22:22:34.841" v="586" actId="478"/>
          <ac:cxnSpMkLst>
            <pc:docMk/>
            <pc:sldMk cId="3208764681" sldId="257"/>
            <ac:cxnSpMk id="179" creationId="{08C2CFEB-82C1-470B-9D7E-8985B419626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0" creationId="{6B9902EB-0CAC-4705-AA02-98C4000E43DD}"/>
          </ac:cxnSpMkLst>
        </pc:cxnChg>
        <pc:cxnChg chg="add del mod">
          <ac:chgData name="Åsmund Runningen" userId="fcfce1d5-2d35-4b5c-86f4-e24bd46c268e" providerId="ADAL" clId="{6EF0C182-8B9A-4773-A139-DEDE527575EE}" dt="2019-03-16T22:22:32.111" v="585" actId="478"/>
          <ac:cxnSpMkLst>
            <pc:docMk/>
            <pc:sldMk cId="3208764681" sldId="257"/>
            <ac:cxnSpMk id="181" creationId="{A93BAFD7-0C5D-403D-99C7-E0BEA64AFCD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2" creationId="{675CB585-DD65-4D96-A556-C1338289A1AD}"/>
          </ac:cxnSpMkLst>
        </pc:cxnChg>
        <pc:cxnChg chg="add del mod">
          <ac:chgData name="Åsmund Runningen" userId="fcfce1d5-2d35-4b5c-86f4-e24bd46c268e" providerId="ADAL" clId="{6EF0C182-8B9A-4773-A139-DEDE527575EE}" dt="2019-03-16T22:23:06.673" v="591" actId="478"/>
          <ac:cxnSpMkLst>
            <pc:docMk/>
            <pc:sldMk cId="3208764681" sldId="257"/>
            <ac:cxnSpMk id="183" creationId="{C024BAA7-C672-4B0F-B0D0-BF22BF35D5B0}"/>
          </ac:cxnSpMkLst>
        </pc:cxnChg>
        <pc:cxnChg chg="add del mod">
          <ac:chgData name="Åsmund Runningen" userId="fcfce1d5-2d35-4b5c-86f4-e24bd46c268e" providerId="ADAL" clId="{6EF0C182-8B9A-4773-A139-DEDE527575EE}" dt="2019-03-16T22:23:08.563" v="592" actId="478"/>
          <ac:cxnSpMkLst>
            <pc:docMk/>
            <pc:sldMk cId="3208764681" sldId="257"/>
            <ac:cxnSpMk id="185" creationId="{42FF6E82-A330-4A29-8A73-7310F6390A0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7" creationId="{85DD616A-E9DF-447C-A729-D3AE165376D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9" creationId="{5CEE1DA8-CDC3-44D5-BB88-BE5FB2C3269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1" creationId="{BBB414AF-6F27-44B7-9B71-9263CD991CC6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3" creationId="{F3742868-B233-48E0-931B-D30951D9B6FA}"/>
          </ac:cxnSpMkLst>
        </pc:cxnChg>
        <pc:cxnChg chg="add mod topLvl">
          <ac:chgData name="Åsmund Runningen" userId="fcfce1d5-2d35-4b5c-86f4-e24bd46c268e" providerId="ADAL" clId="{6EF0C182-8B9A-4773-A139-DEDE527575EE}" dt="2019-03-30T07:43:21.464" v="2324" actId="208"/>
          <ac:cxnSpMkLst>
            <pc:docMk/>
            <pc:sldMk cId="3208764681" sldId="257"/>
            <ac:cxnSpMk id="195" creationId="{4CF56912-851C-494F-AE75-02843E5E406C}"/>
          </ac:cxnSpMkLst>
        </pc:cxnChg>
        <pc:cxnChg chg="add del mod topLvl">
          <ac:chgData name="Åsmund Runningen" userId="fcfce1d5-2d35-4b5c-86f4-e24bd46c268e" providerId="ADAL" clId="{6EF0C182-8B9A-4773-A139-DEDE527575EE}" dt="2019-03-30T07:43:17.731" v="2323" actId="208"/>
          <ac:cxnSpMkLst>
            <pc:docMk/>
            <pc:sldMk cId="3208764681" sldId="257"/>
            <ac:cxnSpMk id="197" creationId="{A2B9FA53-4E65-4ACC-8EFB-19023912F6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9" creationId="{198F4475-6EE4-419F-81A3-71741E33EA0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01" creationId="{4EB6BB39-27E4-40CA-9451-B80D7275FF9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12" creationId="{8EE43A92-8EC3-40F1-988C-5F44A37CA628}"/>
          </ac:cxnSpMkLst>
        </pc:cxnChg>
        <pc:cxnChg chg="add mod topLvl">
          <ac:chgData name="Åsmund Runningen" userId="fcfce1d5-2d35-4b5c-86f4-e24bd46c268e" providerId="ADAL" clId="{6EF0C182-8B9A-4773-A139-DEDE527575EE}" dt="2019-03-30T07:43:28.956" v="2325" actId="208"/>
          <ac:cxnSpMkLst>
            <pc:docMk/>
            <pc:sldMk cId="3208764681" sldId="257"/>
            <ac:cxnSpMk id="218" creationId="{089AB48A-B0D4-4364-AB44-DC2220D18E7F}"/>
          </ac:cxnSpMkLst>
        </pc:cxnChg>
        <pc:cxnChg chg="add mod topLvl">
          <ac:chgData name="Åsmund Runningen" userId="fcfce1d5-2d35-4b5c-86f4-e24bd46c268e" providerId="ADAL" clId="{6EF0C182-8B9A-4773-A139-DEDE527575EE}" dt="2019-03-30T07:43:11.278" v="2322" actId="208"/>
          <ac:cxnSpMkLst>
            <pc:docMk/>
            <pc:sldMk cId="3208764681" sldId="257"/>
            <ac:cxnSpMk id="221" creationId="{D585BCCD-2AE3-4A32-85E2-C41D4DF1DE3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74" creationId="{F6AAE127-BE85-440A-B55F-CFA783E732C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76" creationId="{D0C3855B-6962-4878-9096-D41A4CE82CFF}"/>
          </ac:cxnSpMkLst>
        </pc:cxnChg>
        <pc:cxnChg chg="add del mod">
          <ac:chgData name="Åsmund Runningen" userId="fcfce1d5-2d35-4b5c-86f4-e24bd46c268e" providerId="ADAL" clId="{6EF0C182-8B9A-4773-A139-DEDE527575EE}" dt="2019-03-29T19:00:34.126" v="1149" actId="478"/>
          <ac:cxnSpMkLst>
            <pc:docMk/>
            <pc:sldMk cId="3208764681" sldId="257"/>
            <ac:cxnSpMk id="281" creationId="{55FFD472-D466-4355-90E9-6565BC263D9F}"/>
          </ac:cxnSpMkLst>
        </pc:cxnChg>
        <pc:cxnChg chg="add del mod">
          <ac:chgData name="Åsmund Runningen" userId="fcfce1d5-2d35-4b5c-86f4-e24bd46c268e" providerId="ADAL" clId="{6EF0C182-8B9A-4773-A139-DEDE527575EE}" dt="2019-03-29T19:00:46.325" v="1151" actId="478"/>
          <ac:cxnSpMkLst>
            <pc:docMk/>
            <pc:sldMk cId="3208764681" sldId="257"/>
            <ac:cxnSpMk id="283" creationId="{A4A08F0F-E5FC-484C-A3B3-8920CA05E76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85" creationId="{5DB85B73-0B60-4ADB-AE2D-0493B0FE241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87" creationId="{5937B60A-2E3E-4755-8D11-E4A332A620D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1" creationId="{0F7756C0-3674-4BF3-ABA6-9531908ABFE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3" creationId="{97CB4630-8303-45B4-AD7A-976C8DBD29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8" creationId="{02D4FD53-854E-4C2D-AD5B-5E1CDB6127C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00" creationId="{7BE45D9F-8540-43FD-8566-9E7A52656EB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34" creationId="{535C6BEA-7A4D-408A-BC7B-B7F2C2F3E97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38" creationId="{4BFC079D-8EA5-4581-9E49-C8581F450FB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1" creationId="{1478809B-414B-4EDF-8192-0E4139E9430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2" creationId="{AEFA5A8A-E270-4207-9DC4-4A30E58CDD3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4" creationId="{DBBDFB3D-B41D-4A59-8B0F-CA3DD1915B50}"/>
          </ac:cxnSpMkLst>
        </pc:cxnChg>
        <pc:cxnChg chg="mod">
          <ac:chgData name="Åsmund Runningen" userId="fcfce1d5-2d35-4b5c-86f4-e24bd46c268e" providerId="ADAL" clId="{6EF0C182-8B9A-4773-A139-DEDE527575EE}" dt="2019-03-29T19:29:16.418" v="1632" actId="1076"/>
          <ac:cxnSpMkLst>
            <pc:docMk/>
            <pc:sldMk cId="3208764681" sldId="257"/>
            <ac:cxnSpMk id="354" creationId="{2ADA2F0D-2E2C-44CB-996F-2C8F860B07A5}"/>
          </ac:cxnSpMkLst>
        </pc:cxnChg>
        <pc:cxnChg chg="add mod or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59" creationId="{5E09D415-4959-4EDC-B2C0-D1BB49F6FBE0}"/>
          </ac:cxnSpMkLst>
        </pc:cxnChg>
        <pc:cxnChg chg="add mod or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60" creationId="{063E7581-B613-4266-BA50-56A34324C77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33" creationId="{6DF8B82F-FD0A-4B73-8EDC-51E135FC9E6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80" creationId="{DDCD0502-9E39-4C04-B2CC-65DC0E8957B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84" creationId="{F9C7F262-B21F-421A-8CFC-13115E363C2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13" creationId="{34731A54-6FF5-46DC-97F2-7E8B6391A67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17" creationId="{BFE44A20-4A38-4F9E-920B-5D84A809B3E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23" creationId="{DBFE73A4-8493-4445-A8B4-A3D014C1E13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24" creationId="{54D289F9-D321-48EF-9D8C-8D7F282823A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1" creationId="{1D39F1AB-C8E5-4544-B747-ABE2C6D1A22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7" creationId="{B8B8FF42-FB33-45B4-8BE2-BFB37B11A92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9" creationId="{7DADAF2B-0C78-482C-9418-A45C77A7005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2" creationId="{A63763DE-A7B2-4EC2-B4BF-F3B73BB35EA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5" creationId="{3BABEAAE-6960-4397-A6E2-B2ECA84803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8" creationId="{655B3B9D-93C1-4221-A4EA-BEDE56611D3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9" creationId="{D5F7D518-58BC-4E4A-B1D5-823F09D27C1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55" creationId="{0BE68EA6-DED9-4E92-9BE0-ADB663B0B512}"/>
          </ac:cxnSpMkLst>
        </pc:cxnChg>
        <pc:cxnChg chg="add del mod">
          <ac:chgData name="Åsmund Runningen" userId="fcfce1d5-2d35-4b5c-86f4-e24bd46c268e" providerId="ADAL" clId="{6EF0C182-8B9A-4773-A139-DEDE527575EE}" dt="2019-03-29T19:45:40.238" v="1829" actId="478"/>
          <ac:cxnSpMkLst>
            <pc:docMk/>
            <pc:sldMk cId="3208764681" sldId="257"/>
            <ac:cxnSpMk id="558" creationId="{0F229FA1-4F37-477C-82B7-E2E3E1E5E9B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0" creationId="{BA209C5D-122A-4E46-A23A-506D38E65DE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3" creationId="{D87AEFAB-70AC-436F-B655-353225CD7D0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5" creationId="{546340D9-1630-40B4-9299-355C49D7DBBD}"/>
          </ac:cxnSpMkLst>
        </pc:cxnChg>
        <pc:cxnChg chg="add del mod">
          <ac:chgData name="Åsmund Runningen" userId="fcfce1d5-2d35-4b5c-86f4-e24bd46c268e" providerId="ADAL" clId="{6EF0C182-8B9A-4773-A139-DEDE527575EE}" dt="2019-03-29T19:46:18.356" v="1838" actId="478"/>
          <ac:cxnSpMkLst>
            <pc:docMk/>
            <pc:sldMk cId="3208764681" sldId="257"/>
            <ac:cxnSpMk id="568" creationId="{D97AC32A-6CDB-40AB-8346-897006D991C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0" creationId="{0AE3AA31-8866-444D-A5C4-4B082C32B08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3" creationId="{2FC6E9F5-40A4-4A93-A617-417FAF1015D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9" creationId="{83B2E2F8-0B8A-4FDA-AE6B-60257102410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1" creationId="{34AF4258-37C2-498E-9BC4-2E21668418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7" creationId="{B49BBFFD-D201-4983-AC3D-C48B344D76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9" creationId="{C888DD61-3B07-4BD2-B149-351E853A7E3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1" creationId="{424EC592-D163-4AEB-A411-6E65DC92C6D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2" creationId="{B53F7840-3189-4C84-A945-F71378C96D9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4" creationId="{8B8E73E2-1750-45FD-B7EF-108A0C93397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02" creationId="{CE96A80D-01C7-485C-BC72-43528392DE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05" creationId="{0DEDFAC2-8D8B-47F2-A72E-4FD263FD59B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2" creationId="{BB450B3F-7ABE-451C-991C-A0412631899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5" creationId="{5F5B8A97-1218-40B9-A735-B7C0135E1F2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9" creationId="{63F1396B-0B2D-46E0-9116-823E787D5B9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09" creationId="{00F95DFB-31AB-45BD-BD00-B9623FB945E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2" creationId="{ADBD54EC-6FF6-4747-B597-226C6C9CA0E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3" creationId="{5C6806FE-47BD-4455-895F-EE8660D0BD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8" creationId="{029D23E5-170F-4CBD-9135-663AAF21B8BB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0" creationId="{A93505AC-2B3F-43FE-8D69-86894D89037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1" creationId="{3ABA9F76-9912-4B7B-B540-15904049AAF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3" creationId="{671733A5-C2F5-4ECC-BBCD-949FB68D9DA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4" creationId="{210C2753-06AA-4123-B95A-E602E8036B46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5" creationId="{5BFFEDDA-AFE7-4659-B86A-09FAA2CD35B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0" creationId="{23A64D68-3FBF-4A6D-9E07-A80158AC14CB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3" creationId="{858B40C6-2DC0-4775-A230-E56AA4FC496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5" creationId="{5A03DE42-D9E4-410E-AA82-2DCB8E7AA09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0" creationId="{C3383E65-DA3F-477A-BC63-4286B1A620B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2" creationId="{295438C4-8283-4746-BF2A-8BF887B102C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7" creationId="{694CB751-E1CB-48CC-9AE0-CF640F4C169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9" creationId="{E93A73BC-25B2-4452-8CB9-6AE72988BD8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1" creationId="{F34367E7-C1A0-4F0B-A09A-B7F573E26D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3" creationId="{728327AD-3E7B-4CA3-9F74-FF1065B41E7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7" creationId="{13F47B2F-E316-47BE-9B15-E33F942BC9C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9" creationId="{6260A5EB-DB6A-449E-AF65-FA82DC4AC8F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40" creationId="{0EED3A4A-4824-4381-A4E6-2940F53F986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49" creationId="{9345A590-60EF-49CB-9092-E5E6DAD4FD0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3" creationId="{C595E805-7D7C-47E7-95FC-8D0CE432D0D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5" creationId="{4A72C75D-D712-48A4-90B6-9AAE0320DEB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7" creationId="{A45F845F-7E61-45FF-88D7-9D8FFC5C30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9" creationId="{A8CAFB53-D155-4E08-A368-EAA518C0910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1" creationId="{209BF83F-E746-46FD-81FD-F0D565AACB4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3" creationId="{C64F7C45-F1E9-4E11-8DF9-F9D4E0CADE8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6" creationId="{CF68B2E2-6ACD-4AAF-895D-D330E37A1427}"/>
          </ac:cxnSpMkLst>
        </pc:cxnChg>
        <pc:cxnChg chg="add del mod">
          <ac:chgData name="Åsmund Runningen" userId="fcfce1d5-2d35-4b5c-86f4-e24bd46c268e" providerId="ADAL" clId="{6EF0C182-8B9A-4773-A139-DEDE527575EE}" dt="2019-03-29T20:14:42.822" v="2151" actId="478"/>
          <ac:cxnSpMkLst>
            <pc:docMk/>
            <pc:sldMk cId="3208764681" sldId="257"/>
            <ac:cxnSpMk id="871" creationId="{C5C58E40-2AA3-4E5A-8378-8D4A82176BF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73" creationId="{D5C80076-6672-4DAF-BE1E-E42CEF6155A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75" creationId="{67F5F553-CCCC-4957-A587-A6D84AB677A7}"/>
          </ac:cxnSpMkLst>
        </pc:cxnChg>
        <pc:cxnChg chg="add del mod">
          <ac:chgData name="Åsmund Runningen" userId="fcfce1d5-2d35-4b5c-86f4-e24bd46c268e" providerId="ADAL" clId="{6EF0C182-8B9A-4773-A139-DEDE527575EE}" dt="2019-03-29T20:15:26.467" v="2163" actId="478"/>
          <ac:cxnSpMkLst>
            <pc:docMk/>
            <pc:sldMk cId="3208764681" sldId="257"/>
            <ac:cxnSpMk id="880" creationId="{EC31A57A-00DD-43EE-876C-936087745473}"/>
          </ac:cxnSpMkLst>
        </pc:cxnChg>
        <pc:cxnChg chg="add del mod">
          <ac:chgData name="Åsmund Runningen" userId="fcfce1d5-2d35-4b5c-86f4-e24bd46c268e" providerId="ADAL" clId="{6EF0C182-8B9A-4773-A139-DEDE527575EE}" dt="2019-03-29T20:15:37.163" v="2167" actId="478"/>
          <ac:cxnSpMkLst>
            <pc:docMk/>
            <pc:sldMk cId="3208764681" sldId="257"/>
            <ac:cxnSpMk id="882" creationId="{43F751C3-AE7F-48FD-BF19-D70B6C9EA3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0BC360-4143-4DB8-A6FA-BD2CB49E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FE9E89-F23A-4166-A01B-762FB4C3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8BD70C-DD7F-4499-946A-F67600C1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8B46237-C92D-452E-B921-5168EDA2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FF71271-BCF9-4928-A91F-E7DF4EE7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91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511897-29AC-4F7B-AC00-E18C908A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3E307C6-4AA9-4D71-BD46-A2B4206DA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F66D7F-7C58-4D6D-A5B6-9F3C187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7EEB2E-81D5-4054-987F-F2B9C91B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6E175B-2952-4CD3-A475-0D5A481C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578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2FA71E8-F60C-4D30-A544-C4965C7B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FFFCF07-5935-478F-A4F9-7D1AC26DC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6D69979-3F5F-472A-8341-1BFE18B9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7CD0A1-8F76-4690-ABCF-5B2F5540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F050D5-DB9A-4C53-BE84-DC1FF4B6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063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619665-B471-40CA-A28A-DE585913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D7E807-8D8A-470C-AF37-96B34112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595C7A0-7CC4-46AF-A97B-147C042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20CAEE5-AD78-4D36-A8D9-71193E83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5B2E26-8A0C-47AF-BC40-9C1F4ACB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939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002540-5188-4712-81AF-B606FDF4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6D8B9F7-FAB3-4017-81E3-9306BD531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D90511F-F25A-47CD-A37F-8386E30B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44767D-D5FF-45D0-9774-25777A7A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0D7F299-28DC-495A-A5C7-DB35D7D9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45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F4E9A0-6226-4B46-B22E-3A422C27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762582-B7AC-47ED-8A28-CCF18D5C0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FEA9D46-3929-4D4E-8FE9-576713DAB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E5C6D9B-F01C-4C80-A0A8-008DEDA7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501C4C6-8D7F-45FB-9530-B017DE79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8DC1480-5B09-46DE-8788-52191794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960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D52B17-E810-492E-B083-0F19814F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20E4274-1D05-48CA-A198-09D2E956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BA85905-ABBE-48E3-9E9C-489505EF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0535900-C01B-4847-ABA7-7B6864B21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1F2E018-F051-473B-B9EC-A440F50CB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54B5A47-CDB7-4DB8-AEE3-A85BE7D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4EC600D-BA16-49C6-BE2D-6FE83D7B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C364FF9-0F13-43C0-8F2D-3FD8647F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84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EF5223-62D9-4BE8-B3A9-E7FDBC66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AFE5CA3-16DE-4D0A-9912-FC17262C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496E565-04B7-43C7-A74B-D37FAB64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4674A28-90CB-4200-A5C8-A4C24D70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90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07CB006-6953-4F3E-9DEC-D2A669B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CD982A8-FF17-4291-8994-EF2B444D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FAB06AE-6873-4435-B07F-ED1EB7B0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41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3EC64B-8444-4C23-8A01-2B2D8C32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E8218A-D867-41E4-9978-788CAF89C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6B798BB-47C9-4D12-976A-A83C77DC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EB1EB5-FC4A-4B18-A271-07E718B0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14B6FB5-91E1-424E-98B6-A309F499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4560059-51CB-478C-897A-4AFEBE53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21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BE0717-7255-40AB-9F41-CA47A500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CDC342F-A2D1-4993-A553-235234830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575BFBD-8F3E-4CBA-B405-6DBF5BAC6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72A26B0-EA4D-4C66-A78E-0FD20523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B89D50E-8098-4845-80E6-99C1C8C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47D02F7-CEED-43ED-81C0-B2FBFBF3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45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5979734-5194-456C-98AA-0582F54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CBCD43E-9069-4A55-8194-BB016486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3A69858-1CF1-4AC5-B4A3-C9C31BC56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3B36AE5-659C-4210-92B4-74E226DF3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7640F9-A3F3-4793-A0E2-2F303CE0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13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e 19">
            <a:extLst>
              <a:ext uri="{FF2B5EF4-FFF2-40B4-BE49-F238E27FC236}">
                <a16:creationId xmlns:a16="http://schemas.microsoft.com/office/drawing/2014/main" id="{107FED4F-72C9-4372-8180-3F2535C4F75D}"/>
              </a:ext>
            </a:extLst>
          </p:cNvPr>
          <p:cNvGrpSpPr/>
          <p:nvPr/>
        </p:nvGrpSpPr>
        <p:grpSpPr>
          <a:xfrm>
            <a:off x="293944" y="143424"/>
            <a:ext cx="2389510" cy="1048870"/>
            <a:chOff x="2391335" y="1259541"/>
            <a:chExt cx="2389510" cy="1048870"/>
          </a:xfrm>
        </p:grpSpPr>
        <p:grpSp>
          <p:nvGrpSpPr>
            <p:cNvPr id="8" name="Gruppe 7">
              <a:extLst>
                <a:ext uri="{FF2B5EF4-FFF2-40B4-BE49-F238E27FC236}">
                  <a16:creationId xmlns:a16="http://schemas.microsoft.com/office/drawing/2014/main" id="{1E296E2D-F005-4F35-B400-4AF97212B530}"/>
                </a:ext>
              </a:extLst>
            </p:cNvPr>
            <p:cNvGrpSpPr/>
            <p:nvPr/>
          </p:nvGrpSpPr>
          <p:grpSpPr>
            <a:xfrm rot="5400000">
              <a:off x="2924736" y="726140"/>
              <a:ext cx="1048870" cy="2115672"/>
              <a:chOff x="1030942" y="116540"/>
              <a:chExt cx="1048870" cy="2115672"/>
            </a:xfrm>
          </p:grpSpPr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6E1F2737-3996-4FDE-B8D0-AB72EC0E27BC}"/>
                  </a:ext>
                </a:extLst>
              </p:cNvPr>
              <p:cNvSpPr/>
              <p:nvPr/>
            </p:nvSpPr>
            <p:spPr>
              <a:xfrm>
                <a:off x="1030942" y="116540"/>
                <a:ext cx="1048870" cy="21156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2AAB2C7-875A-4C0C-973B-5156C4852674}"/>
                  </a:ext>
                </a:extLst>
              </p:cNvPr>
              <p:cNvSpPr/>
              <p:nvPr/>
            </p:nvSpPr>
            <p:spPr>
              <a:xfrm>
                <a:off x="1340224" y="246529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BC182755-E52D-45DB-91D9-973D5F708FF1}"/>
                  </a:ext>
                </a:extLst>
              </p:cNvPr>
              <p:cNvSpPr/>
              <p:nvPr/>
            </p:nvSpPr>
            <p:spPr>
              <a:xfrm>
                <a:off x="1340224" y="1676400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8" name="Gruppe 17">
              <a:extLst>
                <a:ext uri="{FF2B5EF4-FFF2-40B4-BE49-F238E27FC236}">
                  <a16:creationId xmlns:a16="http://schemas.microsoft.com/office/drawing/2014/main" id="{E901E946-0529-47B2-9537-BD0A878E73D4}"/>
                </a:ext>
              </a:extLst>
            </p:cNvPr>
            <p:cNvGrpSpPr/>
            <p:nvPr/>
          </p:nvGrpSpPr>
          <p:grpSpPr>
            <a:xfrm>
              <a:off x="3094651" y="1779409"/>
              <a:ext cx="709040" cy="450978"/>
              <a:chOff x="3005498" y="3535638"/>
              <a:chExt cx="709040" cy="450978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DB8CE3D-3E7E-40D3-8539-7F0ECE81BC57}"/>
                  </a:ext>
                </a:extLst>
              </p:cNvPr>
              <p:cNvSpPr/>
              <p:nvPr/>
            </p:nvSpPr>
            <p:spPr>
              <a:xfrm>
                <a:off x="3126441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9394C64C-D80A-4D37-AF1C-93C99773A9C9}"/>
                  </a:ext>
                </a:extLst>
              </p:cNvPr>
              <p:cNvSpPr/>
              <p:nvPr/>
            </p:nvSpPr>
            <p:spPr>
              <a:xfrm>
                <a:off x="3274359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199C7B93-7A80-4B61-8E01-3ADAB2842066}"/>
                  </a:ext>
                </a:extLst>
              </p:cNvPr>
              <p:cNvSpPr/>
              <p:nvPr/>
            </p:nvSpPr>
            <p:spPr>
              <a:xfrm>
                <a:off x="3422277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145CAA70-D755-4FC4-A72D-A130F8E53618}"/>
                  </a:ext>
                </a:extLst>
              </p:cNvPr>
              <p:cNvSpPr/>
              <p:nvPr/>
            </p:nvSpPr>
            <p:spPr>
              <a:xfrm>
                <a:off x="3570195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CA97C7CA-89BB-4C5A-88DE-195968B8BE77}"/>
                  </a:ext>
                </a:extLst>
              </p:cNvPr>
              <p:cNvSpPr txBox="1"/>
              <p:nvPr/>
            </p:nvSpPr>
            <p:spPr>
              <a:xfrm rot="16200000">
                <a:off x="2945706" y="3668852"/>
                <a:ext cx="3658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Vcc</a:t>
                </a:r>
              </a:p>
            </p:txBody>
          </p:sp>
          <p:sp>
            <p:nvSpPr>
              <p:cNvPr id="15" name="TekstSylinder 14">
                <a:extLst>
                  <a:ext uri="{FF2B5EF4-FFF2-40B4-BE49-F238E27FC236}">
                    <a16:creationId xmlns:a16="http://schemas.microsoft.com/office/drawing/2014/main" id="{B87D4DB8-632A-43CD-8293-D2E6E658463D}"/>
                  </a:ext>
                </a:extLst>
              </p:cNvPr>
              <p:cNvSpPr txBox="1"/>
              <p:nvPr/>
            </p:nvSpPr>
            <p:spPr>
              <a:xfrm rot="16200000">
                <a:off x="3088402" y="3663771"/>
                <a:ext cx="3994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Trig</a:t>
                </a:r>
              </a:p>
            </p:txBody>
          </p:sp>
          <p:sp>
            <p:nvSpPr>
              <p:cNvPr id="16" name="TekstSylinder 15">
                <a:extLst>
                  <a:ext uri="{FF2B5EF4-FFF2-40B4-BE49-F238E27FC236}">
                    <a16:creationId xmlns:a16="http://schemas.microsoft.com/office/drawing/2014/main" id="{C88FB7F2-2D93-4876-AB5B-BF7FB234818D}"/>
                  </a:ext>
                </a:extLst>
              </p:cNvPr>
              <p:cNvSpPr txBox="1"/>
              <p:nvPr/>
            </p:nvSpPr>
            <p:spPr>
              <a:xfrm rot="16200000">
                <a:off x="3219520" y="3630696"/>
                <a:ext cx="4363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Echo</a:t>
                </a:r>
              </a:p>
            </p:txBody>
          </p:sp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CAB005C6-DA03-4297-9A6B-BD44428C4FCC}"/>
                  </a:ext>
                </a:extLst>
              </p:cNvPr>
              <p:cNvSpPr txBox="1"/>
              <p:nvPr/>
            </p:nvSpPr>
            <p:spPr>
              <a:xfrm rot="16200000">
                <a:off x="3391694" y="3652233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</p:grpSp>
        <p:sp>
          <p:nvSpPr>
            <p:cNvPr id="19" name="TekstSylinder 18">
              <a:extLst>
                <a:ext uri="{FF2B5EF4-FFF2-40B4-BE49-F238E27FC236}">
                  <a16:creationId xmlns:a16="http://schemas.microsoft.com/office/drawing/2014/main" id="{EE913FDC-D2F4-485B-AD60-3BBD98B1505D}"/>
                </a:ext>
              </a:extLst>
            </p:cNvPr>
            <p:cNvSpPr txBox="1"/>
            <p:nvPr/>
          </p:nvSpPr>
          <p:spPr>
            <a:xfrm>
              <a:off x="2826539" y="1286245"/>
              <a:ext cx="19543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500" dirty="0"/>
                <a:t>Ultralydsensor</a:t>
              </a:r>
            </a:p>
          </p:txBody>
        </p:sp>
      </p:grpSp>
      <p:grpSp>
        <p:nvGrpSpPr>
          <p:cNvPr id="106" name="Gruppe 105">
            <a:extLst>
              <a:ext uri="{FF2B5EF4-FFF2-40B4-BE49-F238E27FC236}">
                <a16:creationId xmlns:a16="http://schemas.microsoft.com/office/drawing/2014/main" id="{73D0A680-556D-457C-9C11-C88EF6566B6A}"/>
              </a:ext>
            </a:extLst>
          </p:cNvPr>
          <p:cNvGrpSpPr/>
          <p:nvPr/>
        </p:nvGrpSpPr>
        <p:grpSpPr>
          <a:xfrm>
            <a:off x="2983709" y="85866"/>
            <a:ext cx="2411436" cy="1833256"/>
            <a:chOff x="3735193" y="242381"/>
            <a:chExt cx="2411436" cy="1833256"/>
          </a:xfrm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6EFCBF6B-C311-41EF-AE8B-83A5DF86DBA0}"/>
                </a:ext>
              </a:extLst>
            </p:cNvPr>
            <p:cNvSpPr/>
            <p:nvPr/>
          </p:nvSpPr>
          <p:spPr>
            <a:xfrm>
              <a:off x="3735193" y="242381"/>
              <a:ext cx="2411436" cy="1833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Arduino Uno</a:t>
              </a:r>
            </a:p>
          </p:txBody>
        </p:sp>
        <p:grpSp>
          <p:nvGrpSpPr>
            <p:cNvPr id="63" name="Gruppe 62">
              <a:extLst>
                <a:ext uri="{FF2B5EF4-FFF2-40B4-BE49-F238E27FC236}">
                  <a16:creationId xmlns:a16="http://schemas.microsoft.com/office/drawing/2014/main" id="{46CDF542-E3BF-471C-B7AB-5183C4CF6090}"/>
                </a:ext>
              </a:extLst>
            </p:cNvPr>
            <p:cNvGrpSpPr/>
            <p:nvPr/>
          </p:nvGrpSpPr>
          <p:grpSpPr>
            <a:xfrm>
              <a:off x="3758800" y="370800"/>
              <a:ext cx="2364222" cy="405880"/>
              <a:chOff x="3589683" y="3372006"/>
              <a:chExt cx="2364222" cy="405880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E81F5203-E937-4AD1-AC6C-8AAF835F344A}"/>
                  </a:ext>
                </a:extLst>
              </p:cNvPr>
              <p:cNvSpPr/>
              <p:nvPr/>
            </p:nvSpPr>
            <p:spPr>
              <a:xfrm>
                <a:off x="38481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89722C4-90E0-4073-8E9F-1F45071D96B2}"/>
                  </a:ext>
                </a:extLst>
              </p:cNvPr>
              <p:cNvSpPr/>
              <p:nvPr/>
            </p:nvSpPr>
            <p:spPr>
              <a:xfrm>
                <a:off x="39878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37A0F50E-6E68-4123-ABB5-FE3F61E747F5}"/>
                  </a:ext>
                </a:extLst>
              </p:cNvPr>
              <p:cNvSpPr/>
              <p:nvPr/>
            </p:nvSpPr>
            <p:spPr>
              <a:xfrm>
                <a:off x="41275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2D72391-36F5-4CF1-9491-044B270E91C5}"/>
                  </a:ext>
                </a:extLst>
              </p:cNvPr>
              <p:cNvSpPr/>
              <p:nvPr/>
            </p:nvSpPr>
            <p:spPr>
              <a:xfrm>
                <a:off x="42672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29" name="Gruppe 28">
                <a:extLst>
                  <a:ext uri="{FF2B5EF4-FFF2-40B4-BE49-F238E27FC236}">
                    <a16:creationId xmlns:a16="http://schemas.microsoft.com/office/drawing/2014/main" id="{6EB293EF-B38F-4F7F-835C-ABE2A079EAE7}"/>
                  </a:ext>
                </a:extLst>
              </p:cNvPr>
              <p:cNvGrpSpPr/>
              <p:nvPr/>
            </p:nvGrpSpPr>
            <p:grpSpPr>
              <a:xfrm>
                <a:off x="44069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30" name="Gruppe 29">
                  <a:extLst>
                    <a:ext uri="{FF2B5EF4-FFF2-40B4-BE49-F238E27FC236}">
                      <a16:creationId xmlns:a16="http://schemas.microsoft.com/office/drawing/2014/main" id="{03E07BCC-281D-407D-8685-510EDE5B0B1D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32" name="Ellipse 31">
                    <a:extLst>
                      <a:ext uri="{FF2B5EF4-FFF2-40B4-BE49-F238E27FC236}">
                        <a16:creationId xmlns:a16="http://schemas.microsoft.com/office/drawing/2014/main" id="{60AA0E5B-D1DD-4330-A4DE-8569D6E504DA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" name="Ellipse 32">
                    <a:extLst>
                      <a:ext uri="{FF2B5EF4-FFF2-40B4-BE49-F238E27FC236}">
                        <a16:creationId xmlns:a16="http://schemas.microsoft.com/office/drawing/2014/main" id="{1130DD4C-3D6D-447A-B3E7-FE657E7776FF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" name="Ellipse 33">
                    <a:extLst>
                      <a:ext uri="{FF2B5EF4-FFF2-40B4-BE49-F238E27FC236}">
                        <a16:creationId xmlns:a16="http://schemas.microsoft.com/office/drawing/2014/main" id="{1F88BEB4-DEAF-45B7-A948-72ABD2B89B6E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08EDC822-9DE0-48B1-AEDF-D5B83238C858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5" name="Gruppe 34">
                <a:extLst>
                  <a:ext uri="{FF2B5EF4-FFF2-40B4-BE49-F238E27FC236}">
                    <a16:creationId xmlns:a16="http://schemas.microsoft.com/office/drawing/2014/main" id="{060A5BF5-877C-43FE-A624-BEA1F4895089}"/>
                  </a:ext>
                </a:extLst>
              </p:cNvPr>
              <p:cNvGrpSpPr/>
              <p:nvPr/>
            </p:nvGrpSpPr>
            <p:grpSpPr>
              <a:xfrm>
                <a:off x="49657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36" name="Gruppe 35">
                  <a:extLst>
                    <a:ext uri="{FF2B5EF4-FFF2-40B4-BE49-F238E27FC236}">
                      <a16:creationId xmlns:a16="http://schemas.microsoft.com/office/drawing/2014/main" id="{91046E9C-7ACB-49DE-A6D8-C6AE51F40467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38" name="Ellipse 37">
                    <a:extLst>
                      <a:ext uri="{FF2B5EF4-FFF2-40B4-BE49-F238E27FC236}">
                        <a16:creationId xmlns:a16="http://schemas.microsoft.com/office/drawing/2014/main" id="{0A86F862-02A9-45A9-B773-0774A3FF9AC8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9" name="Ellipse 38">
                    <a:extLst>
                      <a:ext uri="{FF2B5EF4-FFF2-40B4-BE49-F238E27FC236}">
                        <a16:creationId xmlns:a16="http://schemas.microsoft.com/office/drawing/2014/main" id="{45BF10D1-072D-4943-94D6-A7392111B1D4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40" name="Ellipse 39">
                    <a:extLst>
                      <a:ext uri="{FF2B5EF4-FFF2-40B4-BE49-F238E27FC236}">
                        <a16:creationId xmlns:a16="http://schemas.microsoft.com/office/drawing/2014/main" id="{78A9D5A6-3E12-4126-88EE-53BCBCBDC20C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B4F049A9-9CEA-4BE4-A835-820323D3DDF3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41" name="Gruppe 40">
                <a:extLst>
                  <a:ext uri="{FF2B5EF4-FFF2-40B4-BE49-F238E27FC236}">
                    <a16:creationId xmlns:a16="http://schemas.microsoft.com/office/drawing/2014/main" id="{A7B0D589-6114-47A2-99FF-9042C4394A2B}"/>
                  </a:ext>
                </a:extLst>
              </p:cNvPr>
              <p:cNvGrpSpPr/>
              <p:nvPr/>
            </p:nvGrpSpPr>
            <p:grpSpPr>
              <a:xfrm>
                <a:off x="5524501" y="3375212"/>
                <a:ext cx="333188" cy="53788"/>
                <a:chOff x="3848101" y="3375212"/>
                <a:chExt cx="333188" cy="53788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20C77907-13FF-48D2-9B6C-E928AA567BDB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7023628C-3893-446F-AA1B-1E3104BED319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AAE405BC-D476-4AEE-80FA-121709C4B2D8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68DD7606-B5A5-457F-8895-5B42A623887C}"/>
                  </a:ext>
                </a:extLst>
              </p:cNvPr>
              <p:cNvSpPr txBox="1"/>
              <p:nvPr/>
            </p:nvSpPr>
            <p:spPr>
              <a:xfrm rot="16200000">
                <a:off x="3664957" y="3451835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E476E0B0-D64A-4F1E-A309-54A19CE9743F}"/>
                  </a:ext>
                </a:extLst>
              </p:cNvPr>
              <p:cNvSpPr txBox="1"/>
              <p:nvPr/>
            </p:nvSpPr>
            <p:spPr>
              <a:xfrm rot="16200000">
                <a:off x="3854058" y="3451833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13</a:t>
                </a:r>
              </a:p>
            </p:txBody>
          </p:sp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CA064ABB-99FF-4B5C-8B9D-84E2FD44AF18}"/>
                  </a:ext>
                </a:extLst>
              </p:cNvPr>
              <p:cNvSpPr txBox="1"/>
              <p:nvPr/>
            </p:nvSpPr>
            <p:spPr>
              <a:xfrm rot="16200000">
                <a:off x="3996339" y="345183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12</a:t>
                </a:r>
              </a:p>
            </p:txBody>
          </p:sp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86241F1D-2B8C-4FB8-ACFA-1DAD5BCFF0DD}"/>
                  </a:ext>
                </a:extLst>
              </p:cNvPr>
              <p:cNvSpPr txBox="1"/>
              <p:nvPr/>
            </p:nvSpPr>
            <p:spPr>
              <a:xfrm rot="16200000">
                <a:off x="4140040" y="345183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11</a:t>
                </a:r>
              </a:p>
            </p:txBody>
          </p:sp>
          <p:sp>
            <p:nvSpPr>
              <p:cNvPr id="49" name="TekstSylinder 48">
                <a:extLst>
                  <a:ext uri="{FF2B5EF4-FFF2-40B4-BE49-F238E27FC236}">
                    <a16:creationId xmlns:a16="http://schemas.microsoft.com/office/drawing/2014/main" id="{C110C827-DBA3-4A7E-99EC-43D84481DB9D}"/>
                  </a:ext>
                </a:extLst>
              </p:cNvPr>
              <p:cNvSpPr txBox="1"/>
              <p:nvPr/>
            </p:nvSpPr>
            <p:spPr>
              <a:xfrm rot="16200000">
                <a:off x="4277193" y="345182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10</a:t>
                </a:r>
              </a:p>
            </p:txBody>
          </p:sp>
          <p:sp>
            <p:nvSpPr>
              <p:cNvPr id="50" name="TekstSylinder 49">
                <a:extLst>
                  <a:ext uri="{FF2B5EF4-FFF2-40B4-BE49-F238E27FC236}">
                    <a16:creationId xmlns:a16="http://schemas.microsoft.com/office/drawing/2014/main" id="{5681C0ED-F39B-43F3-A102-B128B287D89A}"/>
                  </a:ext>
                </a:extLst>
              </p:cNvPr>
              <p:cNvSpPr txBox="1"/>
              <p:nvPr/>
            </p:nvSpPr>
            <p:spPr>
              <a:xfrm rot="16200000">
                <a:off x="4454586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9</a:t>
                </a:r>
              </a:p>
            </p:txBody>
          </p:sp>
          <p:sp>
            <p:nvSpPr>
              <p:cNvPr id="51" name="TekstSylinder 50">
                <a:extLst>
                  <a:ext uri="{FF2B5EF4-FFF2-40B4-BE49-F238E27FC236}">
                    <a16:creationId xmlns:a16="http://schemas.microsoft.com/office/drawing/2014/main" id="{E5DBE7DE-DA39-4EAC-8E0B-6DF57AB41C5A}"/>
                  </a:ext>
                </a:extLst>
              </p:cNvPr>
              <p:cNvSpPr txBox="1"/>
              <p:nvPr/>
            </p:nvSpPr>
            <p:spPr>
              <a:xfrm rot="16200000">
                <a:off x="4586480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8</a:t>
                </a:r>
              </a:p>
            </p:txBody>
          </p:sp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2A1314DF-9296-4CE6-A624-85283483283A}"/>
                  </a:ext>
                </a:extLst>
              </p:cNvPr>
              <p:cNvSpPr txBox="1"/>
              <p:nvPr/>
            </p:nvSpPr>
            <p:spPr>
              <a:xfrm rot="16200000">
                <a:off x="4729594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7</a:t>
                </a:r>
              </a:p>
            </p:txBody>
          </p:sp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2ADBB7AB-DA39-4EE4-97C0-2205150603ED}"/>
                  </a:ext>
                </a:extLst>
              </p:cNvPr>
              <p:cNvSpPr txBox="1"/>
              <p:nvPr/>
            </p:nvSpPr>
            <p:spPr>
              <a:xfrm rot="16200000">
                <a:off x="4859781" y="345182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6</a:t>
                </a:r>
              </a:p>
            </p:txBody>
          </p:sp>
          <p:sp>
            <p:nvSpPr>
              <p:cNvPr id="54" name="TekstSylinder 53">
                <a:extLst>
                  <a:ext uri="{FF2B5EF4-FFF2-40B4-BE49-F238E27FC236}">
                    <a16:creationId xmlns:a16="http://schemas.microsoft.com/office/drawing/2014/main" id="{A3D563D3-65CD-4590-839A-8E07C2F3B437}"/>
                  </a:ext>
                </a:extLst>
              </p:cNvPr>
              <p:cNvSpPr txBox="1"/>
              <p:nvPr/>
            </p:nvSpPr>
            <p:spPr>
              <a:xfrm rot="16200000">
                <a:off x="5007100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</a:t>
                </a:r>
              </a:p>
            </p:txBody>
          </p:sp>
          <p:sp>
            <p:nvSpPr>
              <p:cNvPr id="55" name="TekstSylinder 54">
                <a:extLst>
                  <a:ext uri="{FF2B5EF4-FFF2-40B4-BE49-F238E27FC236}">
                    <a16:creationId xmlns:a16="http://schemas.microsoft.com/office/drawing/2014/main" id="{E8CB5FDD-AEE3-4197-AFB3-3412FEB11B49}"/>
                  </a:ext>
                </a:extLst>
              </p:cNvPr>
              <p:cNvSpPr txBox="1"/>
              <p:nvPr/>
            </p:nvSpPr>
            <p:spPr>
              <a:xfrm rot="16200000">
                <a:off x="5149486" y="34518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4</a:t>
                </a:r>
              </a:p>
            </p:txBody>
          </p:sp>
          <p:sp>
            <p:nvSpPr>
              <p:cNvPr id="56" name="TekstSylinder 55">
                <a:extLst>
                  <a:ext uri="{FF2B5EF4-FFF2-40B4-BE49-F238E27FC236}">
                    <a16:creationId xmlns:a16="http://schemas.microsoft.com/office/drawing/2014/main" id="{1A607E1B-A7C9-469B-ADF1-01D81E200AB0}"/>
                  </a:ext>
                </a:extLst>
              </p:cNvPr>
              <p:cNvSpPr txBox="1"/>
              <p:nvPr/>
            </p:nvSpPr>
            <p:spPr>
              <a:xfrm rot="16200000">
                <a:off x="5282691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</a:t>
                </a:r>
              </a:p>
            </p:txBody>
          </p:sp>
          <p:sp>
            <p:nvSpPr>
              <p:cNvPr id="57" name="TekstSylinder 56">
                <a:extLst>
                  <a:ext uri="{FF2B5EF4-FFF2-40B4-BE49-F238E27FC236}">
                    <a16:creationId xmlns:a16="http://schemas.microsoft.com/office/drawing/2014/main" id="{45714BC6-79F4-4360-B038-E5939510EAED}"/>
                  </a:ext>
                </a:extLst>
              </p:cNvPr>
              <p:cNvSpPr txBox="1"/>
              <p:nvPr/>
            </p:nvSpPr>
            <p:spPr>
              <a:xfrm rot="16200000">
                <a:off x="5425077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2</a:t>
                </a:r>
              </a:p>
            </p:txBody>
          </p:sp>
          <p:sp>
            <p:nvSpPr>
              <p:cNvPr id="58" name="TekstSylinder 57">
                <a:extLst>
                  <a:ext uri="{FF2B5EF4-FFF2-40B4-BE49-F238E27FC236}">
                    <a16:creationId xmlns:a16="http://schemas.microsoft.com/office/drawing/2014/main" id="{E66BA3B7-EE57-4FA0-9056-FBAB02326E09}"/>
                  </a:ext>
                </a:extLst>
              </p:cNvPr>
              <p:cNvSpPr txBox="1"/>
              <p:nvPr/>
            </p:nvSpPr>
            <p:spPr>
              <a:xfrm rot="16200000">
                <a:off x="5565900" y="344123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59" name="TekstSylinder 58">
                <a:extLst>
                  <a:ext uri="{FF2B5EF4-FFF2-40B4-BE49-F238E27FC236}">
                    <a16:creationId xmlns:a16="http://schemas.microsoft.com/office/drawing/2014/main" id="{128BA2E6-53E4-440E-B6A9-D6E193386AC5}"/>
                  </a:ext>
                </a:extLst>
              </p:cNvPr>
              <p:cNvSpPr txBox="1"/>
              <p:nvPr/>
            </p:nvSpPr>
            <p:spPr>
              <a:xfrm rot="16200000">
                <a:off x="5705600" y="344466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0</a:t>
                </a:r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1BD5C962-12E4-4180-91F3-39313170E6F9}"/>
                  </a:ext>
                </a:extLst>
              </p:cNvPr>
              <p:cNvSpPr/>
              <p:nvPr/>
            </p:nvSpPr>
            <p:spPr>
              <a:xfrm>
                <a:off x="3707274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TekstSylinder 61">
                <a:extLst>
                  <a:ext uri="{FF2B5EF4-FFF2-40B4-BE49-F238E27FC236}">
                    <a16:creationId xmlns:a16="http://schemas.microsoft.com/office/drawing/2014/main" id="{17FD46E4-4732-4B61-967A-B965A1D9F4B4}"/>
                  </a:ext>
                </a:extLst>
              </p:cNvPr>
              <p:cNvSpPr txBox="1"/>
              <p:nvPr/>
            </p:nvSpPr>
            <p:spPr>
              <a:xfrm rot="16200000">
                <a:off x="3509854" y="3451835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Aref</a:t>
                </a:r>
              </a:p>
            </p:txBody>
          </p:sp>
        </p:grpSp>
        <p:grpSp>
          <p:nvGrpSpPr>
            <p:cNvPr id="105" name="Gruppe 104">
              <a:extLst>
                <a:ext uri="{FF2B5EF4-FFF2-40B4-BE49-F238E27FC236}">
                  <a16:creationId xmlns:a16="http://schemas.microsoft.com/office/drawing/2014/main" id="{9401E07B-C6A8-4A31-9AEE-BF5B0DD9E46B}"/>
                </a:ext>
              </a:extLst>
            </p:cNvPr>
            <p:cNvGrpSpPr/>
            <p:nvPr/>
          </p:nvGrpSpPr>
          <p:grpSpPr>
            <a:xfrm flipV="1">
              <a:off x="3869634" y="1509262"/>
              <a:ext cx="2062321" cy="478915"/>
              <a:chOff x="3750857" y="3545086"/>
              <a:chExt cx="2062321" cy="478915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BAE1E9AB-FD6A-4BB8-8323-DCA8F6EB5BCD}"/>
                  </a:ext>
                </a:extLst>
              </p:cNvPr>
              <p:cNvSpPr/>
              <p:nvPr/>
            </p:nvSpPr>
            <p:spPr>
              <a:xfrm>
                <a:off x="39867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E639C07C-236A-4973-9380-26B9FB22ED2D}"/>
                  </a:ext>
                </a:extLst>
              </p:cNvPr>
              <p:cNvSpPr/>
              <p:nvPr/>
            </p:nvSpPr>
            <p:spPr>
              <a:xfrm>
                <a:off x="41264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70" name="Gruppe 69">
                <a:extLst>
                  <a:ext uri="{FF2B5EF4-FFF2-40B4-BE49-F238E27FC236}">
                    <a16:creationId xmlns:a16="http://schemas.microsoft.com/office/drawing/2014/main" id="{EB1BC306-0619-40A6-BC8A-A80F7F6C4F50}"/>
                  </a:ext>
                </a:extLst>
              </p:cNvPr>
              <p:cNvGrpSpPr/>
              <p:nvPr/>
            </p:nvGrpSpPr>
            <p:grpSpPr>
              <a:xfrm>
                <a:off x="42661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8" name="Gruppe 97">
                  <a:extLst>
                    <a:ext uri="{FF2B5EF4-FFF2-40B4-BE49-F238E27FC236}">
                      <a16:creationId xmlns:a16="http://schemas.microsoft.com/office/drawing/2014/main" id="{C5C9E458-C52A-4239-9F7C-326FAC9DBA75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100" name="Ellipse 99">
                    <a:extLst>
                      <a:ext uri="{FF2B5EF4-FFF2-40B4-BE49-F238E27FC236}">
                        <a16:creationId xmlns:a16="http://schemas.microsoft.com/office/drawing/2014/main" id="{23CC9BFB-E5B8-4F31-8D1C-98C9F901367E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01" name="Ellipse 100">
                    <a:extLst>
                      <a:ext uri="{FF2B5EF4-FFF2-40B4-BE49-F238E27FC236}">
                        <a16:creationId xmlns:a16="http://schemas.microsoft.com/office/drawing/2014/main" id="{228EE42D-375B-414C-B9D3-643606B28B67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02" name="Ellipse 101">
                    <a:extLst>
                      <a:ext uri="{FF2B5EF4-FFF2-40B4-BE49-F238E27FC236}">
                        <a16:creationId xmlns:a16="http://schemas.microsoft.com/office/drawing/2014/main" id="{DBD864E7-B2CB-4334-AC0D-EA4CBCC2A652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6F4611EC-473D-4BC7-B0FB-BE8DAEB2B92E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1" name="Gruppe 70">
                <a:extLst>
                  <a:ext uri="{FF2B5EF4-FFF2-40B4-BE49-F238E27FC236}">
                    <a16:creationId xmlns:a16="http://schemas.microsoft.com/office/drawing/2014/main" id="{243C7620-042E-4B72-8216-D973DB4AB78B}"/>
                  </a:ext>
                </a:extLst>
              </p:cNvPr>
              <p:cNvGrpSpPr/>
              <p:nvPr/>
            </p:nvGrpSpPr>
            <p:grpSpPr>
              <a:xfrm>
                <a:off x="48249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3" name="Gruppe 92">
                  <a:extLst>
                    <a:ext uri="{FF2B5EF4-FFF2-40B4-BE49-F238E27FC236}">
                      <a16:creationId xmlns:a16="http://schemas.microsoft.com/office/drawing/2014/main" id="{C2001075-C869-4AED-A592-D7950C5340C8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5" name="Ellipse 94">
                    <a:extLst>
                      <a:ext uri="{FF2B5EF4-FFF2-40B4-BE49-F238E27FC236}">
                        <a16:creationId xmlns:a16="http://schemas.microsoft.com/office/drawing/2014/main" id="{A0B5EFA2-2892-47F3-9636-5C22436517BB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0ACFB1A1-135E-46A6-9091-B9DD28F5EE6A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19C80FE4-1E46-4558-9CFF-1ADE5F7EAC7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A26E8A8-724B-43C8-9BD5-ECAABB02796E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2" name="Gruppe 71">
                <a:extLst>
                  <a:ext uri="{FF2B5EF4-FFF2-40B4-BE49-F238E27FC236}">
                    <a16:creationId xmlns:a16="http://schemas.microsoft.com/office/drawing/2014/main" id="{4339ADC7-F461-49E1-A72E-536B8BBE225A}"/>
                  </a:ext>
                </a:extLst>
              </p:cNvPr>
              <p:cNvGrpSpPr/>
              <p:nvPr/>
            </p:nvGrpSpPr>
            <p:grpSpPr>
              <a:xfrm>
                <a:off x="5383774" y="3548746"/>
                <a:ext cx="333188" cy="53788"/>
                <a:chOff x="3848101" y="3375212"/>
                <a:chExt cx="333188" cy="53788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F8C07D18-7011-4183-82EB-A7219CE4650C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53CCEF30-0031-4DF4-8D51-0810A8AEFBF3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0C6299C6-D1A5-4C4D-B239-049826716D7C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5" name="TekstSylinder 74">
                <a:extLst>
                  <a:ext uri="{FF2B5EF4-FFF2-40B4-BE49-F238E27FC236}">
                    <a16:creationId xmlns:a16="http://schemas.microsoft.com/office/drawing/2014/main" id="{D7F158EF-D9D9-4920-B146-E84EE05BC105}"/>
                  </a:ext>
                </a:extLst>
              </p:cNvPr>
              <p:cNvSpPr txBox="1"/>
              <p:nvPr/>
            </p:nvSpPr>
            <p:spPr>
              <a:xfrm rot="16200000">
                <a:off x="3776263" y="3663485"/>
                <a:ext cx="4748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Reset</a:t>
                </a:r>
              </a:p>
            </p:txBody>
          </p:sp>
          <p:sp>
            <p:nvSpPr>
              <p:cNvPr id="76" name="TekstSylinder 75">
                <a:extLst>
                  <a:ext uri="{FF2B5EF4-FFF2-40B4-BE49-F238E27FC236}">
                    <a16:creationId xmlns:a16="http://schemas.microsoft.com/office/drawing/2014/main" id="{E08E0BCE-99A3-433F-9E55-DB69E148F66A}"/>
                  </a:ext>
                </a:extLst>
              </p:cNvPr>
              <p:cNvSpPr txBox="1"/>
              <p:nvPr/>
            </p:nvSpPr>
            <p:spPr>
              <a:xfrm rot="16200000">
                <a:off x="3941658" y="3659254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3,3V</a:t>
                </a:r>
              </a:p>
            </p:txBody>
          </p:sp>
          <p:sp>
            <p:nvSpPr>
              <p:cNvPr id="77" name="TekstSylinder 76">
                <a:extLst>
                  <a:ext uri="{FF2B5EF4-FFF2-40B4-BE49-F238E27FC236}">
                    <a16:creationId xmlns:a16="http://schemas.microsoft.com/office/drawing/2014/main" id="{81E38033-574B-4211-9748-DF996DF19E8E}"/>
                  </a:ext>
                </a:extLst>
              </p:cNvPr>
              <p:cNvSpPr txBox="1"/>
              <p:nvPr/>
            </p:nvSpPr>
            <p:spPr>
              <a:xfrm rot="16200000">
                <a:off x="4133260" y="3625361"/>
                <a:ext cx="322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5V</a:t>
                </a:r>
              </a:p>
            </p:txBody>
          </p:sp>
          <p:sp>
            <p:nvSpPr>
              <p:cNvPr id="78" name="TekstSylinder 77">
                <a:extLst>
                  <a:ext uri="{FF2B5EF4-FFF2-40B4-BE49-F238E27FC236}">
                    <a16:creationId xmlns:a16="http://schemas.microsoft.com/office/drawing/2014/main" id="{6D58C892-E251-4C70-8E2E-ACE263B2D308}"/>
                  </a:ext>
                </a:extLst>
              </p:cNvPr>
              <p:cNvSpPr txBox="1"/>
              <p:nvPr/>
            </p:nvSpPr>
            <p:spPr>
              <a:xfrm rot="16200000">
                <a:off x="4239320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9" name="TekstSylinder 78">
                <a:extLst>
                  <a:ext uri="{FF2B5EF4-FFF2-40B4-BE49-F238E27FC236}">
                    <a16:creationId xmlns:a16="http://schemas.microsoft.com/office/drawing/2014/main" id="{8D785446-5C71-4571-9AE1-052BA4471B03}"/>
                  </a:ext>
                </a:extLst>
              </p:cNvPr>
              <p:cNvSpPr txBox="1"/>
              <p:nvPr/>
            </p:nvSpPr>
            <p:spPr>
              <a:xfrm rot="16200000">
                <a:off x="4371214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80" name="TekstSylinder 79">
                <a:extLst>
                  <a:ext uri="{FF2B5EF4-FFF2-40B4-BE49-F238E27FC236}">
                    <a16:creationId xmlns:a16="http://schemas.microsoft.com/office/drawing/2014/main" id="{215ED0AE-45C0-4213-8E13-5AB882C3FF50}"/>
                  </a:ext>
                </a:extLst>
              </p:cNvPr>
              <p:cNvSpPr txBox="1"/>
              <p:nvPr/>
            </p:nvSpPr>
            <p:spPr>
              <a:xfrm rot="16200000">
                <a:off x="4537571" y="3625361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81" name="TekstSylinder 80">
                <a:extLst>
                  <a:ext uri="{FF2B5EF4-FFF2-40B4-BE49-F238E27FC236}">
                    <a16:creationId xmlns:a16="http://schemas.microsoft.com/office/drawing/2014/main" id="{38A0CF69-7724-4625-8CCB-8DA2DEFAF3A3}"/>
                  </a:ext>
                </a:extLst>
              </p:cNvPr>
              <p:cNvSpPr txBox="1"/>
              <p:nvPr/>
            </p:nvSpPr>
            <p:spPr>
              <a:xfrm rot="16200000">
                <a:off x="4682185" y="3625360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82" name="TekstSylinder 81">
                <a:extLst>
                  <a:ext uri="{FF2B5EF4-FFF2-40B4-BE49-F238E27FC236}">
                    <a16:creationId xmlns:a16="http://schemas.microsoft.com/office/drawing/2014/main" id="{00974F0B-7BD8-4C9F-907D-9F65638FDBC0}"/>
                  </a:ext>
                </a:extLst>
              </p:cNvPr>
              <p:cNvSpPr txBox="1"/>
              <p:nvPr/>
            </p:nvSpPr>
            <p:spPr>
              <a:xfrm rot="16200000">
                <a:off x="4829504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A1</a:t>
                </a:r>
              </a:p>
            </p:txBody>
          </p:sp>
          <p:sp>
            <p:nvSpPr>
              <p:cNvPr id="83" name="TekstSylinder 82">
                <a:extLst>
                  <a:ext uri="{FF2B5EF4-FFF2-40B4-BE49-F238E27FC236}">
                    <a16:creationId xmlns:a16="http://schemas.microsoft.com/office/drawing/2014/main" id="{C0B8BC6C-6C6D-4180-9875-A43FE43A52C2}"/>
                  </a:ext>
                </a:extLst>
              </p:cNvPr>
              <p:cNvSpPr txBox="1"/>
              <p:nvPr/>
            </p:nvSpPr>
            <p:spPr>
              <a:xfrm rot="16200000">
                <a:off x="4971890" y="362535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A2</a:t>
                </a:r>
              </a:p>
            </p:txBody>
          </p:sp>
          <p:sp>
            <p:nvSpPr>
              <p:cNvPr id="84" name="TekstSylinder 83">
                <a:extLst>
                  <a:ext uri="{FF2B5EF4-FFF2-40B4-BE49-F238E27FC236}">
                    <a16:creationId xmlns:a16="http://schemas.microsoft.com/office/drawing/2014/main" id="{314510B0-7BF8-4A5F-AF43-4475CF7E6D19}"/>
                  </a:ext>
                </a:extLst>
              </p:cNvPr>
              <p:cNvSpPr txBox="1"/>
              <p:nvPr/>
            </p:nvSpPr>
            <p:spPr>
              <a:xfrm rot="16200000">
                <a:off x="5105095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A3</a:t>
                </a:r>
              </a:p>
            </p:txBody>
          </p:sp>
          <p:sp>
            <p:nvSpPr>
              <p:cNvPr id="85" name="TekstSylinder 84">
                <a:extLst>
                  <a:ext uri="{FF2B5EF4-FFF2-40B4-BE49-F238E27FC236}">
                    <a16:creationId xmlns:a16="http://schemas.microsoft.com/office/drawing/2014/main" id="{A7C3132C-E50E-4214-8273-D6C3D03194F2}"/>
                  </a:ext>
                </a:extLst>
              </p:cNvPr>
              <p:cNvSpPr txBox="1"/>
              <p:nvPr/>
            </p:nvSpPr>
            <p:spPr>
              <a:xfrm rot="16200000">
                <a:off x="5247481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A4</a:t>
                </a:r>
              </a:p>
            </p:txBody>
          </p:sp>
          <p:sp>
            <p:nvSpPr>
              <p:cNvPr id="86" name="TekstSylinder 85">
                <a:extLst>
                  <a:ext uri="{FF2B5EF4-FFF2-40B4-BE49-F238E27FC236}">
                    <a16:creationId xmlns:a16="http://schemas.microsoft.com/office/drawing/2014/main" id="{B2ADA3FE-6E83-49C5-967E-6D51ACF27189}"/>
                  </a:ext>
                </a:extLst>
              </p:cNvPr>
              <p:cNvSpPr txBox="1"/>
              <p:nvPr/>
            </p:nvSpPr>
            <p:spPr>
              <a:xfrm rot="16200000">
                <a:off x="5425173" y="36147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87" name="TekstSylinder 86">
                <a:extLst>
                  <a:ext uri="{FF2B5EF4-FFF2-40B4-BE49-F238E27FC236}">
                    <a16:creationId xmlns:a16="http://schemas.microsoft.com/office/drawing/2014/main" id="{8B91515F-F789-41C1-B7F8-6CF6CBB21291}"/>
                  </a:ext>
                </a:extLst>
              </p:cNvPr>
              <p:cNvSpPr txBox="1"/>
              <p:nvPr/>
            </p:nvSpPr>
            <p:spPr>
              <a:xfrm rot="16200000">
                <a:off x="5528004" y="361820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A5</a:t>
                </a:r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425D0467-1E4E-400A-8368-31D7BB3C142F}"/>
                  </a:ext>
                </a:extLst>
              </p:cNvPr>
              <p:cNvSpPr/>
              <p:nvPr/>
            </p:nvSpPr>
            <p:spPr>
              <a:xfrm>
                <a:off x="3849942" y="354508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4" name="TekstSylinder 103">
                <a:extLst>
                  <a:ext uri="{FF2B5EF4-FFF2-40B4-BE49-F238E27FC236}">
                    <a16:creationId xmlns:a16="http://schemas.microsoft.com/office/drawing/2014/main" id="{93EF7DC4-D781-49F6-82DA-F7C9D1C2A8B3}"/>
                  </a:ext>
                </a:extLst>
              </p:cNvPr>
              <p:cNvSpPr txBox="1"/>
              <p:nvPr/>
            </p:nvSpPr>
            <p:spPr>
              <a:xfrm rot="16200000">
                <a:off x="3658204" y="3659380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Ioref</a:t>
                </a:r>
              </a:p>
            </p:txBody>
          </p:sp>
        </p:grpSp>
      </p:grpSp>
      <p:grpSp>
        <p:nvGrpSpPr>
          <p:cNvPr id="146" name="Gruppe 145">
            <a:extLst>
              <a:ext uri="{FF2B5EF4-FFF2-40B4-BE49-F238E27FC236}">
                <a16:creationId xmlns:a16="http://schemas.microsoft.com/office/drawing/2014/main" id="{14B5D408-7D4E-4A9F-AEE1-DEEA02C83AD5}"/>
              </a:ext>
            </a:extLst>
          </p:cNvPr>
          <p:cNvGrpSpPr/>
          <p:nvPr/>
        </p:nvGrpSpPr>
        <p:grpSpPr>
          <a:xfrm>
            <a:off x="5590383" y="43687"/>
            <a:ext cx="1165829" cy="1440180"/>
            <a:chOff x="2491740" y="3185160"/>
            <a:chExt cx="1165829" cy="1440180"/>
          </a:xfrm>
        </p:grpSpPr>
        <p:cxnSp>
          <p:nvCxnSpPr>
            <p:cNvPr id="131" name="Rett linje 130">
              <a:extLst>
                <a:ext uri="{FF2B5EF4-FFF2-40B4-BE49-F238E27FC236}">
                  <a16:creationId xmlns:a16="http://schemas.microsoft.com/office/drawing/2014/main" id="{02DCF816-1814-47A4-895E-609AFCB75709}"/>
                </a:ext>
              </a:extLst>
            </p:cNvPr>
            <p:cNvCxnSpPr/>
            <p:nvPr/>
          </p:nvCxnSpPr>
          <p:spPr>
            <a:xfrm flipV="1">
              <a:off x="3124200" y="318516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Rett linje 131">
              <a:extLst>
                <a:ext uri="{FF2B5EF4-FFF2-40B4-BE49-F238E27FC236}">
                  <a16:creationId xmlns:a16="http://schemas.microsoft.com/office/drawing/2014/main" id="{8C857BE1-1C22-4446-99A9-C563458A0F4F}"/>
                </a:ext>
              </a:extLst>
            </p:cNvPr>
            <p:cNvCxnSpPr>
              <a:cxnSpLocks/>
            </p:cNvCxnSpPr>
            <p:nvPr/>
          </p:nvCxnSpPr>
          <p:spPr>
            <a:xfrm>
              <a:off x="3123281" y="416814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Rett linje 133">
              <a:extLst>
                <a:ext uri="{FF2B5EF4-FFF2-40B4-BE49-F238E27FC236}">
                  <a16:creationId xmlns:a16="http://schemas.microsoft.com/office/drawing/2014/main" id="{E9406304-1DB2-4E98-BF65-47BB7ED33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650" y="3185160"/>
              <a:ext cx="919" cy="144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tt linje 135">
              <a:extLst>
                <a:ext uri="{FF2B5EF4-FFF2-40B4-BE49-F238E27FC236}">
                  <a16:creationId xmlns:a16="http://schemas.microsoft.com/office/drawing/2014/main" id="{3FB35504-B52B-47CF-9879-AD7EBE3017FC}"/>
                </a:ext>
              </a:extLst>
            </p:cNvPr>
            <p:cNvCxnSpPr/>
            <p:nvPr/>
          </p:nvCxnSpPr>
          <p:spPr>
            <a:xfrm flipH="1">
              <a:off x="2834640" y="364236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tt linje 137">
              <a:extLst>
                <a:ext uri="{FF2B5EF4-FFF2-40B4-BE49-F238E27FC236}">
                  <a16:creationId xmlns:a16="http://schemas.microsoft.com/office/drawing/2014/main" id="{9A2533B3-FF04-4270-BF82-B85D7DBF56B8}"/>
                </a:ext>
              </a:extLst>
            </p:cNvPr>
            <p:cNvCxnSpPr/>
            <p:nvPr/>
          </p:nvCxnSpPr>
          <p:spPr>
            <a:xfrm flipH="1">
              <a:off x="2834639" y="416814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Rett linje 139">
              <a:extLst>
                <a:ext uri="{FF2B5EF4-FFF2-40B4-BE49-F238E27FC236}">
                  <a16:creationId xmlns:a16="http://schemas.microsoft.com/office/drawing/2014/main" id="{6E2662A6-C3D9-47D5-9982-69BF6B87AB2B}"/>
                </a:ext>
              </a:extLst>
            </p:cNvPr>
            <p:cNvCxnSpPr/>
            <p:nvPr/>
          </p:nvCxnSpPr>
          <p:spPr>
            <a:xfrm>
              <a:off x="2834639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Rett linje 140">
              <a:extLst>
                <a:ext uri="{FF2B5EF4-FFF2-40B4-BE49-F238E27FC236}">
                  <a16:creationId xmlns:a16="http://schemas.microsoft.com/office/drawing/2014/main" id="{CEBEC909-7377-4BE3-A89F-B6C774281DE4}"/>
                </a:ext>
              </a:extLst>
            </p:cNvPr>
            <p:cNvCxnSpPr/>
            <p:nvPr/>
          </p:nvCxnSpPr>
          <p:spPr>
            <a:xfrm>
              <a:off x="3123280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Rett linje 142">
              <a:extLst>
                <a:ext uri="{FF2B5EF4-FFF2-40B4-BE49-F238E27FC236}">
                  <a16:creationId xmlns:a16="http://schemas.microsoft.com/office/drawing/2014/main" id="{91EE92BC-F55E-4A80-894B-CEE728709DFC}"/>
                </a:ext>
              </a:extLst>
            </p:cNvPr>
            <p:cNvCxnSpPr/>
            <p:nvPr/>
          </p:nvCxnSpPr>
          <p:spPr>
            <a:xfrm flipH="1">
              <a:off x="2620351" y="3779520"/>
              <a:ext cx="214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Rett linje 143">
              <a:extLst>
                <a:ext uri="{FF2B5EF4-FFF2-40B4-BE49-F238E27FC236}">
                  <a16:creationId xmlns:a16="http://schemas.microsoft.com/office/drawing/2014/main" id="{05517370-83DD-4122-BBB5-DFFB28BB9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4023360"/>
              <a:ext cx="342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uppe 167">
            <a:extLst>
              <a:ext uri="{FF2B5EF4-FFF2-40B4-BE49-F238E27FC236}">
                <a16:creationId xmlns:a16="http://schemas.microsoft.com/office/drawing/2014/main" id="{F1AB9B34-4BEF-4B0D-BF09-54A0ECF5F603}"/>
              </a:ext>
            </a:extLst>
          </p:cNvPr>
          <p:cNvGrpSpPr/>
          <p:nvPr/>
        </p:nvGrpSpPr>
        <p:grpSpPr>
          <a:xfrm>
            <a:off x="441178" y="1637476"/>
            <a:ext cx="1571130" cy="335281"/>
            <a:chOff x="1912620" y="3886199"/>
            <a:chExt cx="1571130" cy="335281"/>
          </a:xfrm>
        </p:grpSpPr>
        <p:cxnSp>
          <p:nvCxnSpPr>
            <p:cNvPr id="169" name="Rett linje 168">
              <a:extLst>
                <a:ext uri="{FF2B5EF4-FFF2-40B4-BE49-F238E27FC236}">
                  <a16:creationId xmlns:a16="http://schemas.microsoft.com/office/drawing/2014/main" id="{480F79A2-E31E-4F3E-91EF-16649E279B61}"/>
                </a:ext>
              </a:extLst>
            </p:cNvPr>
            <p:cNvCxnSpPr/>
            <p:nvPr/>
          </p:nvCxnSpPr>
          <p:spPr>
            <a:xfrm>
              <a:off x="1912620" y="418338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29AC5ABC-8B1E-43E9-9069-C7FB6FFBE7D2}"/>
                </a:ext>
              </a:extLst>
            </p:cNvPr>
            <p:cNvSpPr/>
            <p:nvPr/>
          </p:nvSpPr>
          <p:spPr>
            <a:xfrm>
              <a:off x="2380803" y="41452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71" name="Rett linje 170">
              <a:extLst>
                <a:ext uri="{FF2B5EF4-FFF2-40B4-BE49-F238E27FC236}">
                  <a16:creationId xmlns:a16="http://schemas.microsoft.com/office/drawing/2014/main" id="{22398839-F46C-411E-BB37-94EC5C02B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8903" y="3886199"/>
              <a:ext cx="468630" cy="297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Rett linje 171">
              <a:extLst>
                <a:ext uri="{FF2B5EF4-FFF2-40B4-BE49-F238E27FC236}">
                  <a16:creationId xmlns:a16="http://schemas.microsoft.com/office/drawing/2014/main" id="{0C87FAA2-624C-4D1A-BCAA-5E9EFA234503}"/>
                </a:ext>
              </a:extLst>
            </p:cNvPr>
            <p:cNvCxnSpPr/>
            <p:nvPr/>
          </p:nvCxnSpPr>
          <p:spPr>
            <a:xfrm>
              <a:off x="2950350" y="418338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2941FB36-134D-40B8-ADAC-AFE15B83DD5E}"/>
                </a:ext>
              </a:extLst>
            </p:cNvPr>
            <p:cNvSpPr/>
            <p:nvPr/>
          </p:nvSpPr>
          <p:spPr>
            <a:xfrm>
              <a:off x="2914682" y="41452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67" name="Gruppe 266">
            <a:extLst>
              <a:ext uri="{FF2B5EF4-FFF2-40B4-BE49-F238E27FC236}">
                <a16:creationId xmlns:a16="http://schemas.microsoft.com/office/drawing/2014/main" id="{BF2987F6-8B97-4CCA-971F-1C567B38D355}"/>
              </a:ext>
            </a:extLst>
          </p:cNvPr>
          <p:cNvGrpSpPr/>
          <p:nvPr/>
        </p:nvGrpSpPr>
        <p:grpSpPr>
          <a:xfrm>
            <a:off x="470076" y="2448887"/>
            <a:ext cx="3734390" cy="1174115"/>
            <a:chOff x="776951" y="3375659"/>
            <a:chExt cx="3734390" cy="1174115"/>
          </a:xfrm>
        </p:grpSpPr>
        <p:grpSp>
          <p:nvGrpSpPr>
            <p:cNvPr id="156" name="Gruppe 155">
              <a:extLst>
                <a:ext uri="{FF2B5EF4-FFF2-40B4-BE49-F238E27FC236}">
                  <a16:creationId xmlns:a16="http://schemas.microsoft.com/office/drawing/2014/main" id="{851DA823-6A79-4CBF-8BD6-B286430E63EF}"/>
                </a:ext>
              </a:extLst>
            </p:cNvPr>
            <p:cNvGrpSpPr/>
            <p:nvPr/>
          </p:nvGrpSpPr>
          <p:grpSpPr>
            <a:xfrm>
              <a:off x="1498854" y="3375659"/>
              <a:ext cx="1571130" cy="335281"/>
              <a:chOff x="1912620" y="3886199"/>
              <a:chExt cx="1571130" cy="335281"/>
            </a:xfrm>
          </p:grpSpPr>
          <p:cxnSp>
            <p:nvCxnSpPr>
              <p:cNvPr id="148" name="Rett linje 147">
                <a:extLst>
                  <a:ext uri="{FF2B5EF4-FFF2-40B4-BE49-F238E27FC236}">
                    <a16:creationId xmlns:a16="http://schemas.microsoft.com/office/drawing/2014/main" id="{26CD9B81-CA57-485E-9950-49AF8AE8A7CD}"/>
                  </a:ext>
                </a:extLst>
              </p:cNvPr>
              <p:cNvCxnSpPr/>
              <p:nvPr/>
            </p:nvCxnSpPr>
            <p:spPr>
              <a:xfrm>
                <a:off x="191262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EF0AC30F-D741-4002-84D8-09C001F217E0}"/>
                  </a:ext>
                </a:extLst>
              </p:cNvPr>
              <p:cNvSpPr/>
              <p:nvPr/>
            </p:nvSpPr>
            <p:spPr>
              <a:xfrm>
                <a:off x="2380803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51" name="Rett linje 150">
                <a:extLst>
                  <a:ext uri="{FF2B5EF4-FFF2-40B4-BE49-F238E27FC236}">
                    <a16:creationId xmlns:a16="http://schemas.microsoft.com/office/drawing/2014/main" id="{0C81D3A2-ABBD-4EED-91B2-D360451A5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8903" y="3886199"/>
                <a:ext cx="468630" cy="297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Rett linje 152">
                <a:extLst>
                  <a:ext uri="{FF2B5EF4-FFF2-40B4-BE49-F238E27FC236}">
                    <a16:creationId xmlns:a16="http://schemas.microsoft.com/office/drawing/2014/main" id="{8992AE83-3597-4EE8-AC32-1939E4ED1494}"/>
                  </a:ext>
                </a:extLst>
              </p:cNvPr>
              <p:cNvCxnSpPr/>
              <p:nvPr/>
            </p:nvCxnSpPr>
            <p:spPr>
              <a:xfrm>
                <a:off x="295035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24AA2843-D26D-4EFE-AA51-4515DC76CD29}"/>
                  </a:ext>
                </a:extLst>
              </p:cNvPr>
              <p:cNvSpPr/>
              <p:nvPr/>
            </p:nvSpPr>
            <p:spPr>
              <a:xfrm>
                <a:off x="2914682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58" name="Rett linje 157">
              <a:extLst>
                <a:ext uri="{FF2B5EF4-FFF2-40B4-BE49-F238E27FC236}">
                  <a16:creationId xmlns:a16="http://schemas.microsoft.com/office/drawing/2014/main" id="{4D0C49A2-0853-4813-8D53-AA73C091D3F4}"/>
                </a:ext>
              </a:extLst>
            </p:cNvPr>
            <p:cNvCxnSpPr/>
            <p:nvPr/>
          </p:nvCxnSpPr>
          <p:spPr>
            <a:xfrm>
              <a:off x="776951" y="3939540"/>
              <a:ext cx="0" cy="32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Rett linje 158">
              <a:extLst>
                <a:ext uri="{FF2B5EF4-FFF2-40B4-BE49-F238E27FC236}">
                  <a16:creationId xmlns:a16="http://schemas.microsoft.com/office/drawing/2014/main" id="{5BC8928B-9A52-4024-B865-7EF912F020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7" y="3740884"/>
              <a:ext cx="0" cy="769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pe 161">
              <a:extLst>
                <a:ext uri="{FF2B5EF4-FFF2-40B4-BE49-F238E27FC236}">
                  <a16:creationId xmlns:a16="http://schemas.microsoft.com/office/drawing/2014/main" id="{892F1FDF-73F9-48CD-8164-DE20F6DCCEA8}"/>
                </a:ext>
              </a:extLst>
            </p:cNvPr>
            <p:cNvGrpSpPr/>
            <p:nvPr/>
          </p:nvGrpSpPr>
          <p:grpSpPr>
            <a:xfrm>
              <a:off x="1436186" y="4204200"/>
              <a:ext cx="1571130" cy="345574"/>
              <a:chOff x="1912620" y="3886199"/>
              <a:chExt cx="1571130" cy="335281"/>
            </a:xfrm>
          </p:grpSpPr>
          <p:cxnSp>
            <p:nvCxnSpPr>
              <p:cNvPr id="163" name="Rett linje 162">
                <a:extLst>
                  <a:ext uri="{FF2B5EF4-FFF2-40B4-BE49-F238E27FC236}">
                    <a16:creationId xmlns:a16="http://schemas.microsoft.com/office/drawing/2014/main" id="{67FBC8F8-42EA-47EB-B69E-278D5D114347}"/>
                  </a:ext>
                </a:extLst>
              </p:cNvPr>
              <p:cNvCxnSpPr/>
              <p:nvPr/>
            </p:nvCxnSpPr>
            <p:spPr>
              <a:xfrm>
                <a:off x="191262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478707F-B82D-4E27-ABB5-FCDEB782A960}"/>
                  </a:ext>
                </a:extLst>
              </p:cNvPr>
              <p:cNvSpPr/>
              <p:nvPr/>
            </p:nvSpPr>
            <p:spPr>
              <a:xfrm>
                <a:off x="2380803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65" name="Rett linje 164">
                <a:extLst>
                  <a:ext uri="{FF2B5EF4-FFF2-40B4-BE49-F238E27FC236}">
                    <a16:creationId xmlns:a16="http://schemas.microsoft.com/office/drawing/2014/main" id="{950D9588-2949-4D49-AC64-54BA25C9FF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8903" y="3886199"/>
                <a:ext cx="468630" cy="297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Rett linje 165">
                <a:extLst>
                  <a:ext uri="{FF2B5EF4-FFF2-40B4-BE49-F238E27FC236}">
                    <a16:creationId xmlns:a16="http://schemas.microsoft.com/office/drawing/2014/main" id="{2B7A25D5-05DB-4159-883A-AF36C725BC18}"/>
                  </a:ext>
                </a:extLst>
              </p:cNvPr>
              <p:cNvCxnSpPr/>
              <p:nvPr/>
            </p:nvCxnSpPr>
            <p:spPr>
              <a:xfrm>
                <a:off x="295035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3A3A116C-CDBC-4B0C-82EC-C4167BFB3735}"/>
                  </a:ext>
                </a:extLst>
              </p:cNvPr>
              <p:cNvSpPr/>
              <p:nvPr/>
            </p:nvSpPr>
            <p:spPr>
              <a:xfrm>
                <a:off x="2914682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75" name="Rett linje 174">
              <a:extLst>
                <a:ext uri="{FF2B5EF4-FFF2-40B4-BE49-F238E27FC236}">
                  <a16:creationId xmlns:a16="http://schemas.microsoft.com/office/drawing/2014/main" id="{33FE50D4-1E01-46ED-8AF7-CD0BAD2D3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7" y="4510504"/>
              <a:ext cx="553071" cy="103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Rett linje 175">
              <a:extLst>
                <a:ext uri="{FF2B5EF4-FFF2-40B4-BE49-F238E27FC236}">
                  <a16:creationId xmlns:a16="http://schemas.microsoft.com/office/drawing/2014/main" id="{6DD79CF0-A5B7-4A92-B648-61D5C5ECA009}"/>
                </a:ext>
              </a:extLst>
            </p:cNvPr>
            <p:cNvCxnSpPr>
              <a:cxnSpLocks/>
            </p:cNvCxnSpPr>
            <p:nvPr/>
          </p:nvCxnSpPr>
          <p:spPr>
            <a:xfrm>
              <a:off x="786653" y="3672840"/>
              <a:ext cx="721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Rett linje 177">
              <a:extLst>
                <a:ext uri="{FF2B5EF4-FFF2-40B4-BE49-F238E27FC236}">
                  <a16:creationId xmlns:a16="http://schemas.microsoft.com/office/drawing/2014/main" id="{04A93CEB-7576-43E5-899D-FD7780556BD7}"/>
                </a:ext>
              </a:extLst>
            </p:cNvPr>
            <p:cNvCxnSpPr>
              <a:cxnSpLocks/>
            </p:cNvCxnSpPr>
            <p:nvPr/>
          </p:nvCxnSpPr>
          <p:spPr>
            <a:xfrm>
              <a:off x="776951" y="3672840"/>
              <a:ext cx="0" cy="266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Rett linje 187">
              <a:extLst>
                <a:ext uri="{FF2B5EF4-FFF2-40B4-BE49-F238E27FC236}">
                  <a16:creationId xmlns:a16="http://schemas.microsoft.com/office/drawing/2014/main" id="{A2B3732B-7FE2-4B7E-AADD-76B813EB6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8736" y="4510920"/>
              <a:ext cx="1506942" cy="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Rett linje 189">
              <a:extLst>
                <a:ext uri="{FF2B5EF4-FFF2-40B4-BE49-F238E27FC236}">
                  <a16:creationId xmlns:a16="http://schemas.microsoft.com/office/drawing/2014/main" id="{53418987-09AC-49E0-B309-70FDFBD48542}"/>
                </a:ext>
              </a:extLst>
            </p:cNvPr>
            <p:cNvCxnSpPr>
              <a:cxnSpLocks/>
            </p:cNvCxnSpPr>
            <p:nvPr/>
          </p:nvCxnSpPr>
          <p:spPr>
            <a:xfrm>
              <a:off x="3044482" y="3672840"/>
              <a:ext cx="1466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Rett linje 191">
              <a:extLst>
                <a:ext uri="{FF2B5EF4-FFF2-40B4-BE49-F238E27FC236}">
                  <a16:creationId xmlns:a16="http://schemas.microsoft.com/office/drawing/2014/main" id="{D198DE40-8D89-48FA-92EE-2C0C8CB49DA3}"/>
                </a:ext>
              </a:extLst>
            </p:cNvPr>
            <p:cNvCxnSpPr>
              <a:cxnSpLocks/>
            </p:cNvCxnSpPr>
            <p:nvPr/>
          </p:nvCxnSpPr>
          <p:spPr>
            <a:xfrm>
              <a:off x="939053" y="3825240"/>
              <a:ext cx="721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3" name="Gruppe 272">
            <a:extLst>
              <a:ext uri="{FF2B5EF4-FFF2-40B4-BE49-F238E27FC236}">
                <a16:creationId xmlns:a16="http://schemas.microsoft.com/office/drawing/2014/main" id="{6ACD4CDB-F1C9-4438-9674-52FD8DBA4B11}"/>
              </a:ext>
            </a:extLst>
          </p:cNvPr>
          <p:cNvGrpSpPr/>
          <p:nvPr/>
        </p:nvGrpSpPr>
        <p:grpSpPr>
          <a:xfrm>
            <a:off x="7216803" y="610872"/>
            <a:ext cx="399212" cy="475679"/>
            <a:chOff x="6142922" y="2839015"/>
            <a:chExt cx="399212" cy="475679"/>
          </a:xfrm>
        </p:grpSpPr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4C245326-7A9C-4C6A-939F-307AB1E667A1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2" name="Rektangel 271">
              <a:extLst>
                <a:ext uri="{FF2B5EF4-FFF2-40B4-BE49-F238E27FC236}">
                  <a16:creationId xmlns:a16="http://schemas.microsoft.com/office/drawing/2014/main" id="{F431695C-6EFB-46F1-8D57-ABEC7F413FB7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33" name="Gruppe 132">
            <a:extLst>
              <a:ext uri="{FF2B5EF4-FFF2-40B4-BE49-F238E27FC236}">
                <a16:creationId xmlns:a16="http://schemas.microsoft.com/office/drawing/2014/main" id="{A0170B1B-0718-4865-8E38-54EBA50E6205}"/>
              </a:ext>
            </a:extLst>
          </p:cNvPr>
          <p:cNvGrpSpPr/>
          <p:nvPr/>
        </p:nvGrpSpPr>
        <p:grpSpPr>
          <a:xfrm>
            <a:off x="5904563" y="1854329"/>
            <a:ext cx="3286765" cy="1525299"/>
            <a:chOff x="6708403" y="2009646"/>
            <a:chExt cx="3286765" cy="1525299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031E343D-23D8-49E5-9F5A-493789749AF7}"/>
                </a:ext>
              </a:extLst>
            </p:cNvPr>
            <p:cNvSpPr/>
            <p:nvPr/>
          </p:nvSpPr>
          <p:spPr>
            <a:xfrm>
              <a:off x="6708403" y="2009646"/>
              <a:ext cx="3286765" cy="15252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Nodemcu</a:t>
              </a:r>
              <a:r>
                <a:rPr lang="nb-NO" dirty="0"/>
                <a:t> 1.0</a:t>
              </a:r>
            </a:p>
          </p:txBody>
        </p:sp>
        <p:grpSp>
          <p:nvGrpSpPr>
            <p:cNvPr id="130" name="Gruppe 129">
              <a:extLst>
                <a:ext uri="{FF2B5EF4-FFF2-40B4-BE49-F238E27FC236}">
                  <a16:creationId xmlns:a16="http://schemas.microsoft.com/office/drawing/2014/main" id="{0781B75D-D11E-43E2-A952-4B19F7A713B3}"/>
                </a:ext>
              </a:extLst>
            </p:cNvPr>
            <p:cNvGrpSpPr/>
            <p:nvPr/>
          </p:nvGrpSpPr>
          <p:grpSpPr>
            <a:xfrm>
              <a:off x="6780997" y="2043053"/>
              <a:ext cx="3063301" cy="631870"/>
              <a:chOff x="6839899" y="2042761"/>
              <a:chExt cx="3063301" cy="631870"/>
            </a:xfrm>
          </p:grpSpPr>
          <p:sp>
            <p:nvSpPr>
              <p:cNvPr id="281" name="TekstSylinder 280">
                <a:extLst>
                  <a:ext uri="{FF2B5EF4-FFF2-40B4-BE49-F238E27FC236}">
                    <a16:creationId xmlns:a16="http://schemas.microsoft.com/office/drawing/2014/main" id="{D546C368-2AD9-4202-8298-A7FFB78FDF7E}"/>
                  </a:ext>
                </a:extLst>
              </p:cNvPr>
              <p:cNvSpPr txBox="1"/>
              <p:nvPr/>
            </p:nvSpPr>
            <p:spPr>
              <a:xfrm rot="16200000">
                <a:off x="7887093" y="2278635"/>
                <a:ext cx="622286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83" name="TekstSylinder 282">
                <a:extLst>
                  <a:ext uri="{FF2B5EF4-FFF2-40B4-BE49-F238E27FC236}">
                    <a16:creationId xmlns:a16="http://schemas.microsoft.com/office/drawing/2014/main" id="{54CC338B-526D-497E-BD68-6F50AFB68E56}"/>
                  </a:ext>
                </a:extLst>
              </p:cNvPr>
              <p:cNvSpPr txBox="1"/>
              <p:nvPr/>
            </p:nvSpPr>
            <p:spPr>
              <a:xfrm rot="16200000">
                <a:off x="7727690" y="2274835"/>
                <a:ext cx="550151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grpSp>
            <p:nvGrpSpPr>
              <p:cNvPr id="73" name="Gruppe 72">
                <a:extLst>
                  <a:ext uri="{FF2B5EF4-FFF2-40B4-BE49-F238E27FC236}">
                    <a16:creationId xmlns:a16="http://schemas.microsoft.com/office/drawing/2014/main" id="{8C0682F8-9F8F-454D-BD17-7666E899008F}"/>
                  </a:ext>
                </a:extLst>
              </p:cNvPr>
              <p:cNvGrpSpPr/>
              <p:nvPr/>
            </p:nvGrpSpPr>
            <p:grpSpPr>
              <a:xfrm>
                <a:off x="6839899" y="2042761"/>
                <a:ext cx="3063301" cy="622286"/>
                <a:chOff x="6839899" y="2042761"/>
                <a:chExt cx="3063301" cy="622286"/>
              </a:xfrm>
            </p:grpSpPr>
            <p:grpSp>
              <p:nvGrpSpPr>
                <p:cNvPr id="67" name="Gruppe 66">
                  <a:extLst>
                    <a:ext uri="{FF2B5EF4-FFF2-40B4-BE49-F238E27FC236}">
                      <a16:creationId xmlns:a16="http://schemas.microsoft.com/office/drawing/2014/main" id="{C65932D3-A423-4EE5-A588-26670B036B12}"/>
                    </a:ext>
                  </a:extLst>
                </p:cNvPr>
                <p:cNvGrpSpPr/>
                <p:nvPr/>
              </p:nvGrpSpPr>
              <p:grpSpPr>
                <a:xfrm>
                  <a:off x="6839899" y="2131729"/>
                  <a:ext cx="2446676" cy="451895"/>
                  <a:chOff x="6839899" y="2131729"/>
                  <a:chExt cx="2446676" cy="451895"/>
                </a:xfrm>
              </p:grpSpPr>
              <p:sp>
                <p:nvSpPr>
                  <p:cNvPr id="3" name="TekstSylinder 2">
                    <a:extLst>
                      <a:ext uri="{FF2B5EF4-FFF2-40B4-BE49-F238E27FC236}">
                        <a16:creationId xmlns:a16="http://schemas.microsoft.com/office/drawing/2014/main" id="{243DF1B2-1BD0-440E-B9B4-F216ADD77CF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02576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D0</a:t>
                    </a:r>
                  </a:p>
                </p:txBody>
              </p:sp>
              <p:sp>
                <p:nvSpPr>
                  <p:cNvPr id="268" name="TekstSylinder 267">
                    <a:extLst>
                      <a:ext uri="{FF2B5EF4-FFF2-40B4-BE49-F238E27FC236}">
                        <a16:creationId xmlns:a16="http://schemas.microsoft.com/office/drawing/2014/main" id="{CF43C227-F2BF-4807-BD74-D413FB9A4A4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902771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D1</a:t>
                    </a:r>
                  </a:p>
                </p:txBody>
              </p:sp>
              <p:sp>
                <p:nvSpPr>
                  <p:cNvPr id="269" name="TekstSylinder 268">
                    <a:extLst>
                      <a:ext uri="{FF2B5EF4-FFF2-40B4-BE49-F238E27FC236}">
                        <a16:creationId xmlns:a16="http://schemas.microsoft.com/office/drawing/2014/main" id="{203C543D-ABB4-4896-B6E6-3C920F6F91A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96252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D2</a:t>
                    </a:r>
                  </a:p>
                </p:txBody>
              </p:sp>
              <p:sp>
                <p:nvSpPr>
                  <p:cNvPr id="271" name="TekstSylinder 270">
                    <a:extLst>
                      <a:ext uri="{FF2B5EF4-FFF2-40B4-BE49-F238E27FC236}">
                        <a16:creationId xmlns:a16="http://schemas.microsoft.com/office/drawing/2014/main" id="{7BCBB6BC-7F69-4E83-9751-EDF64872C66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316131" y="2270256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D3</a:t>
                    </a:r>
                  </a:p>
                </p:txBody>
              </p:sp>
              <p:sp>
                <p:nvSpPr>
                  <p:cNvPr id="274" name="TekstSylinder 273">
                    <a:extLst>
                      <a:ext uri="{FF2B5EF4-FFF2-40B4-BE49-F238E27FC236}">
                        <a16:creationId xmlns:a16="http://schemas.microsoft.com/office/drawing/2014/main" id="{0D8DA1AF-D0E9-4BC4-A3B6-7E055C92D7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527843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D4</a:t>
                    </a:r>
                  </a:p>
                </p:txBody>
              </p:sp>
              <p:sp>
                <p:nvSpPr>
                  <p:cNvPr id="275" name="TekstSylinder 274">
                    <a:extLst>
                      <a:ext uri="{FF2B5EF4-FFF2-40B4-BE49-F238E27FC236}">
                        <a16:creationId xmlns:a16="http://schemas.microsoft.com/office/drawing/2014/main" id="{663D3EB2-02B2-4918-AD59-C1CE071EC5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143098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D5</a:t>
                    </a:r>
                  </a:p>
                </p:txBody>
              </p:sp>
              <p:sp>
                <p:nvSpPr>
                  <p:cNvPr id="276" name="TekstSylinder 275">
                    <a:extLst>
                      <a:ext uri="{FF2B5EF4-FFF2-40B4-BE49-F238E27FC236}">
                        <a16:creationId xmlns:a16="http://schemas.microsoft.com/office/drawing/2014/main" id="{31B88511-1CCF-45FA-8282-CD41894DEE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53601" y="2269973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D6</a:t>
                    </a:r>
                  </a:p>
                </p:txBody>
              </p:sp>
              <p:sp>
                <p:nvSpPr>
                  <p:cNvPr id="277" name="TekstSylinder 276">
                    <a:extLst>
                      <a:ext uri="{FF2B5EF4-FFF2-40B4-BE49-F238E27FC236}">
                        <a16:creationId xmlns:a16="http://schemas.microsoft.com/office/drawing/2014/main" id="{8ADFF916-0526-46FE-BA77-AC9E0A7DD93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567790" y="2276595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D7</a:t>
                    </a:r>
                  </a:p>
                </p:txBody>
              </p:sp>
              <p:sp>
                <p:nvSpPr>
                  <p:cNvPr id="278" name="TekstSylinder 277">
                    <a:extLst>
                      <a:ext uri="{FF2B5EF4-FFF2-40B4-BE49-F238E27FC236}">
                        <a16:creationId xmlns:a16="http://schemas.microsoft.com/office/drawing/2014/main" id="{3356F016-B5DB-4285-ABE4-D561BED2F1E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768563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D8</a:t>
                    </a:r>
                  </a:p>
                </p:txBody>
              </p:sp>
              <p:sp>
                <p:nvSpPr>
                  <p:cNvPr id="279" name="TekstSylinder 278">
                    <a:extLst>
                      <a:ext uri="{FF2B5EF4-FFF2-40B4-BE49-F238E27FC236}">
                        <a16:creationId xmlns:a16="http://schemas.microsoft.com/office/drawing/2014/main" id="{D68EB3B3-C524-4492-8D04-AA781678B0F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79547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D9</a:t>
                    </a:r>
                  </a:p>
                </p:txBody>
              </p:sp>
            </p:grpSp>
            <p:sp>
              <p:nvSpPr>
                <p:cNvPr id="280" name="TekstSylinder 279">
                  <a:extLst>
                    <a:ext uri="{FF2B5EF4-FFF2-40B4-BE49-F238E27FC236}">
                      <a16:creationId xmlns:a16="http://schemas.microsoft.com/office/drawing/2014/main" id="{25218079-6F3D-4B4C-8D38-224AA6168850}"/>
                    </a:ext>
                  </a:extLst>
                </p:cNvPr>
                <p:cNvSpPr txBox="1"/>
                <p:nvPr/>
              </p:nvSpPr>
              <p:spPr>
                <a:xfrm rot="16200000">
                  <a:off x="9112970" y="2275812"/>
                  <a:ext cx="561372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D10</a:t>
                  </a:r>
                </a:p>
              </p:txBody>
            </p:sp>
            <p:sp>
              <p:nvSpPr>
                <p:cNvPr id="282" name="TekstSylinder 281">
                  <a:extLst>
                    <a:ext uri="{FF2B5EF4-FFF2-40B4-BE49-F238E27FC236}">
                      <a16:creationId xmlns:a16="http://schemas.microsoft.com/office/drawing/2014/main" id="{7FEF82F5-08D5-4683-A125-EC34220C0A89}"/>
                    </a:ext>
                  </a:extLst>
                </p:cNvPr>
                <p:cNvSpPr txBox="1"/>
                <p:nvPr/>
              </p:nvSpPr>
              <p:spPr>
                <a:xfrm rot="16200000">
                  <a:off x="9543272" y="2270201"/>
                  <a:ext cx="550151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3V3</a:t>
                  </a:r>
                </a:p>
              </p:txBody>
            </p:sp>
            <p:sp>
              <p:nvSpPr>
                <p:cNvPr id="284" name="TekstSylinder 283">
                  <a:extLst>
                    <a:ext uri="{FF2B5EF4-FFF2-40B4-BE49-F238E27FC236}">
                      <a16:creationId xmlns:a16="http://schemas.microsoft.com/office/drawing/2014/main" id="{B7ECF965-4BE7-4536-B1EB-C340E80559C4}"/>
                    </a:ext>
                  </a:extLst>
                </p:cNvPr>
                <p:cNvSpPr txBox="1"/>
                <p:nvPr/>
              </p:nvSpPr>
              <p:spPr>
                <a:xfrm rot="16200000">
                  <a:off x="9288241" y="2269051"/>
                  <a:ext cx="622286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grpSp>
            <p:nvGrpSpPr>
              <p:cNvPr id="88" name="Gruppe 87">
                <a:extLst>
                  <a:ext uri="{FF2B5EF4-FFF2-40B4-BE49-F238E27FC236}">
                    <a16:creationId xmlns:a16="http://schemas.microsoft.com/office/drawing/2014/main" id="{1BC24F34-25E8-4B8E-B286-6BB221FC833F}"/>
                  </a:ext>
                </a:extLst>
              </p:cNvPr>
              <p:cNvGrpSpPr/>
              <p:nvPr/>
            </p:nvGrpSpPr>
            <p:grpSpPr>
              <a:xfrm>
                <a:off x="6922832" y="2168219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66" name="Gruppe 65">
                  <a:extLst>
                    <a:ext uri="{FF2B5EF4-FFF2-40B4-BE49-F238E27FC236}">
                      <a16:creationId xmlns:a16="http://schemas.microsoft.com/office/drawing/2014/main" id="{5A641047-FC66-442D-AB78-6AA395FD02B8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65" name="Ellipse 64">
                    <a:extLst>
                      <a:ext uri="{FF2B5EF4-FFF2-40B4-BE49-F238E27FC236}">
                        <a16:creationId xmlns:a16="http://schemas.microsoft.com/office/drawing/2014/main" id="{F0136344-AB3D-44A9-8696-0D0B68439082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1" name="Ellipse 300">
                    <a:extLst>
                      <a:ext uri="{FF2B5EF4-FFF2-40B4-BE49-F238E27FC236}">
                        <a16:creationId xmlns:a16="http://schemas.microsoft.com/office/drawing/2014/main" id="{FFEC5EE9-6097-4C0E-AC44-203CB2F5D36F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2" name="Ellipse 301">
                    <a:extLst>
                      <a:ext uri="{FF2B5EF4-FFF2-40B4-BE49-F238E27FC236}">
                        <a16:creationId xmlns:a16="http://schemas.microsoft.com/office/drawing/2014/main" id="{59FA1903-8A05-4F1C-AFC6-1DEF248C2C10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3" name="Ellipse 302">
                    <a:extLst>
                      <a:ext uri="{FF2B5EF4-FFF2-40B4-BE49-F238E27FC236}">
                        <a16:creationId xmlns:a16="http://schemas.microsoft.com/office/drawing/2014/main" id="{7EE1DA67-3440-4970-B220-268332B0DFA3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04" name="Gruppe 303">
                  <a:extLst>
                    <a:ext uri="{FF2B5EF4-FFF2-40B4-BE49-F238E27FC236}">
                      <a16:creationId xmlns:a16="http://schemas.microsoft.com/office/drawing/2014/main" id="{C3C8C5B2-60D0-40CA-94CB-0CB2D3F19205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05" name="Ellipse 304">
                    <a:extLst>
                      <a:ext uri="{FF2B5EF4-FFF2-40B4-BE49-F238E27FC236}">
                        <a16:creationId xmlns:a16="http://schemas.microsoft.com/office/drawing/2014/main" id="{C9D5B476-E339-4FD1-B5D9-9EA2D401DE9F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6" name="Ellipse 305">
                    <a:extLst>
                      <a:ext uri="{FF2B5EF4-FFF2-40B4-BE49-F238E27FC236}">
                        <a16:creationId xmlns:a16="http://schemas.microsoft.com/office/drawing/2014/main" id="{0B53FD71-EA64-4B1D-A4DA-BBEBEB274ECE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7" name="Ellipse 306">
                    <a:extLst>
                      <a:ext uri="{FF2B5EF4-FFF2-40B4-BE49-F238E27FC236}">
                        <a16:creationId xmlns:a16="http://schemas.microsoft.com/office/drawing/2014/main" id="{95A2F458-31B1-4F84-8069-BFF5F253AB98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8" name="Ellipse 307">
                    <a:extLst>
                      <a:ext uri="{FF2B5EF4-FFF2-40B4-BE49-F238E27FC236}">
                        <a16:creationId xmlns:a16="http://schemas.microsoft.com/office/drawing/2014/main" id="{31846DF3-A88A-4E91-B5CA-05D0B2145930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14" name="Gruppe 313">
                  <a:extLst>
                    <a:ext uri="{FF2B5EF4-FFF2-40B4-BE49-F238E27FC236}">
                      <a16:creationId xmlns:a16="http://schemas.microsoft.com/office/drawing/2014/main" id="{1192BE85-4E08-483B-8AB3-BA3BE466D489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15" name="Ellipse 314">
                    <a:extLst>
                      <a:ext uri="{FF2B5EF4-FFF2-40B4-BE49-F238E27FC236}">
                        <a16:creationId xmlns:a16="http://schemas.microsoft.com/office/drawing/2014/main" id="{5CD249F0-FDBB-40CA-95CB-FDB2F1003B39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16" name="Ellipse 315">
                    <a:extLst>
                      <a:ext uri="{FF2B5EF4-FFF2-40B4-BE49-F238E27FC236}">
                        <a16:creationId xmlns:a16="http://schemas.microsoft.com/office/drawing/2014/main" id="{4E77D299-1C80-45A8-B635-3B3F43F6056E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17" name="Ellipse 316">
                    <a:extLst>
                      <a:ext uri="{FF2B5EF4-FFF2-40B4-BE49-F238E27FC236}">
                        <a16:creationId xmlns:a16="http://schemas.microsoft.com/office/drawing/2014/main" id="{4557D3CE-2BE1-47FF-AB48-EC1384926DCB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18" name="Ellipse 317">
                    <a:extLst>
                      <a:ext uri="{FF2B5EF4-FFF2-40B4-BE49-F238E27FC236}">
                        <a16:creationId xmlns:a16="http://schemas.microsoft.com/office/drawing/2014/main" id="{C3F2908C-EAFA-45D7-A5D2-30A791849FCD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20" name="Ellipse 319">
                  <a:extLst>
                    <a:ext uri="{FF2B5EF4-FFF2-40B4-BE49-F238E27FC236}">
                      <a16:creationId xmlns:a16="http://schemas.microsoft.com/office/drawing/2014/main" id="{07264AF3-A602-4262-A592-1D5D8A2FF2D1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21" name="Ellipse 320">
                  <a:extLst>
                    <a:ext uri="{FF2B5EF4-FFF2-40B4-BE49-F238E27FC236}">
                      <a16:creationId xmlns:a16="http://schemas.microsoft.com/office/drawing/2014/main" id="{99998C47-16A0-4FEF-B3C5-734906FF36C8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22" name="Ellipse 321">
                  <a:extLst>
                    <a:ext uri="{FF2B5EF4-FFF2-40B4-BE49-F238E27FC236}">
                      <a16:creationId xmlns:a16="http://schemas.microsoft.com/office/drawing/2014/main" id="{AC508C55-7DB9-4E26-B8D2-DAFBA297F5A5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9" name="Gruppe 88">
              <a:extLst>
                <a:ext uri="{FF2B5EF4-FFF2-40B4-BE49-F238E27FC236}">
                  <a16:creationId xmlns:a16="http://schemas.microsoft.com/office/drawing/2014/main" id="{107A44F3-4FCC-4E45-88B3-CAAE8F9D0909}"/>
                </a:ext>
              </a:extLst>
            </p:cNvPr>
            <p:cNvGrpSpPr/>
            <p:nvPr/>
          </p:nvGrpSpPr>
          <p:grpSpPr>
            <a:xfrm flipV="1">
              <a:off x="6761173" y="2931656"/>
              <a:ext cx="3089532" cy="485649"/>
              <a:chOff x="6739279" y="3509837"/>
              <a:chExt cx="3089532" cy="485649"/>
            </a:xfrm>
          </p:grpSpPr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2EB98137-7498-4664-9D9A-92596F67DEEF}"/>
                  </a:ext>
                </a:extLst>
              </p:cNvPr>
              <p:cNvSpPr txBox="1"/>
              <p:nvPr/>
            </p:nvSpPr>
            <p:spPr>
              <a:xfrm rot="16200000">
                <a:off x="6662075" y="3680084"/>
                <a:ext cx="32412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286" name="TekstSylinder 285">
                <a:extLst>
                  <a:ext uri="{FF2B5EF4-FFF2-40B4-BE49-F238E27FC236}">
                    <a16:creationId xmlns:a16="http://schemas.microsoft.com/office/drawing/2014/main" id="{4D6CE9C8-C640-4B8B-A794-975529A9B12B}"/>
                  </a:ext>
                </a:extLst>
              </p:cNvPr>
              <p:cNvSpPr txBox="1"/>
              <p:nvPr/>
            </p:nvSpPr>
            <p:spPr>
              <a:xfrm rot="16200000">
                <a:off x="6816174" y="3679406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287" name="TekstSylinder 286">
                <a:extLst>
                  <a:ext uri="{FF2B5EF4-FFF2-40B4-BE49-F238E27FC236}">
                    <a16:creationId xmlns:a16="http://schemas.microsoft.com/office/drawing/2014/main" id="{64A5AA44-6E22-4D6B-B5FC-85DA68858549}"/>
                  </a:ext>
                </a:extLst>
              </p:cNvPr>
              <p:cNvSpPr txBox="1"/>
              <p:nvPr/>
            </p:nvSpPr>
            <p:spPr>
              <a:xfrm rot="16200000">
                <a:off x="7012952" y="3686198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288" name="TekstSylinder 287">
                <a:extLst>
                  <a:ext uri="{FF2B5EF4-FFF2-40B4-BE49-F238E27FC236}">
                    <a16:creationId xmlns:a16="http://schemas.microsoft.com/office/drawing/2014/main" id="{C8C272DE-8889-48B3-BD8E-5CA7DCC5EC44}"/>
                  </a:ext>
                </a:extLst>
              </p:cNvPr>
              <p:cNvSpPr txBox="1"/>
              <p:nvPr/>
            </p:nvSpPr>
            <p:spPr>
              <a:xfrm rot="16200000">
                <a:off x="7229735" y="367918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SD3</a:t>
                </a:r>
              </a:p>
            </p:txBody>
          </p:sp>
          <p:sp>
            <p:nvSpPr>
              <p:cNvPr id="289" name="TekstSylinder 288">
                <a:extLst>
                  <a:ext uri="{FF2B5EF4-FFF2-40B4-BE49-F238E27FC236}">
                    <a16:creationId xmlns:a16="http://schemas.microsoft.com/office/drawing/2014/main" id="{D1789003-ECBA-4879-92DB-FF3C7597136D}"/>
                  </a:ext>
                </a:extLst>
              </p:cNvPr>
              <p:cNvSpPr txBox="1"/>
              <p:nvPr/>
            </p:nvSpPr>
            <p:spPr>
              <a:xfrm rot="16200000">
                <a:off x="7451042" y="368619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SD2</a:t>
                </a:r>
              </a:p>
            </p:txBody>
          </p:sp>
          <p:sp>
            <p:nvSpPr>
              <p:cNvPr id="290" name="TekstSylinder 289">
                <a:extLst>
                  <a:ext uri="{FF2B5EF4-FFF2-40B4-BE49-F238E27FC236}">
                    <a16:creationId xmlns:a16="http://schemas.microsoft.com/office/drawing/2014/main" id="{B08BFF5A-5B3F-4680-8A70-6C22C4FC5829}"/>
                  </a:ext>
                </a:extLst>
              </p:cNvPr>
              <p:cNvSpPr txBox="1"/>
              <p:nvPr/>
            </p:nvSpPr>
            <p:spPr>
              <a:xfrm rot="16200000">
                <a:off x="7692452" y="3674662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SD1</a:t>
                </a:r>
              </a:p>
            </p:txBody>
          </p:sp>
          <p:sp>
            <p:nvSpPr>
              <p:cNvPr id="291" name="TekstSylinder 290">
                <a:extLst>
                  <a:ext uri="{FF2B5EF4-FFF2-40B4-BE49-F238E27FC236}">
                    <a16:creationId xmlns:a16="http://schemas.microsoft.com/office/drawing/2014/main" id="{E85A8A84-30A2-4485-B5E2-F7579048CB2F}"/>
                  </a:ext>
                </a:extLst>
              </p:cNvPr>
              <p:cNvSpPr txBox="1"/>
              <p:nvPr/>
            </p:nvSpPr>
            <p:spPr>
              <a:xfrm rot="16200000">
                <a:off x="7859865" y="3690053"/>
                <a:ext cx="441146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CMD</a:t>
                </a:r>
              </a:p>
            </p:txBody>
          </p:sp>
          <p:sp>
            <p:nvSpPr>
              <p:cNvPr id="292" name="TekstSylinder 291">
                <a:extLst>
                  <a:ext uri="{FF2B5EF4-FFF2-40B4-BE49-F238E27FC236}">
                    <a16:creationId xmlns:a16="http://schemas.microsoft.com/office/drawing/2014/main" id="{35B8F845-8662-4B8A-BB12-A556D9A99C22}"/>
                  </a:ext>
                </a:extLst>
              </p:cNvPr>
              <p:cNvSpPr txBox="1"/>
              <p:nvPr/>
            </p:nvSpPr>
            <p:spPr>
              <a:xfrm rot="16200000">
                <a:off x="8313946" y="3679968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CLK</a:t>
                </a:r>
              </a:p>
            </p:txBody>
          </p:sp>
          <p:sp>
            <p:nvSpPr>
              <p:cNvPr id="293" name="TekstSylinder 292">
                <a:extLst>
                  <a:ext uri="{FF2B5EF4-FFF2-40B4-BE49-F238E27FC236}">
                    <a16:creationId xmlns:a16="http://schemas.microsoft.com/office/drawing/2014/main" id="{BBCE4271-00AE-41B8-8D9B-8817F1D68B4B}"/>
                  </a:ext>
                </a:extLst>
              </p:cNvPr>
              <p:cNvSpPr txBox="1"/>
              <p:nvPr/>
            </p:nvSpPr>
            <p:spPr>
              <a:xfrm rot="16200000">
                <a:off x="8497750" y="3681751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94" name="TekstSylinder 293">
                <a:extLst>
                  <a:ext uri="{FF2B5EF4-FFF2-40B4-BE49-F238E27FC236}">
                    <a16:creationId xmlns:a16="http://schemas.microsoft.com/office/drawing/2014/main" id="{7C5CD90C-1DF6-4B55-856D-3049CFD12C89}"/>
                  </a:ext>
                </a:extLst>
              </p:cNvPr>
              <p:cNvSpPr txBox="1"/>
              <p:nvPr/>
            </p:nvSpPr>
            <p:spPr>
              <a:xfrm rot="16200000">
                <a:off x="8722148" y="3674573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sp>
            <p:nvSpPr>
              <p:cNvPr id="295" name="TekstSylinder 294">
                <a:extLst>
                  <a:ext uri="{FF2B5EF4-FFF2-40B4-BE49-F238E27FC236}">
                    <a16:creationId xmlns:a16="http://schemas.microsoft.com/office/drawing/2014/main" id="{3BA66EB2-9215-49F2-96AB-99B4DF6CCBFA}"/>
                  </a:ext>
                </a:extLst>
              </p:cNvPr>
              <p:cNvSpPr txBox="1"/>
              <p:nvPr/>
            </p:nvSpPr>
            <p:spPr>
              <a:xfrm rot="16200000">
                <a:off x="8959811" y="3674573"/>
                <a:ext cx="33054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EN</a:t>
                </a:r>
              </a:p>
            </p:txBody>
          </p:sp>
          <p:sp>
            <p:nvSpPr>
              <p:cNvPr id="296" name="TekstSylinder 295">
                <a:extLst>
                  <a:ext uri="{FF2B5EF4-FFF2-40B4-BE49-F238E27FC236}">
                    <a16:creationId xmlns:a16="http://schemas.microsoft.com/office/drawing/2014/main" id="{B0BFE4BC-3F04-4202-96D6-B43B9844818E}"/>
                  </a:ext>
                </a:extLst>
              </p:cNvPr>
              <p:cNvSpPr txBox="1"/>
              <p:nvPr/>
            </p:nvSpPr>
            <p:spPr>
              <a:xfrm rot="16200000">
                <a:off x="9311609" y="3690719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97" name="TekstSylinder 296">
                <a:extLst>
                  <a:ext uri="{FF2B5EF4-FFF2-40B4-BE49-F238E27FC236}">
                    <a16:creationId xmlns:a16="http://schemas.microsoft.com/office/drawing/2014/main" id="{1A3414B9-6462-4B79-832D-36A28862FBB7}"/>
                  </a:ext>
                </a:extLst>
              </p:cNvPr>
              <p:cNvSpPr txBox="1"/>
              <p:nvPr/>
            </p:nvSpPr>
            <p:spPr>
              <a:xfrm rot="16200000">
                <a:off x="9127275" y="3670179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RST</a:t>
                </a:r>
              </a:p>
            </p:txBody>
          </p:sp>
          <p:sp>
            <p:nvSpPr>
              <p:cNvPr id="298" name="TekstSylinder 297">
                <a:extLst>
                  <a:ext uri="{FF2B5EF4-FFF2-40B4-BE49-F238E27FC236}">
                    <a16:creationId xmlns:a16="http://schemas.microsoft.com/office/drawing/2014/main" id="{3E4B9EBE-F420-4211-8642-B3CCB3717C31}"/>
                  </a:ext>
                </a:extLst>
              </p:cNvPr>
              <p:cNvSpPr txBox="1"/>
              <p:nvPr/>
            </p:nvSpPr>
            <p:spPr>
              <a:xfrm rot="16200000">
                <a:off x="9567460" y="3661063"/>
                <a:ext cx="35298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300" name="TekstSylinder 299">
                <a:extLst>
                  <a:ext uri="{FF2B5EF4-FFF2-40B4-BE49-F238E27FC236}">
                    <a16:creationId xmlns:a16="http://schemas.microsoft.com/office/drawing/2014/main" id="{27E58FBC-5EA4-494A-BCC0-304C3A514201}"/>
                  </a:ext>
                </a:extLst>
              </p:cNvPr>
              <p:cNvSpPr txBox="1"/>
              <p:nvPr/>
            </p:nvSpPr>
            <p:spPr>
              <a:xfrm rot="16200000">
                <a:off x="8096630" y="3679185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SD0</a:t>
                </a:r>
              </a:p>
            </p:txBody>
          </p:sp>
          <p:grpSp>
            <p:nvGrpSpPr>
              <p:cNvPr id="324" name="Gruppe 323">
                <a:extLst>
                  <a:ext uri="{FF2B5EF4-FFF2-40B4-BE49-F238E27FC236}">
                    <a16:creationId xmlns:a16="http://schemas.microsoft.com/office/drawing/2014/main" id="{83D39594-F188-4006-A1DA-449A23EA3D00}"/>
                  </a:ext>
                </a:extLst>
              </p:cNvPr>
              <p:cNvGrpSpPr/>
              <p:nvPr/>
            </p:nvGrpSpPr>
            <p:grpSpPr>
              <a:xfrm>
                <a:off x="6849343" y="3509837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325" name="Gruppe 324">
                  <a:extLst>
                    <a:ext uri="{FF2B5EF4-FFF2-40B4-BE49-F238E27FC236}">
                      <a16:creationId xmlns:a16="http://schemas.microsoft.com/office/drawing/2014/main" id="{91209DFE-C732-4A60-A3B4-2DDF78A100C6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39" name="Ellipse 338">
                    <a:extLst>
                      <a:ext uri="{FF2B5EF4-FFF2-40B4-BE49-F238E27FC236}">
                        <a16:creationId xmlns:a16="http://schemas.microsoft.com/office/drawing/2014/main" id="{E5481251-0CEC-4013-8F03-2DD4D7E14369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0" name="Ellipse 339">
                    <a:extLst>
                      <a:ext uri="{FF2B5EF4-FFF2-40B4-BE49-F238E27FC236}">
                        <a16:creationId xmlns:a16="http://schemas.microsoft.com/office/drawing/2014/main" id="{9F27592C-335E-49F2-A359-441F55EEEFC2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1" name="Ellipse 340">
                    <a:extLst>
                      <a:ext uri="{FF2B5EF4-FFF2-40B4-BE49-F238E27FC236}">
                        <a16:creationId xmlns:a16="http://schemas.microsoft.com/office/drawing/2014/main" id="{CBCF412A-AAB0-4540-A3CD-3F3A26097E6F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2" name="Ellipse 341">
                    <a:extLst>
                      <a:ext uri="{FF2B5EF4-FFF2-40B4-BE49-F238E27FC236}">
                        <a16:creationId xmlns:a16="http://schemas.microsoft.com/office/drawing/2014/main" id="{6922D992-3B8D-4056-AD4F-34F18C181179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26" name="Gruppe 325">
                  <a:extLst>
                    <a:ext uri="{FF2B5EF4-FFF2-40B4-BE49-F238E27FC236}">
                      <a16:creationId xmlns:a16="http://schemas.microsoft.com/office/drawing/2014/main" id="{A307F0C3-C24B-46F1-A59E-699A12E93858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35" name="Ellipse 334">
                    <a:extLst>
                      <a:ext uri="{FF2B5EF4-FFF2-40B4-BE49-F238E27FC236}">
                        <a16:creationId xmlns:a16="http://schemas.microsoft.com/office/drawing/2014/main" id="{62394933-4C92-4DAA-8B92-B6DDA42D707C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6" name="Ellipse 335">
                    <a:extLst>
                      <a:ext uri="{FF2B5EF4-FFF2-40B4-BE49-F238E27FC236}">
                        <a16:creationId xmlns:a16="http://schemas.microsoft.com/office/drawing/2014/main" id="{831EFDDD-4AC3-4166-9AE3-E44223E43709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7" name="Ellipse 336">
                    <a:extLst>
                      <a:ext uri="{FF2B5EF4-FFF2-40B4-BE49-F238E27FC236}">
                        <a16:creationId xmlns:a16="http://schemas.microsoft.com/office/drawing/2014/main" id="{A8D7184A-FF09-4DBE-8DD0-A3C5D5A1E3FD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8" name="Ellipse 337">
                    <a:extLst>
                      <a:ext uri="{FF2B5EF4-FFF2-40B4-BE49-F238E27FC236}">
                        <a16:creationId xmlns:a16="http://schemas.microsoft.com/office/drawing/2014/main" id="{46FFB3F5-A866-4D72-864A-7A4BF43FDC22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27" name="Gruppe 326">
                  <a:extLst>
                    <a:ext uri="{FF2B5EF4-FFF2-40B4-BE49-F238E27FC236}">
                      <a16:creationId xmlns:a16="http://schemas.microsoft.com/office/drawing/2014/main" id="{3AB5D97B-D0C1-4D87-968C-19F3C9AB57DA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31" name="Ellipse 330">
                    <a:extLst>
                      <a:ext uri="{FF2B5EF4-FFF2-40B4-BE49-F238E27FC236}">
                        <a16:creationId xmlns:a16="http://schemas.microsoft.com/office/drawing/2014/main" id="{6F7DA97B-B772-4F8D-8253-B0B6E025DFF1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2" name="Ellipse 331">
                    <a:extLst>
                      <a:ext uri="{FF2B5EF4-FFF2-40B4-BE49-F238E27FC236}">
                        <a16:creationId xmlns:a16="http://schemas.microsoft.com/office/drawing/2014/main" id="{7F006384-35E2-4B49-969F-F6B48B8B8290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3" name="Ellipse 332">
                    <a:extLst>
                      <a:ext uri="{FF2B5EF4-FFF2-40B4-BE49-F238E27FC236}">
                        <a16:creationId xmlns:a16="http://schemas.microsoft.com/office/drawing/2014/main" id="{4C8D4BF3-05F6-4CB8-ADFB-E2CC5D89778A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4" name="Ellipse 333">
                    <a:extLst>
                      <a:ext uri="{FF2B5EF4-FFF2-40B4-BE49-F238E27FC236}">
                        <a16:creationId xmlns:a16="http://schemas.microsoft.com/office/drawing/2014/main" id="{B81ACA46-C903-44B5-910E-AF71FBBCE3AE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28" name="Ellipse 327">
                  <a:extLst>
                    <a:ext uri="{FF2B5EF4-FFF2-40B4-BE49-F238E27FC236}">
                      <a16:creationId xmlns:a16="http://schemas.microsoft.com/office/drawing/2014/main" id="{61881263-97E3-42CC-91CB-73449D7313E6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29" name="Ellipse 328">
                  <a:extLst>
                    <a:ext uri="{FF2B5EF4-FFF2-40B4-BE49-F238E27FC236}">
                      <a16:creationId xmlns:a16="http://schemas.microsoft.com/office/drawing/2014/main" id="{896284DA-0BF8-409D-A43D-24B2B473D6F8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30" name="Ellipse 329">
                  <a:extLst>
                    <a:ext uri="{FF2B5EF4-FFF2-40B4-BE49-F238E27FC236}">
                      <a16:creationId xmlns:a16="http://schemas.microsoft.com/office/drawing/2014/main" id="{E5DC07A5-7EA1-43D1-B19F-4C91E690AB6B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  <p:grpSp>
        <p:nvGrpSpPr>
          <p:cNvPr id="187" name="Gruppe 186">
            <a:extLst>
              <a:ext uri="{FF2B5EF4-FFF2-40B4-BE49-F238E27FC236}">
                <a16:creationId xmlns:a16="http://schemas.microsoft.com/office/drawing/2014/main" id="{18627888-803C-4644-BE9C-45E38A1DE4B8}"/>
              </a:ext>
            </a:extLst>
          </p:cNvPr>
          <p:cNvGrpSpPr/>
          <p:nvPr/>
        </p:nvGrpSpPr>
        <p:grpSpPr>
          <a:xfrm>
            <a:off x="6144956" y="4113751"/>
            <a:ext cx="3305863" cy="2464219"/>
            <a:chOff x="6144956" y="4113751"/>
            <a:chExt cx="3305863" cy="2464219"/>
          </a:xfrm>
        </p:grpSpPr>
        <p:sp>
          <p:nvSpPr>
            <p:cNvPr id="135" name="Rektangel 134">
              <a:extLst>
                <a:ext uri="{FF2B5EF4-FFF2-40B4-BE49-F238E27FC236}">
                  <a16:creationId xmlns:a16="http://schemas.microsoft.com/office/drawing/2014/main" id="{862D4B4D-E074-4CD6-B711-FF4FEA349A48}"/>
                </a:ext>
              </a:extLst>
            </p:cNvPr>
            <p:cNvSpPr/>
            <p:nvPr/>
          </p:nvSpPr>
          <p:spPr>
            <a:xfrm>
              <a:off x="6144956" y="4113751"/>
              <a:ext cx="3305863" cy="2464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Bluethootkort</a:t>
              </a:r>
              <a:endParaRPr lang="nb-NO" dirty="0"/>
            </a:p>
          </p:txBody>
        </p:sp>
        <p:grpSp>
          <p:nvGrpSpPr>
            <p:cNvPr id="152" name="Gruppe 151">
              <a:extLst>
                <a:ext uri="{FF2B5EF4-FFF2-40B4-BE49-F238E27FC236}">
                  <a16:creationId xmlns:a16="http://schemas.microsoft.com/office/drawing/2014/main" id="{89BA71BA-4EE3-4A22-B2A0-40E4B44460A4}"/>
                </a:ext>
              </a:extLst>
            </p:cNvPr>
            <p:cNvGrpSpPr/>
            <p:nvPr/>
          </p:nvGrpSpPr>
          <p:grpSpPr>
            <a:xfrm rot="5400000" flipH="1" flipV="1">
              <a:off x="7570294" y="4851479"/>
              <a:ext cx="717245" cy="2543853"/>
              <a:chOff x="8078760" y="4106451"/>
              <a:chExt cx="717245" cy="2543853"/>
            </a:xfrm>
          </p:grpSpPr>
          <p:grpSp>
            <p:nvGrpSpPr>
              <p:cNvPr id="309" name="Gruppe 308">
                <a:extLst>
                  <a:ext uri="{FF2B5EF4-FFF2-40B4-BE49-F238E27FC236}">
                    <a16:creationId xmlns:a16="http://schemas.microsoft.com/office/drawing/2014/main" id="{F0BA393E-50D2-4E69-AC49-8216D0532126}"/>
                  </a:ext>
                </a:extLst>
              </p:cNvPr>
              <p:cNvGrpSpPr/>
              <p:nvPr/>
            </p:nvGrpSpPr>
            <p:grpSpPr>
              <a:xfrm rot="5400000">
                <a:off x="7769648" y="4490138"/>
                <a:ext cx="683998" cy="65774"/>
                <a:chOff x="6922832" y="2168219"/>
                <a:chExt cx="683998" cy="65774"/>
              </a:xfrm>
            </p:grpSpPr>
            <p:sp>
              <p:nvSpPr>
                <p:cNvPr id="310" name="Ellipse 309">
                  <a:extLst>
                    <a:ext uri="{FF2B5EF4-FFF2-40B4-BE49-F238E27FC236}">
                      <a16:creationId xmlns:a16="http://schemas.microsoft.com/office/drawing/2014/main" id="{F6C8E075-27CF-4EBE-8992-33B6C4303B4F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11" name="Ellipse 310">
                  <a:extLst>
                    <a:ext uri="{FF2B5EF4-FFF2-40B4-BE49-F238E27FC236}">
                      <a16:creationId xmlns:a16="http://schemas.microsoft.com/office/drawing/2014/main" id="{D6B0C9FF-57EC-4B16-A717-8128EF274229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id="{0AB67108-AC2C-47FE-AC8C-CC0E059EDBD9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13" name="Ellipse 312">
                  <a:extLst>
                    <a:ext uri="{FF2B5EF4-FFF2-40B4-BE49-F238E27FC236}">
                      <a16:creationId xmlns:a16="http://schemas.microsoft.com/office/drawing/2014/main" id="{D9C1D96D-2B7D-4C79-A211-DEF1C310A299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39" name="Gruppe 138">
                <a:extLst>
                  <a:ext uri="{FF2B5EF4-FFF2-40B4-BE49-F238E27FC236}">
                    <a16:creationId xmlns:a16="http://schemas.microsoft.com/office/drawing/2014/main" id="{70DBC573-DC7D-427E-B42F-7BF9DD377110}"/>
                  </a:ext>
                </a:extLst>
              </p:cNvPr>
              <p:cNvGrpSpPr/>
              <p:nvPr/>
            </p:nvGrpSpPr>
            <p:grpSpPr>
              <a:xfrm>
                <a:off x="8119679" y="4106451"/>
                <a:ext cx="676326" cy="2543853"/>
                <a:chOff x="8119679" y="4106450"/>
                <a:chExt cx="676326" cy="2186894"/>
              </a:xfrm>
            </p:grpSpPr>
            <p:sp>
              <p:nvSpPr>
                <p:cNvPr id="344" name="TekstSylinder 343">
                  <a:extLst>
                    <a:ext uri="{FF2B5EF4-FFF2-40B4-BE49-F238E27FC236}">
                      <a16:creationId xmlns:a16="http://schemas.microsoft.com/office/drawing/2014/main" id="{D4F4137C-27B3-4C83-9FBF-B1C1BD5AE2C6}"/>
                    </a:ext>
                  </a:extLst>
                </p:cNvPr>
                <p:cNvSpPr txBox="1"/>
                <p:nvPr/>
              </p:nvSpPr>
              <p:spPr>
                <a:xfrm>
                  <a:off x="8167864" y="6047123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45" name="TekstSylinder 344">
                  <a:extLst>
                    <a:ext uri="{FF2B5EF4-FFF2-40B4-BE49-F238E27FC236}">
                      <a16:creationId xmlns:a16="http://schemas.microsoft.com/office/drawing/2014/main" id="{FBA62DD1-6F82-4662-943A-B4803C4CBF19}"/>
                    </a:ext>
                  </a:extLst>
                </p:cNvPr>
                <p:cNvSpPr txBox="1"/>
                <p:nvPr/>
              </p:nvSpPr>
              <p:spPr>
                <a:xfrm>
                  <a:off x="8170620" y="5831071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LED1</a:t>
                  </a:r>
                </a:p>
              </p:txBody>
            </p:sp>
            <p:sp>
              <p:nvSpPr>
                <p:cNvPr id="346" name="TekstSylinder 345">
                  <a:extLst>
                    <a:ext uri="{FF2B5EF4-FFF2-40B4-BE49-F238E27FC236}">
                      <a16:creationId xmlns:a16="http://schemas.microsoft.com/office/drawing/2014/main" id="{950F8C86-0E1C-4098-8E5C-54C9134554BD}"/>
                    </a:ext>
                  </a:extLst>
                </p:cNvPr>
                <p:cNvSpPr txBox="1"/>
                <p:nvPr/>
              </p:nvSpPr>
              <p:spPr>
                <a:xfrm>
                  <a:off x="8162854" y="5675966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LED2</a:t>
                  </a:r>
                </a:p>
              </p:txBody>
            </p:sp>
            <p:sp>
              <p:nvSpPr>
                <p:cNvPr id="347" name="TekstSylinder 346">
                  <a:extLst>
                    <a:ext uri="{FF2B5EF4-FFF2-40B4-BE49-F238E27FC236}">
                      <a16:creationId xmlns:a16="http://schemas.microsoft.com/office/drawing/2014/main" id="{F1C3091D-24B5-4871-834A-D6E974F6E1A9}"/>
                    </a:ext>
                  </a:extLst>
                </p:cNvPr>
                <p:cNvSpPr txBox="1"/>
                <p:nvPr/>
              </p:nvSpPr>
              <p:spPr>
                <a:xfrm>
                  <a:off x="8146128" y="5498356"/>
                  <a:ext cx="3321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UP</a:t>
                  </a:r>
                </a:p>
              </p:txBody>
            </p:sp>
            <p:sp>
              <p:nvSpPr>
                <p:cNvPr id="348" name="TekstSylinder 347">
                  <a:extLst>
                    <a:ext uri="{FF2B5EF4-FFF2-40B4-BE49-F238E27FC236}">
                      <a16:creationId xmlns:a16="http://schemas.microsoft.com/office/drawing/2014/main" id="{27C86DF1-3D62-4E5A-BAD0-356B8A2B57BF}"/>
                    </a:ext>
                  </a:extLst>
                </p:cNvPr>
                <p:cNvSpPr txBox="1"/>
                <p:nvPr/>
              </p:nvSpPr>
              <p:spPr>
                <a:xfrm>
                  <a:off x="8152301" y="5334262"/>
                  <a:ext cx="3465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DN</a:t>
                  </a:r>
                </a:p>
              </p:txBody>
            </p:sp>
            <p:sp>
              <p:nvSpPr>
                <p:cNvPr id="349" name="TekstSylinder 348">
                  <a:extLst>
                    <a:ext uri="{FF2B5EF4-FFF2-40B4-BE49-F238E27FC236}">
                      <a16:creationId xmlns:a16="http://schemas.microsoft.com/office/drawing/2014/main" id="{FEC728C7-6C09-493F-AD3C-A22198F6CD5C}"/>
                    </a:ext>
                  </a:extLst>
                </p:cNvPr>
                <p:cNvSpPr txBox="1"/>
                <p:nvPr/>
              </p:nvSpPr>
              <p:spPr>
                <a:xfrm>
                  <a:off x="8140240" y="5160138"/>
                  <a:ext cx="4603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VOL+</a:t>
                  </a:r>
                </a:p>
              </p:txBody>
            </p:sp>
            <p:sp>
              <p:nvSpPr>
                <p:cNvPr id="350" name="TekstSylinder 349">
                  <a:extLst>
                    <a:ext uri="{FF2B5EF4-FFF2-40B4-BE49-F238E27FC236}">
                      <a16:creationId xmlns:a16="http://schemas.microsoft.com/office/drawing/2014/main" id="{5E9D18B2-C708-4C23-A049-402E35A06454}"/>
                    </a:ext>
                  </a:extLst>
                </p:cNvPr>
                <p:cNvSpPr txBox="1"/>
                <p:nvPr/>
              </p:nvSpPr>
              <p:spPr>
                <a:xfrm>
                  <a:off x="8132294" y="4988804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VOL-</a:t>
                  </a:r>
                </a:p>
              </p:txBody>
            </p:sp>
            <p:sp>
              <p:nvSpPr>
                <p:cNvPr id="351" name="TekstSylinder 350">
                  <a:extLst>
                    <a:ext uri="{FF2B5EF4-FFF2-40B4-BE49-F238E27FC236}">
                      <a16:creationId xmlns:a16="http://schemas.microsoft.com/office/drawing/2014/main" id="{CBA2070B-9E1A-4B1F-9444-89010129AFFE}"/>
                    </a:ext>
                  </a:extLst>
                </p:cNvPr>
                <p:cNvSpPr txBox="1"/>
                <p:nvPr/>
              </p:nvSpPr>
              <p:spPr>
                <a:xfrm>
                  <a:off x="8133673" y="4804138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PLAY</a:t>
                  </a:r>
                </a:p>
              </p:txBody>
            </p:sp>
            <p:sp>
              <p:nvSpPr>
                <p:cNvPr id="352" name="TekstSylinder 351">
                  <a:extLst>
                    <a:ext uri="{FF2B5EF4-FFF2-40B4-BE49-F238E27FC236}">
                      <a16:creationId xmlns:a16="http://schemas.microsoft.com/office/drawing/2014/main" id="{5DC559B9-2795-468F-826C-F97ACD9EC248}"/>
                    </a:ext>
                  </a:extLst>
                </p:cNvPr>
                <p:cNvSpPr txBox="1"/>
                <p:nvPr/>
              </p:nvSpPr>
              <p:spPr>
                <a:xfrm>
                  <a:off x="8127232" y="4632804"/>
                  <a:ext cx="6687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KEY COM</a:t>
                  </a:r>
                </a:p>
              </p:txBody>
            </p:sp>
            <p:sp>
              <p:nvSpPr>
                <p:cNvPr id="353" name="TekstSylinder 352">
                  <a:extLst>
                    <a:ext uri="{FF2B5EF4-FFF2-40B4-BE49-F238E27FC236}">
                      <a16:creationId xmlns:a16="http://schemas.microsoft.com/office/drawing/2014/main" id="{C8761AAD-E516-4995-9CFF-4925B2698ED2}"/>
                    </a:ext>
                  </a:extLst>
                </p:cNvPr>
                <p:cNvSpPr txBox="1"/>
                <p:nvPr/>
              </p:nvSpPr>
              <p:spPr>
                <a:xfrm>
                  <a:off x="8124314" y="4455378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354" name="TekstSylinder 353">
                  <a:extLst>
                    <a:ext uri="{FF2B5EF4-FFF2-40B4-BE49-F238E27FC236}">
                      <a16:creationId xmlns:a16="http://schemas.microsoft.com/office/drawing/2014/main" id="{86C7A757-A885-489D-A41C-2F412460F0B9}"/>
                    </a:ext>
                  </a:extLst>
                </p:cNvPr>
                <p:cNvSpPr txBox="1"/>
                <p:nvPr/>
              </p:nvSpPr>
              <p:spPr>
                <a:xfrm>
                  <a:off x="8119679" y="4277784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MIC+</a:t>
                  </a:r>
                </a:p>
              </p:txBody>
            </p:sp>
            <p:sp>
              <p:nvSpPr>
                <p:cNvPr id="355" name="TekstSylinder 354">
                  <a:extLst>
                    <a:ext uri="{FF2B5EF4-FFF2-40B4-BE49-F238E27FC236}">
                      <a16:creationId xmlns:a16="http://schemas.microsoft.com/office/drawing/2014/main" id="{9FFAA84D-28C7-4E05-BA56-3BD9C143F4BA}"/>
                    </a:ext>
                  </a:extLst>
                </p:cNvPr>
                <p:cNvSpPr txBox="1"/>
                <p:nvPr/>
              </p:nvSpPr>
              <p:spPr>
                <a:xfrm>
                  <a:off x="8119679" y="4106450"/>
                  <a:ext cx="4331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MIC-</a:t>
                  </a:r>
                </a:p>
              </p:txBody>
            </p:sp>
          </p:grpSp>
          <p:grpSp>
            <p:nvGrpSpPr>
              <p:cNvPr id="365" name="Gruppe 364">
                <a:extLst>
                  <a:ext uri="{FF2B5EF4-FFF2-40B4-BE49-F238E27FC236}">
                    <a16:creationId xmlns:a16="http://schemas.microsoft.com/office/drawing/2014/main" id="{441CFBF3-6E28-4A74-8142-06D64C33EA64}"/>
                  </a:ext>
                </a:extLst>
              </p:cNvPr>
              <p:cNvGrpSpPr/>
              <p:nvPr/>
            </p:nvGrpSpPr>
            <p:grpSpPr>
              <a:xfrm rot="5400000">
                <a:off x="7769648" y="5314242"/>
                <a:ext cx="683998" cy="65774"/>
                <a:chOff x="6922832" y="2168219"/>
                <a:chExt cx="683998" cy="65774"/>
              </a:xfrm>
            </p:grpSpPr>
            <p:sp>
              <p:nvSpPr>
                <p:cNvPr id="366" name="Ellipse 365">
                  <a:extLst>
                    <a:ext uri="{FF2B5EF4-FFF2-40B4-BE49-F238E27FC236}">
                      <a16:creationId xmlns:a16="http://schemas.microsoft.com/office/drawing/2014/main" id="{FEF9B9B5-270D-4B3C-A241-A10A890A6744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67" name="Ellipse 366">
                  <a:extLst>
                    <a:ext uri="{FF2B5EF4-FFF2-40B4-BE49-F238E27FC236}">
                      <a16:creationId xmlns:a16="http://schemas.microsoft.com/office/drawing/2014/main" id="{3E05E554-924B-4785-9764-E766E0EC652F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68" name="Ellipse 367">
                  <a:extLst>
                    <a:ext uri="{FF2B5EF4-FFF2-40B4-BE49-F238E27FC236}">
                      <a16:creationId xmlns:a16="http://schemas.microsoft.com/office/drawing/2014/main" id="{E2A36FBB-C8C7-4ECD-87A0-BA20E2DB0E04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69" name="Ellipse 368">
                  <a:extLst>
                    <a:ext uri="{FF2B5EF4-FFF2-40B4-BE49-F238E27FC236}">
                      <a16:creationId xmlns:a16="http://schemas.microsoft.com/office/drawing/2014/main" id="{2985B8A6-7CFF-4836-8C53-2FEAF7CBE150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70" name="Gruppe 369">
                <a:extLst>
                  <a:ext uri="{FF2B5EF4-FFF2-40B4-BE49-F238E27FC236}">
                    <a16:creationId xmlns:a16="http://schemas.microsoft.com/office/drawing/2014/main" id="{5100ED8A-9B09-4668-9180-25AB2F2DE78F}"/>
                  </a:ext>
                </a:extLst>
              </p:cNvPr>
              <p:cNvGrpSpPr/>
              <p:nvPr/>
            </p:nvGrpSpPr>
            <p:grpSpPr>
              <a:xfrm rot="5400000">
                <a:off x="7769648" y="6130196"/>
                <a:ext cx="683998" cy="65774"/>
                <a:chOff x="6922832" y="2168219"/>
                <a:chExt cx="683998" cy="65774"/>
              </a:xfrm>
            </p:grpSpPr>
            <p:sp>
              <p:nvSpPr>
                <p:cNvPr id="371" name="Ellipse 370">
                  <a:extLst>
                    <a:ext uri="{FF2B5EF4-FFF2-40B4-BE49-F238E27FC236}">
                      <a16:creationId xmlns:a16="http://schemas.microsoft.com/office/drawing/2014/main" id="{CB998703-175A-432A-9DC4-B9A8CB5A8DE7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2" name="Ellipse 371">
                  <a:extLst>
                    <a:ext uri="{FF2B5EF4-FFF2-40B4-BE49-F238E27FC236}">
                      <a16:creationId xmlns:a16="http://schemas.microsoft.com/office/drawing/2014/main" id="{69650E71-3E62-4F0D-860F-8EBB5CDCAD15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3" name="Ellipse 372">
                  <a:extLst>
                    <a:ext uri="{FF2B5EF4-FFF2-40B4-BE49-F238E27FC236}">
                      <a16:creationId xmlns:a16="http://schemas.microsoft.com/office/drawing/2014/main" id="{7350BDEA-F36D-4E17-B368-CE694B7F3546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4" name="Ellipse 373">
                  <a:extLst>
                    <a:ext uri="{FF2B5EF4-FFF2-40B4-BE49-F238E27FC236}">
                      <a16:creationId xmlns:a16="http://schemas.microsoft.com/office/drawing/2014/main" id="{7B97342F-EF0A-43EE-A4EA-B138FB8249EB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47" name="Gruppe 146">
              <a:extLst>
                <a:ext uri="{FF2B5EF4-FFF2-40B4-BE49-F238E27FC236}">
                  <a16:creationId xmlns:a16="http://schemas.microsoft.com/office/drawing/2014/main" id="{A6C7762B-FDC7-4D13-A40A-DEA7DF55EA8D}"/>
                </a:ext>
              </a:extLst>
            </p:cNvPr>
            <p:cNvGrpSpPr/>
            <p:nvPr/>
          </p:nvGrpSpPr>
          <p:grpSpPr>
            <a:xfrm flipH="1">
              <a:off x="6227558" y="4192562"/>
              <a:ext cx="512208" cy="2028447"/>
              <a:chOff x="3768318" y="4116409"/>
              <a:chExt cx="512208" cy="2028447"/>
            </a:xfrm>
          </p:grpSpPr>
          <p:grpSp>
            <p:nvGrpSpPr>
              <p:cNvPr id="145" name="Gruppe 144">
                <a:extLst>
                  <a:ext uri="{FF2B5EF4-FFF2-40B4-BE49-F238E27FC236}">
                    <a16:creationId xmlns:a16="http://schemas.microsoft.com/office/drawing/2014/main" id="{565E4BC9-9A2D-40BE-B015-5EA7B373F6D3}"/>
                  </a:ext>
                </a:extLst>
              </p:cNvPr>
              <p:cNvGrpSpPr/>
              <p:nvPr/>
            </p:nvGrpSpPr>
            <p:grpSpPr>
              <a:xfrm>
                <a:off x="3768318" y="4116409"/>
                <a:ext cx="463064" cy="2028447"/>
                <a:chOff x="3768318" y="4116411"/>
                <a:chExt cx="463064" cy="1945901"/>
              </a:xfrm>
            </p:grpSpPr>
            <p:sp>
              <p:nvSpPr>
                <p:cNvPr id="142" name="TekstSylinder 141">
                  <a:extLst>
                    <a:ext uri="{FF2B5EF4-FFF2-40B4-BE49-F238E27FC236}">
                      <a16:creationId xmlns:a16="http://schemas.microsoft.com/office/drawing/2014/main" id="{D38E5F96-C5B2-47B3-9856-D8EEC04B6A7A}"/>
                    </a:ext>
                  </a:extLst>
                </p:cNvPr>
                <p:cNvSpPr txBox="1"/>
                <p:nvPr/>
              </p:nvSpPr>
              <p:spPr>
                <a:xfrm>
                  <a:off x="3859843" y="4116411"/>
                  <a:ext cx="3353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Lin</a:t>
                  </a:r>
                </a:p>
              </p:txBody>
            </p:sp>
            <p:sp>
              <p:nvSpPr>
                <p:cNvPr id="356" name="TekstSylinder 355">
                  <a:extLst>
                    <a:ext uri="{FF2B5EF4-FFF2-40B4-BE49-F238E27FC236}">
                      <a16:creationId xmlns:a16="http://schemas.microsoft.com/office/drawing/2014/main" id="{B7655A67-89EB-4AAE-AE39-BB2CDBF72619}"/>
                    </a:ext>
                  </a:extLst>
                </p:cNvPr>
                <p:cNvSpPr txBox="1"/>
                <p:nvPr/>
              </p:nvSpPr>
              <p:spPr>
                <a:xfrm>
                  <a:off x="3781590" y="4300868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57" name="TekstSylinder 356">
                  <a:extLst>
                    <a:ext uri="{FF2B5EF4-FFF2-40B4-BE49-F238E27FC236}">
                      <a16:creationId xmlns:a16="http://schemas.microsoft.com/office/drawing/2014/main" id="{61C4B207-E258-4C03-85FC-C3425EE3248E}"/>
                    </a:ext>
                  </a:extLst>
                </p:cNvPr>
                <p:cNvSpPr txBox="1"/>
                <p:nvPr/>
              </p:nvSpPr>
              <p:spPr>
                <a:xfrm>
                  <a:off x="3846217" y="4485534"/>
                  <a:ext cx="3497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Rin</a:t>
                  </a:r>
                </a:p>
              </p:txBody>
            </p:sp>
            <p:sp>
              <p:nvSpPr>
                <p:cNvPr id="358" name="TekstSylinder 357">
                  <a:extLst>
                    <a:ext uri="{FF2B5EF4-FFF2-40B4-BE49-F238E27FC236}">
                      <a16:creationId xmlns:a16="http://schemas.microsoft.com/office/drawing/2014/main" id="{894E6FB4-C5B8-4CAC-B5BF-66F8AE3B34A1}"/>
                    </a:ext>
                  </a:extLst>
                </p:cNvPr>
                <p:cNvSpPr txBox="1"/>
                <p:nvPr/>
              </p:nvSpPr>
              <p:spPr>
                <a:xfrm>
                  <a:off x="3863851" y="4669991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359" name="TekstSylinder 358">
                  <a:extLst>
                    <a:ext uri="{FF2B5EF4-FFF2-40B4-BE49-F238E27FC236}">
                      <a16:creationId xmlns:a16="http://schemas.microsoft.com/office/drawing/2014/main" id="{F35A30FD-29A2-4C96-8B91-82011565FDB1}"/>
                    </a:ext>
                  </a:extLst>
                </p:cNvPr>
                <p:cNvSpPr txBox="1"/>
                <p:nvPr/>
              </p:nvSpPr>
              <p:spPr>
                <a:xfrm>
                  <a:off x="3794476" y="4829828"/>
                  <a:ext cx="4171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Lout</a:t>
                  </a:r>
                  <a:endParaRPr lang="nb-NO" sz="1000" dirty="0"/>
                </a:p>
              </p:txBody>
            </p:sp>
            <p:sp>
              <p:nvSpPr>
                <p:cNvPr id="360" name="TekstSylinder 359">
                  <a:extLst>
                    <a:ext uri="{FF2B5EF4-FFF2-40B4-BE49-F238E27FC236}">
                      <a16:creationId xmlns:a16="http://schemas.microsoft.com/office/drawing/2014/main" id="{62C33734-CA22-43FA-AEC3-4BCB25CBED00}"/>
                    </a:ext>
                  </a:extLst>
                </p:cNvPr>
                <p:cNvSpPr txBox="1"/>
                <p:nvPr/>
              </p:nvSpPr>
              <p:spPr>
                <a:xfrm>
                  <a:off x="3768318" y="5033400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61" name="TekstSylinder 360">
                  <a:extLst>
                    <a:ext uri="{FF2B5EF4-FFF2-40B4-BE49-F238E27FC236}">
                      <a16:creationId xmlns:a16="http://schemas.microsoft.com/office/drawing/2014/main" id="{5705A9FD-A22E-4210-9D5A-469F2C8EC967}"/>
                    </a:ext>
                  </a:extLst>
                </p:cNvPr>
                <p:cNvSpPr txBox="1"/>
                <p:nvPr/>
              </p:nvSpPr>
              <p:spPr>
                <a:xfrm>
                  <a:off x="3781845" y="5221473"/>
                  <a:ext cx="4315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Rout</a:t>
                  </a:r>
                  <a:endParaRPr lang="nb-NO" sz="1000" dirty="0"/>
                </a:p>
              </p:txBody>
            </p:sp>
            <p:sp>
              <p:nvSpPr>
                <p:cNvPr id="362" name="TekstSylinder 361">
                  <a:extLst>
                    <a:ext uri="{FF2B5EF4-FFF2-40B4-BE49-F238E27FC236}">
                      <a16:creationId xmlns:a16="http://schemas.microsoft.com/office/drawing/2014/main" id="{7CB82E52-8B41-4762-90B9-F6ABE0ECBD7A}"/>
                    </a:ext>
                  </a:extLst>
                </p:cNvPr>
                <p:cNvSpPr txBox="1"/>
                <p:nvPr/>
              </p:nvSpPr>
              <p:spPr>
                <a:xfrm>
                  <a:off x="3870537" y="5425045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363" name="TekstSylinder 362">
                  <a:extLst>
                    <a:ext uri="{FF2B5EF4-FFF2-40B4-BE49-F238E27FC236}">
                      <a16:creationId xmlns:a16="http://schemas.microsoft.com/office/drawing/2014/main" id="{7FEED7EE-C911-43E3-B700-BE2AA1123D0E}"/>
                    </a:ext>
                  </a:extLst>
                </p:cNvPr>
                <p:cNvSpPr txBox="1"/>
                <p:nvPr/>
              </p:nvSpPr>
              <p:spPr>
                <a:xfrm>
                  <a:off x="3804662" y="5606836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64" name="TekstSylinder 363">
                  <a:extLst>
                    <a:ext uri="{FF2B5EF4-FFF2-40B4-BE49-F238E27FC236}">
                      <a16:creationId xmlns:a16="http://schemas.microsoft.com/office/drawing/2014/main" id="{618BC985-962B-4A03-B63A-DED35A564AE8}"/>
                    </a:ext>
                  </a:extLst>
                </p:cNvPr>
                <p:cNvSpPr txBox="1"/>
                <p:nvPr/>
              </p:nvSpPr>
              <p:spPr>
                <a:xfrm>
                  <a:off x="3771549" y="5816091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+VCC</a:t>
                  </a:r>
                </a:p>
              </p:txBody>
            </p:sp>
          </p:grpSp>
          <p:grpSp>
            <p:nvGrpSpPr>
              <p:cNvPr id="375" name="Gruppe 374">
                <a:extLst>
                  <a:ext uri="{FF2B5EF4-FFF2-40B4-BE49-F238E27FC236}">
                    <a16:creationId xmlns:a16="http://schemas.microsoft.com/office/drawing/2014/main" id="{6A246639-7333-4CB1-94E4-FBDCC0142C1D}"/>
                  </a:ext>
                </a:extLst>
              </p:cNvPr>
              <p:cNvGrpSpPr/>
              <p:nvPr/>
            </p:nvGrpSpPr>
            <p:grpSpPr>
              <a:xfrm rot="5400000">
                <a:off x="3901366" y="4482699"/>
                <a:ext cx="666203" cy="74051"/>
                <a:chOff x="6922832" y="2159942"/>
                <a:chExt cx="666203" cy="74051"/>
              </a:xfrm>
            </p:grpSpPr>
            <p:sp>
              <p:nvSpPr>
                <p:cNvPr id="376" name="Ellipse 375">
                  <a:extLst>
                    <a:ext uri="{FF2B5EF4-FFF2-40B4-BE49-F238E27FC236}">
                      <a16:creationId xmlns:a16="http://schemas.microsoft.com/office/drawing/2014/main" id="{5DD3BCED-E735-4602-B561-B5F230FF90F8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7" name="Ellipse 376">
                  <a:extLst>
                    <a:ext uri="{FF2B5EF4-FFF2-40B4-BE49-F238E27FC236}">
                      <a16:creationId xmlns:a16="http://schemas.microsoft.com/office/drawing/2014/main" id="{0C40C0F0-28C2-45FA-9CFB-847337B356F3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8" name="Ellipse 377">
                  <a:extLst>
                    <a:ext uri="{FF2B5EF4-FFF2-40B4-BE49-F238E27FC236}">
                      <a16:creationId xmlns:a16="http://schemas.microsoft.com/office/drawing/2014/main" id="{4A944375-6612-474E-A27A-82294BBE0B58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9" name="Ellipse 378">
                  <a:extLst>
                    <a:ext uri="{FF2B5EF4-FFF2-40B4-BE49-F238E27FC236}">
                      <a16:creationId xmlns:a16="http://schemas.microsoft.com/office/drawing/2014/main" id="{EDFC8C2D-10A4-45F2-8551-435474317438}"/>
                    </a:ext>
                  </a:extLst>
                </p:cNvPr>
                <p:cNvSpPr/>
                <p:nvPr/>
              </p:nvSpPr>
              <p:spPr>
                <a:xfrm>
                  <a:off x="7523261" y="2159942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80" name="Gruppe 379">
                <a:extLst>
                  <a:ext uri="{FF2B5EF4-FFF2-40B4-BE49-F238E27FC236}">
                    <a16:creationId xmlns:a16="http://schemas.microsoft.com/office/drawing/2014/main" id="{9CF7FD7B-4361-4A69-BE6D-1F37D496FB3C}"/>
                  </a:ext>
                </a:extLst>
              </p:cNvPr>
              <p:cNvGrpSpPr/>
              <p:nvPr/>
            </p:nvGrpSpPr>
            <p:grpSpPr>
              <a:xfrm rot="5400000">
                <a:off x="3905640" y="5258167"/>
                <a:ext cx="683998" cy="65774"/>
                <a:chOff x="6922832" y="2168219"/>
                <a:chExt cx="683998" cy="65774"/>
              </a:xfrm>
            </p:grpSpPr>
            <p:sp>
              <p:nvSpPr>
                <p:cNvPr id="381" name="Ellipse 380">
                  <a:extLst>
                    <a:ext uri="{FF2B5EF4-FFF2-40B4-BE49-F238E27FC236}">
                      <a16:creationId xmlns:a16="http://schemas.microsoft.com/office/drawing/2014/main" id="{42114B4B-D593-4E8B-BA3B-B76492841B8F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82" name="Ellipse 381">
                  <a:extLst>
                    <a:ext uri="{FF2B5EF4-FFF2-40B4-BE49-F238E27FC236}">
                      <a16:creationId xmlns:a16="http://schemas.microsoft.com/office/drawing/2014/main" id="{3707DF48-8354-4059-8D5B-22D3859C3CA1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83" name="Ellipse 382">
                  <a:extLst>
                    <a:ext uri="{FF2B5EF4-FFF2-40B4-BE49-F238E27FC236}">
                      <a16:creationId xmlns:a16="http://schemas.microsoft.com/office/drawing/2014/main" id="{150E2DA4-A349-452E-A5A4-EDD30328D5F6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84" name="Ellipse 383">
                  <a:extLst>
                    <a:ext uri="{FF2B5EF4-FFF2-40B4-BE49-F238E27FC236}">
                      <a16:creationId xmlns:a16="http://schemas.microsoft.com/office/drawing/2014/main" id="{7CEF9E54-F352-43DE-A57E-2B75528392EF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86" name="Ellipse 385">
                <a:extLst>
                  <a:ext uri="{FF2B5EF4-FFF2-40B4-BE49-F238E27FC236}">
                    <a16:creationId xmlns:a16="http://schemas.microsoft.com/office/drawing/2014/main" id="{1602B3B6-914E-413D-8F14-BCE5DA1A924F}"/>
                  </a:ext>
                </a:extLst>
              </p:cNvPr>
              <p:cNvSpPr/>
              <p:nvPr/>
            </p:nvSpPr>
            <p:spPr>
              <a:xfrm rot="5400000">
                <a:off x="4213724" y="576550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7" name="Ellipse 386">
                <a:extLst>
                  <a:ext uri="{FF2B5EF4-FFF2-40B4-BE49-F238E27FC236}">
                    <a16:creationId xmlns:a16="http://schemas.microsoft.com/office/drawing/2014/main" id="{B63A7A65-5DB0-4233-9D8E-DAA219853424}"/>
                  </a:ext>
                </a:extLst>
              </p:cNvPr>
              <p:cNvSpPr/>
              <p:nvPr/>
            </p:nvSpPr>
            <p:spPr>
              <a:xfrm rot="5400000">
                <a:off x="4213724" y="596987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50" name="Gruppe 149">
              <a:extLst>
                <a:ext uri="{FF2B5EF4-FFF2-40B4-BE49-F238E27FC236}">
                  <a16:creationId xmlns:a16="http://schemas.microsoft.com/office/drawing/2014/main" id="{6FFA51D7-A26E-46E5-859A-83DC4ABD1326}"/>
                </a:ext>
              </a:extLst>
            </p:cNvPr>
            <p:cNvGrpSpPr/>
            <p:nvPr/>
          </p:nvGrpSpPr>
          <p:grpSpPr>
            <a:xfrm rot="16200000">
              <a:off x="7470195" y="4734726"/>
              <a:ext cx="455824" cy="421575"/>
              <a:chOff x="6144125" y="4199951"/>
              <a:chExt cx="455824" cy="421575"/>
            </a:xfrm>
          </p:grpSpPr>
          <p:sp>
            <p:nvSpPr>
              <p:cNvPr id="137" name="TekstSylinder 136">
                <a:extLst>
                  <a:ext uri="{FF2B5EF4-FFF2-40B4-BE49-F238E27FC236}">
                    <a16:creationId xmlns:a16="http://schemas.microsoft.com/office/drawing/2014/main" id="{8429E7C2-F88C-4926-B084-DB76E39A2ED1}"/>
                  </a:ext>
                </a:extLst>
              </p:cNvPr>
              <p:cNvSpPr txBox="1"/>
              <p:nvPr/>
            </p:nvSpPr>
            <p:spPr>
              <a:xfrm>
                <a:off x="6144125" y="4199951"/>
                <a:ext cx="3866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+5V</a:t>
                </a:r>
              </a:p>
            </p:txBody>
          </p:sp>
          <p:sp>
            <p:nvSpPr>
              <p:cNvPr id="343" name="TekstSylinder 342">
                <a:extLst>
                  <a:ext uri="{FF2B5EF4-FFF2-40B4-BE49-F238E27FC236}">
                    <a16:creationId xmlns:a16="http://schemas.microsoft.com/office/drawing/2014/main" id="{7877134E-61ED-43B3-BDBB-1BCDBBCDC0F0}"/>
                  </a:ext>
                </a:extLst>
              </p:cNvPr>
              <p:cNvSpPr txBox="1"/>
              <p:nvPr/>
            </p:nvSpPr>
            <p:spPr>
              <a:xfrm>
                <a:off x="6158963" y="4375305"/>
                <a:ext cx="426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90" name="Ellipse 389">
                <a:extLst>
                  <a:ext uri="{FF2B5EF4-FFF2-40B4-BE49-F238E27FC236}">
                    <a16:creationId xmlns:a16="http://schemas.microsoft.com/office/drawing/2014/main" id="{4EB52A59-12B7-4691-A846-9E2502223AB7}"/>
                  </a:ext>
                </a:extLst>
              </p:cNvPr>
              <p:cNvSpPr/>
              <p:nvPr/>
            </p:nvSpPr>
            <p:spPr>
              <a:xfrm rot="5400000">
                <a:off x="6524098" y="428337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91" name="Ellipse 390">
                <a:extLst>
                  <a:ext uri="{FF2B5EF4-FFF2-40B4-BE49-F238E27FC236}">
                    <a16:creationId xmlns:a16="http://schemas.microsoft.com/office/drawing/2014/main" id="{10D76F68-3FA9-4FCE-973E-DE3F00163380}"/>
                  </a:ext>
                </a:extLst>
              </p:cNvPr>
              <p:cNvSpPr/>
              <p:nvPr/>
            </p:nvSpPr>
            <p:spPr>
              <a:xfrm rot="5400000">
                <a:off x="6534175" y="446891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82" name="Gruppe 181">
            <a:extLst>
              <a:ext uri="{FF2B5EF4-FFF2-40B4-BE49-F238E27FC236}">
                <a16:creationId xmlns:a16="http://schemas.microsoft.com/office/drawing/2014/main" id="{76ABC07E-9EE1-4DFA-B534-6BE4FDE77FC9}"/>
              </a:ext>
            </a:extLst>
          </p:cNvPr>
          <p:cNvGrpSpPr/>
          <p:nvPr/>
        </p:nvGrpSpPr>
        <p:grpSpPr>
          <a:xfrm>
            <a:off x="1455162" y="4310509"/>
            <a:ext cx="2136116" cy="1933605"/>
            <a:chOff x="1117422" y="4665228"/>
            <a:chExt cx="2136116" cy="1933605"/>
          </a:xfrm>
        </p:grpSpPr>
        <p:sp>
          <p:nvSpPr>
            <p:cNvPr id="157" name="Rektangel 156">
              <a:extLst>
                <a:ext uri="{FF2B5EF4-FFF2-40B4-BE49-F238E27FC236}">
                  <a16:creationId xmlns:a16="http://schemas.microsoft.com/office/drawing/2014/main" id="{16B7FC36-8372-4DA2-A243-4D7C631971F4}"/>
                </a:ext>
              </a:extLst>
            </p:cNvPr>
            <p:cNvSpPr/>
            <p:nvPr/>
          </p:nvSpPr>
          <p:spPr>
            <a:xfrm>
              <a:off x="1117422" y="4665228"/>
              <a:ext cx="2136116" cy="1933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Forsterker</a:t>
              </a:r>
            </a:p>
          </p:txBody>
        </p:sp>
        <p:grpSp>
          <p:nvGrpSpPr>
            <p:cNvPr id="161" name="Gruppe 160">
              <a:extLst>
                <a:ext uri="{FF2B5EF4-FFF2-40B4-BE49-F238E27FC236}">
                  <a16:creationId xmlns:a16="http://schemas.microsoft.com/office/drawing/2014/main" id="{E44C2C6D-13CB-433F-BF81-2E4B21E5694B}"/>
                </a:ext>
              </a:extLst>
            </p:cNvPr>
            <p:cNvGrpSpPr/>
            <p:nvPr/>
          </p:nvGrpSpPr>
          <p:grpSpPr>
            <a:xfrm>
              <a:off x="2187418" y="4760925"/>
              <a:ext cx="486093" cy="388298"/>
              <a:chOff x="9157612" y="952797"/>
              <a:chExt cx="486093" cy="388298"/>
            </a:xfrm>
          </p:grpSpPr>
          <p:sp>
            <p:nvSpPr>
              <p:cNvPr id="160" name="TekstSylinder 159">
                <a:extLst>
                  <a:ext uri="{FF2B5EF4-FFF2-40B4-BE49-F238E27FC236}">
                    <a16:creationId xmlns:a16="http://schemas.microsoft.com/office/drawing/2014/main" id="{302C15A1-726B-40C8-B307-35E4FE32B4C7}"/>
                  </a:ext>
                </a:extLst>
              </p:cNvPr>
              <p:cNvSpPr txBox="1"/>
              <p:nvPr/>
            </p:nvSpPr>
            <p:spPr>
              <a:xfrm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OUT1</a:t>
                </a:r>
              </a:p>
            </p:txBody>
          </p:sp>
          <p:sp>
            <p:nvSpPr>
              <p:cNvPr id="392" name="TekstSylinder 391">
                <a:extLst>
                  <a:ext uri="{FF2B5EF4-FFF2-40B4-BE49-F238E27FC236}">
                    <a16:creationId xmlns:a16="http://schemas.microsoft.com/office/drawing/2014/main" id="{FF5E69D2-1B66-4C3F-A879-1CAA7AC56DA4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93" name="TekstSylinder 392">
                <a:extLst>
                  <a:ext uri="{FF2B5EF4-FFF2-40B4-BE49-F238E27FC236}">
                    <a16:creationId xmlns:a16="http://schemas.microsoft.com/office/drawing/2014/main" id="{7B392FCA-0801-4DAC-AAE3-6FB1E63BD5CD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94" name="Ellipse 393">
                <a:extLst>
                  <a:ext uri="{FF2B5EF4-FFF2-40B4-BE49-F238E27FC236}">
                    <a16:creationId xmlns:a16="http://schemas.microsoft.com/office/drawing/2014/main" id="{0090E29B-30D5-4B85-9186-9AADF20ADAA3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95" name="Ellipse 394">
                <a:extLst>
                  <a:ext uri="{FF2B5EF4-FFF2-40B4-BE49-F238E27FC236}">
                    <a16:creationId xmlns:a16="http://schemas.microsoft.com/office/drawing/2014/main" id="{0E3A7F7A-B51F-4A16-B818-3B811753E206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02" name="Gruppe 401">
              <a:extLst>
                <a:ext uri="{FF2B5EF4-FFF2-40B4-BE49-F238E27FC236}">
                  <a16:creationId xmlns:a16="http://schemas.microsoft.com/office/drawing/2014/main" id="{F6AA3A41-EBC3-4E36-9AFE-8F0C41CFF1B5}"/>
                </a:ext>
              </a:extLst>
            </p:cNvPr>
            <p:cNvGrpSpPr/>
            <p:nvPr/>
          </p:nvGrpSpPr>
          <p:grpSpPr>
            <a:xfrm flipV="1">
              <a:off x="2131373" y="6055469"/>
              <a:ext cx="486093" cy="388298"/>
              <a:chOff x="9157612" y="952797"/>
              <a:chExt cx="486093" cy="388298"/>
            </a:xfrm>
          </p:grpSpPr>
          <p:sp>
            <p:nvSpPr>
              <p:cNvPr id="403" name="TekstSylinder 402">
                <a:extLst>
                  <a:ext uri="{FF2B5EF4-FFF2-40B4-BE49-F238E27FC236}">
                    <a16:creationId xmlns:a16="http://schemas.microsoft.com/office/drawing/2014/main" id="{E6B217F9-1A67-497E-A03B-2B7EE261A53C}"/>
                  </a:ext>
                </a:extLst>
              </p:cNvPr>
              <p:cNvSpPr txBox="1"/>
              <p:nvPr/>
            </p:nvSpPr>
            <p:spPr>
              <a:xfrm flipV="1"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OUT2</a:t>
                </a:r>
              </a:p>
            </p:txBody>
          </p:sp>
          <p:sp>
            <p:nvSpPr>
              <p:cNvPr id="404" name="TekstSylinder 403">
                <a:extLst>
                  <a:ext uri="{FF2B5EF4-FFF2-40B4-BE49-F238E27FC236}">
                    <a16:creationId xmlns:a16="http://schemas.microsoft.com/office/drawing/2014/main" id="{6AE63B5F-9A01-44CA-AD73-8A3BB2B3407D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405" name="TekstSylinder 404">
                <a:extLst>
                  <a:ext uri="{FF2B5EF4-FFF2-40B4-BE49-F238E27FC236}">
                    <a16:creationId xmlns:a16="http://schemas.microsoft.com/office/drawing/2014/main" id="{0C1230C1-3976-4CD2-918E-56A4E5ACDBBC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406" name="Ellipse 405">
                <a:extLst>
                  <a:ext uri="{FF2B5EF4-FFF2-40B4-BE49-F238E27FC236}">
                    <a16:creationId xmlns:a16="http://schemas.microsoft.com/office/drawing/2014/main" id="{BADE7AB8-1E28-4154-A010-77135B1CEC9F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07" name="Ellipse 406">
                <a:extLst>
                  <a:ext uri="{FF2B5EF4-FFF2-40B4-BE49-F238E27FC236}">
                    <a16:creationId xmlns:a16="http://schemas.microsoft.com/office/drawing/2014/main" id="{32D4626F-7D54-446B-AF45-EB9C00F9C113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77" name="Gruppe 176">
              <a:extLst>
                <a:ext uri="{FF2B5EF4-FFF2-40B4-BE49-F238E27FC236}">
                  <a16:creationId xmlns:a16="http://schemas.microsoft.com/office/drawing/2014/main" id="{C48F771E-A2F5-4D8A-806A-BBA22138B8FE}"/>
                </a:ext>
              </a:extLst>
            </p:cNvPr>
            <p:cNvGrpSpPr/>
            <p:nvPr/>
          </p:nvGrpSpPr>
          <p:grpSpPr>
            <a:xfrm>
              <a:off x="1452974" y="6156106"/>
              <a:ext cx="384359" cy="289305"/>
              <a:chOff x="152400" y="4646664"/>
              <a:chExt cx="384359" cy="289305"/>
            </a:xfrm>
          </p:grpSpPr>
          <p:sp>
            <p:nvSpPr>
              <p:cNvPr id="174" name="TekstSylinder 173">
                <a:extLst>
                  <a:ext uri="{FF2B5EF4-FFF2-40B4-BE49-F238E27FC236}">
                    <a16:creationId xmlns:a16="http://schemas.microsoft.com/office/drawing/2014/main" id="{EBF5C8B7-9849-4817-80B0-8703B5547AC1}"/>
                  </a:ext>
                </a:extLst>
              </p:cNvPr>
              <p:cNvSpPr txBox="1"/>
              <p:nvPr/>
            </p:nvSpPr>
            <p:spPr>
              <a:xfrm>
                <a:off x="152400" y="464666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408" name="TekstSylinder 407">
                <a:extLst>
                  <a:ext uri="{FF2B5EF4-FFF2-40B4-BE49-F238E27FC236}">
                    <a16:creationId xmlns:a16="http://schemas.microsoft.com/office/drawing/2014/main" id="{61F5B0CD-9759-49BE-9CA9-A6F1B3DD1DD1}"/>
                  </a:ext>
                </a:extLst>
              </p:cNvPr>
              <p:cNvSpPr txBox="1"/>
              <p:nvPr/>
            </p:nvSpPr>
            <p:spPr>
              <a:xfrm>
                <a:off x="313621" y="4646664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409" name="Ellipse 408">
                <a:extLst>
                  <a:ext uri="{FF2B5EF4-FFF2-40B4-BE49-F238E27FC236}">
                    <a16:creationId xmlns:a16="http://schemas.microsoft.com/office/drawing/2014/main" id="{767E69B4-9916-4030-A648-1B8DCA0E0B6B}"/>
                  </a:ext>
                </a:extLst>
              </p:cNvPr>
              <p:cNvSpPr/>
              <p:nvPr/>
            </p:nvSpPr>
            <p:spPr>
              <a:xfrm>
                <a:off x="238153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0" name="Ellipse 409">
                <a:extLst>
                  <a:ext uri="{FF2B5EF4-FFF2-40B4-BE49-F238E27FC236}">
                    <a16:creationId xmlns:a16="http://schemas.microsoft.com/office/drawing/2014/main" id="{91C9B95B-3FFB-4354-BCA5-02CCA3A34C99}"/>
                  </a:ext>
                </a:extLst>
              </p:cNvPr>
              <p:cNvSpPr/>
              <p:nvPr/>
            </p:nvSpPr>
            <p:spPr>
              <a:xfrm>
                <a:off x="383447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81" name="Gruppe 180">
              <a:extLst>
                <a:ext uri="{FF2B5EF4-FFF2-40B4-BE49-F238E27FC236}">
                  <a16:creationId xmlns:a16="http://schemas.microsoft.com/office/drawing/2014/main" id="{B507D0C5-74A9-4B98-AABA-24B3FD9C6661}"/>
                </a:ext>
              </a:extLst>
            </p:cNvPr>
            <p:cNvGrpSpPr/>
            <p:nvPr/>
          </p:nvGrpSpPr>
          <p:grpSpPr>
            <a:xfrm>
              <a:off x="1183075" y="5577470"/>
              <a:ext cx="453364" cy="573668"/>
              <a:chOff x="275784" y="4230241"/>
              <a:chExt cx="453364" cy="573668"/>
            </a:xfrm>
          </p:grpSpPr>
          <p:grpSp>
            <p:nvGrpSpPr>
              <p:cNvPr id="180" name="Gruppe 179">
                <a:extLst>
                  <a:ext uri="{FF2B5EF4-FFF2-40B4-BE49-F238E27FC236}">
                    <a16:creationId xmlns:a16="http://schemas.microsoft.com/office/drawing/2014/main" id="{A59177CF-14BC-49BE-A118-35B6BABF01EF}"/>
                  </a:ext>
                </a:extLst>
              </p:cNvPr>
              <p:cNvGrpSpPr/>
              <p:nvPr/>
            </p:nvGrpSpPr>
            <p:grpSpPr>
              <a:xfrm>
                <a:off x="293944" y="4230241"/>
                <a:ext cx="435204" cy="573668"/>
                <a:chOff x="293944" y="4230241"/>
                <a:chExt cx="435204" cy="573668"/>
              </a:xfrm>
            </p:grpSpPr>
            <p:sp>
              <p:nvSpPr>
                <p:cNvPr id="179" name="TekstSylinder 178">
                  <a:extLst>
                    <a:ext uri="{FF2B5EF4-FFF2-40B4-BE49-F238E27FC236}">
                      <a16:creationId xmlns:a16="http://schemas.microsoft.com/office/drawing/2014/main" id="{5C1A67B3-E0B8-44C0-8DCA-247EEBFA106E}"/>
                    </a:ext>
                  </a:extLst>
                </p:cNvPr>
                <p:cNvSpPr txBox="1"/>
                <p:nvPr/>
              </p:nvSpPr>
              <p:spPr>
                <a:xfrm>
                  <a:off x="293944" y="4557688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IN2</a:t>
                  </a:r>
                </a:p>
              </p:txBody>
            </p:sp>
            <p:sp>
              <p:nvSpPr>
                <p:cNvPr id="411" name="TekstSylinder 410">
                  <a:extLst>
                    <a:ext uri="{FF2B5EF4-FFF2-40B4-BE49-F238E27FC236}">
                      <a16:creationId xmlns:a16="http://schemas.microsoft.com/office/drawing/2014/main" id="{6D5179B1-3CCA-4575-BF45-BD46BB49784B}"/>
                    </a:ext>
                  </a:extLst>
                </p:cNvPr>
                <p:cNvSpPr txBox="1"/>
                <p:nvPr/>
              </p:nvSpPr>
              <p:spPr>
                <a:xfrm>
                  <a:off x="308779" y="4380381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IN1</a:t>
                  </a:r>
                </a:p>
              </p:txBody>
            </p:sp>
            <p:sp>
              <p:nvSpPr>
                <p:cNvPr id="412" name="TekstSylinder 411">
                  <a:extLst>
                    <a:ext uri="{FF2B5EF4-FFF2-40B4-BE49-F238E27FC236}">
                      <a16:creationId xmlns:a16="http://schemas.microsoft.com/office/drawing/2014/main" id="{C2A34282-D57A-43BD-88B9-0EE5EEBB9F52}"/>
                    </a:ext>
                  </a:extLst>
                </p:cNvPr>
                <p:cNvSpPr txBox="1"/>
                <p:nvPr/>
              </p:nvSpPr>
              <p:spPr>
                <a:xfrm>
                  <a:off x="302428" y="4230241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sp>
            <p:nvSpPr>
              <p:cNvPr id="413" name="Ellipse 412">
                <a:extLst>
                  <a:ext uri="{FF2B5EF4-FFF2-40B4-BE49-F238E27FC236}">
                    <a16:creationId xmlns:a16="http://schemas.microsoft.com/office/drawing/2014/main" id="{2C8726E6-DE31-4FF1-9074-A57D46D85D53}"/>
                  </a:ext>
                </a:extLst>
              </p:cNvPr>
              <p:cNvSpPr/>
              <p:nvPr/>
            </p:nvSpPr>
            <p:spPr>
              <a:xfrm>
                <a:off x="275784" y="43204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4" name="Ellipse 413">
                <a:extLst>
                  <a:ext uri="{FF2B5EF4-FFF2-40B4-BE49-F238E27FC236}">
                    <a16:creationId xmlns:a16="http://schemas.microsoft.com/office/drawing/2014/main" id="{C96C687F-B0C9-42CD-8A27-168F021B29AA}"/>
                  </a:ext>
                </a:extLst>
              </p:cNvPr>
              <p:cNvSpPr/>
              <p:nvPr/>
            </p:nvSpPr>
            <p:spPr>
              <a:xfrm>
                <a:off x="275784" y="447898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5" name="Ellipse 414">
                <a:extLst>
                  <a:ext uri="{FF2B5EF4-FFF2-40B4-BE49-F238E27FC236}">
                    <a16:creationId xmlns:a16="http://schemas.microsoft.com/office/drawing/2014/main" id="{48C0ADF6-A695-4244-9333-8718A079494B}"/>
                  </a:ext>
                </a:extLst>
              </p:cNvPr>
              <p:cNvSpPr/>
              <p:nvPr/>
            </p:nvSpPr>
            <p:spPr>
              <a:xfrm>
                <a:off x="275784" y="46466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86" name="Gruppe 185">
            <a:extLst>
              <a:ext uri="{FF2B5EF4-FFF2-40B4-BE49-F238E27FC236}">
                <a16:creationId xmlns:a16="http://schemas.microsoft.com/office/drawing/2014/main" id="{C34B0029-07B0-4CCC-948E-C10D542CE48D}"/>
              </a:ext>
            </a:extLst>
          </p:cNvPr>
          <p:cNvGrpSpPr/>
          <p:nvPr/>
        </p:nvGrpSpPr>
        <p:grpSpPr>
          <a:xfrm>
            <a:off x="10000513" y="405463"/>
            <a:ext cx="1259059" cy="1194738"/>
            <a:chOff x="10000513" y="405463"/>
            <a:chExt cx="1259059" cy="1194738"/>
          </a:xfrm>
        </p:grpSpPr>
        <p:sp>
          <p:nvSpPr>
            <p:cNvPr id="184" name="Rektangel 183">
              <a:extLst>
                <a:ext uri="{FF2B5EF4-FFF2-40B4-BE49-F238E27FC236}">
                  <a16:creationId xmlns:a16="http://schemas.microsoft.com/office/drawing/2014/main" id="{607D9CE5-4CDA-4972-9DD6-1B3182ED433E}"/>
                </a:ext>
              </a:extLst>
            </p:cNvPr>
            <p:cNvSpPr/>
            <p:nvPr/>
          </p:nvSpPr>
          <p:spPr>
            <a:xfrm>
              <a:off x="10000513" y="405463"/>
              <a:ext cx="1259059" cy="11947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Rektangel 182">
              <a:extLst>
                <a:ext uri="{FF2B5EF4-FFF2-40B4-BE49-F238E27FC236}">
                  <a16:creationId xmlns:a16="http://schemas.microsoft.com/office/drawing/2014/main" id="{59502910-8E04-4E72-8A82-00049C2A760E}"/>
                </a:ext>
              </a:extLst>
            </p:cNvPr>
            <p:cNvSpPr/>
            <p:nvPr/>
          </p:nvSpPr>
          <p:spPr>
            <a:xfrm>
              <a:off x="10204493" y="542410"/>
              <a:ext cx="863790" cy="571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Skjerm</a:t>
              </a:r>
            </a:p>
          </p:txBody>
        </p:sp>
        <p:sp>
          <p:nvSpPr>
            <p:cNvPr id="416" name="Ellipse 415">
              <a:extLst>
                <a:ext uri="{FF2B5EF4-FFF2-40B4-BE49-F238E27FC236}">
                  <a16:creationId xmlns:a16="http://schemas.microsoft.com/office/drawing/2014/main" id="{33100407-4DCB-4E18-A3D9-33E4E561AF4D}"/>
                </a:ext>
              </a:extLst>
            </p:cNvPr>
            <p:cNvSpPr/>
            <p:nvPr/>
          </p:nvSpPr>
          <p:spPr>
            <a:xfrm>
              <a:off x="10863364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7" name="Ellipse 416">
              <a:extLst>
                <a:ext uri="{FF2B5EF4-FFF2-40B4-BE49-F238E27FC236}">
                  <a16:creationId xmlns:a16="http://schemas.microsoft.com/office/drawing/2014/main" id="{DD6FE145-A500-4EF4-A486-28A7428EF719}"/>
                </a:ext>
              </a:extLst>
            </p:cNvPr>
            <p:cNvSpPr/>
            <p:nvPr/>
          </p:nvSpPr>
          <p:spPr>
            <a:xfrm>
              <a:off x="10696677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8" name="Ellipse 417">
              <a:extLst>
                <a:ext uri="{FF2B5EF4-FFF2-40B4-BE49-F238E27FC236}">
                  <a16:creationId xmlns:a16="http://schemas.microsoft.com/office/drawing/2014/main" id="{B7576D1D-A293-4E22-B682-E14AFF84734A}"/>
                </a:ext>
              </a:extLst>
            </p:cNvPr>
            <p:cNvSpPr/>
            <p:nvPr/>
          </p:nvSpPr>
          <p:spPr>
            <a:xfrm>
              <a:off x="10529990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9" name="Ellipse 418">
              <a:extLst>
                <a:ext uri="{FF2B5EF4-FFF2-40B4-BE49-F238E27FC236}">
                  <a16:creationId xmlns:a16="http://schemas.microsoft.com/office/drawing/2014/main" id="{3B0B2A21-3349-4F4E-9B49-193AA34496C6}"/>
                </a:ext>
              </a:extLst>
            </p:cNvPr>
            <p:cNvSpPr/>
            <p:nvPr/>
          </p:nvSpPr>
          <p:spPr>
            <a:xfrm>
              <a:off x="10363303" y="1438687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TekstSylinder 184">
              <a:extLst>
                <a:ext uri="{FF2B5EF4-FFF2-40B4-BE49-F238E27FC236}">
                  <a16:creationId xmlns:a16="http://schemas.microsoft.com/office/drawing/2014/main" id="{4EB82358-23AD-4FA9-A70D-25F3EAFBED80}"/>
                </a:ext>
              </a:extLst>
            </p:cNvPr>
            <p:cNvSpPr txBox="1"/>
            <p:nvPr/>
          </p:nvSpPr>
          <p:spPr>
            <a:xfrm rot="16200000">
              <a:off x="10678032" y="1166086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GND</a:t>
              </a:r>
            </a:p>
          </p:txBody>
        </p:sp>
        <p:sp>
          <p:nvSpPr>
            <p:cNvPr id="420" name="TekstSylinder 419">
              <a:extLst>
                <a:ext uri="{FF2B5EF4-FFF2-40B4-BE49-F238E27FC236}">
                  <a16:creationId xmlns:a16="http://schemas.microsoft.com/office/drawing/2014/main" id="{A588D48F-1BFF-4EF2-B046-0639AE08C648}"/>
                </a:ext>
              </a:extLst>
            </p:cNvPr>
            <p:cNvSpPr txBox="1"/>
            <p:nvPr/>
          </p:nvSpPr>
          <p:spPr>
            <a:xfrm rot="16200000">
              <a:off x="10534105" y="116108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VCC</a:t>
              </a:r>
            </a:p>
          </p:txBody>
        </p:sp>
        <p:sp>
          <p:nvSpPr>
            <p:cNvPr id="421" name="TekstSylinder 420">
              <a:extLst>
                <a:ext uri="{FF2B5EF4-FFF2-40B4-BE49-F238E27FC236}">
                  <a16:creationId xmlns:a16="http://schemas.microsoft.com/office/drawing/2014/main" id="{93B91AE1-96CE-414B-AA14-3A32BBE98599}"/>
                </a:ext>
              </a:extLst>
            </p:cNvPr>
            <p:cNvSpPr txBox="1"/>
            <p:nvPr/>
          </p:nvSpPr>
          <p:spPr>
            <a:xfrm rot="16200000">
              <a:off x="10374314" y="1159379"/>
              <a:ext cx="3674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SCL</a:t>
              </a:r>
            </a:p>
          </p:txBody>
        </p:sp>
        <p:sp>
          <p:nvSpPr>
            <p:cNvPr id="422" name="TekstSylinder 421">
              <a:extLst>
                <a:ext uri="{FF2B5EF4-FFF2-40B4-BE49-F238E27FC236}">
                  <a16:creationId xmlns:a16="http://schemas.microsoft.com/office/drawing/2014/main" id="{8EAA9DE8-5C16-46A5-A4B7-8170E354EB5D}"/>
                </a:ext>
              </a:extLst>
            </p:cNvPr>
            <p:cNvSpPr txBox="1"/>
            <p:nvPr/>
          </p:nvSpPr>
          <p:spPr>
            <a:xfrm rot="16200000">
              <a:off x="10188953" y="1155330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SDA</a:t>
              </a:r>
            </a:p>
          </p:txBody>
        </p:sp>
      </p:grpSp>
      <p:grpSp>
        <p:nvGrpSpPr>
          <p:cNvPr id="108" name="Gruppe 107">
            <a:extLst>
              <a:ext uri="{FF2B5EF4-FFF2-40B4-BE49-F238E27FC236}">
                <a16:creationId xmlns:a16="http://schemas.microsoft.com/office/drawing/2014/main" id="{97D2713B-4769-4AA9-AA54-B108090D09D3}"/>
              </a:ext>
            </a:extLst>
          </p:cNvPr>
          <p:cNvGrpSpPr/>
          <p:nvPr/>
        </p:nvGrpSpPr>
        <p:grpSpPr>
          <a:xfrm>
            <a:off x="8892774" y="3499111"/>
            <a:ext cx="2941057" cy="495156"/>
            <a:chOff x="8835366" y="3579958"/>
            <a:chExt cx="2941057" cy="495156"/>
          </a:xfrm>
        </p:grpSpPr>
        <p:cxnSp>
          <p:nvCxnSpPr>
            <p:cNvPr id="13" name="Rett linje 12">
              <a:extLst>
                <a:ext uri="{FF2B5EF4-FFF2-40B4-BE49-F238E27FC236}">
                  <a16:creationId xmlns:a16="http://schemas.microsoft.com/office/drawing/2014/main" id="{9BE04B6D-3F3B-410B-8261-FBA6EE731B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31402" y="3824631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EAFAD176-F59D-4064-AED4-AADCD037F57E}"/>
                </a:ext>
              </a:extLst>
            </p:cNvPr>
            <p:cNvGrpSpPr/>
            <p:nvPr/>
          </p:nvGrpSpPr>
          <p:grpSpPr>
            <a:xfrm rot="5400000" flipH="1">
              <a:off x="11037517" y="3579947"/>
              <a:ext cx="489693" cy="489717"/>
              <a:chOff x="10429077" y="2971507"/>
              <a:chExt cx="489693" cy="489717"/>
            </a:xfrm>
          </p:grpSpPr>
          <p:cxnSp>
            <p:nvCxnSpPr>
              <p:cNvPr id="319" name="Rett linje 318">
                <a:extLst>
                  <a:ext uri="{FF2B5EF4-FFF2-40B4-BE49-F238E27FC236}">
                    <a16:creationId xmlns:a16="http://schemas.microsoft.com/office/drawing/2014/main" id="{831B950F-5E3D-45E2-A2FF-46CE3D785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9077" y="2971507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Rett linje 322">
                <a:extLst>
                  <a:ext uri="{FF2B5EF4-FFF2-40B4-BE49-F238E27FC236}">
                    <a16:creationId xmlns:a16="http://schemas.microsoft.com/office/drawing/2014/main" id="{E1810CB6-5793-4FE8-AA05-2E9B3348E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73749" y="3216203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pe 59">
              <a:extLst>
                <a:ext uri="{FF2B5EF4-FFF2-40B4-BE49-F238E27FC236}">
                  <a16:creationId xmlns:a16="http://schemas.microsoft.com/office/drawing/2014/main" id="{A1C3D34F-7877-4CC4-836F-EF9E326815D1}"/>
                </a:ext>
              </a:extLst>
            </p:cNvPr>
            <p:cNvGrpSpPr/>
            <p:nvPr/>
          </p:nvGrpSpPr>
          <p:grpSpPr>
            <a:xfrm rot="5400000" flipH="1">
              <a:off x="10546105" y="3582658"/>
              <a:ext cx="490043" cy="489392"/>
              <a:chOff x="10428726" y="3460899"/>
              <a:chExt cx="490043" cy="489392"/>
            </a:xfrm>
          </p:grpSpPr>
          <p:cxnSp>
            <p:nvCxnSpPr>
              <p:cNvPr id="385" name="Rett linje 384">
                <a:extLst>
                  <a:ext uri="{FF2B5EF4-FFF2-40B4-BE49-F238E27FC236}">
                    <a16:creationId xmlns:a16="http://schemas.microsoft.com/office/drawing/2014/main" id="{92463C93-AF6F-42CF-A507-E1EC865A49E7}"/>
                  </a:ext>
                </a:extLst>
              </p:cNvPr>
              <p:cNvCxnSpPr/>
              <p:nvPr/>
            </p:nvCxnSpPr>
            <p:spPr>
              <a:xfrm flipH="1">
                <a:off x="10673748" y="3460899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Rett linje 387">
                <a:extLst>
                  <a:ext uri="{FF2B5EF4-FFF2-40B4-BE49-F238E27FC236}">
                    <a16:creationId xmlns:a16="http://schemas.microsoft.com/office/drawing/2014/main" id="{5C584BA5-260F-48E8-A3A0-E79D49678991}"/>
                  </a:ext>
                </a:extLst>
              </p:cNvPr>
              <p:cNvCxnSpPr/>
              <p:nvPr/>
            </p:nvCxnSpPr>
            <p:spPr>
              <a:xfrm flipH="1">
                <a:off x="10428726" y="3705270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uppe 388">
              <a:extLst>
                <a:ext uri="{FF2B5EF4-FFF2-40B4-BE49-F238E27FC236}">
                  <a16:creationId xmlns:a16="http://schemas.microsoft.com/office/drawing/2014/main" id="{4AC8B043-EB44-4479-9876-CB4C5AC0B763}"/>
                </a:ext>
              </a:extLst>
            </p:cNvPr>
            <p:cNvGrpSpPr/>
            <p:nvPr/>
          </p:nvGrpSpPr>
          <p:grpSpPr>
            <a:xfrm rot="5400000" flipH="1">
              <a:off x="10054716" y="3580298"/>
              <a:ext cx="489693" cy="489717"/>
              <a:chOff x="10429077" y="2971507"/>
              <a:chExt cx="489693" cy="489717"/>
            </a:xfrm>
          </p:grpSpPr>
          <p:cxnSp>
            <p:nvCxnSpPr>
              <p:cNvPr id="396" name="Rett linje 395">
                <a:extLst>
                  <a:ext uri="{FF2B5EF4-FFF2-40B4-BE49-F238E27FC236}">
                    <a16:creationId xmlns:a16="http://schemas.microsoft.com/office/drawing/2014/main" id="{B904CABC-CEE3-453E-A2A7-19617BAFE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9077" y="2971507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Rett linje 396">
                <a:extLst>
                  <a:ext uri="{FF2B5EF4-FFF2-40B4-BE49-F238E27FC236}">
                    <a16:creationId xmlns:a16="http://schemas.microsoft.com/office/drawing/2014/main" id="{EB3A73B7-5FD1-4F5E-AAA8-AB0F1BA1E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73749" y="3216203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Gruppe 397">
              <a:extLst>
                <a:ext uri="{FF2B5EF4-FFF2-40B4-BE49-F238E27FC236}">
                  <a16:creationId xmlns:a16="http://schemas.microsoft.com/office/drawing/2014/main" id="{76E097F2-CF72-4EA8-8FB0-6B7E61A59640}"/>
                </a:ext>
              </a:extLst>
            </p:cNvPr>
            <p:cNvGrpSpPr/>
            <p:nvPr/>
          </p:nvGrpSpPr>
          <p:grpSpPr>
            <a:xfrm rot="5400000" flipH="1">
              <a:off x="9565637" y="3585397"/>
              <a:ext cx="490043" cy="489392"/>
              <a:chOff x="10428726" y="3460899"/>
              <a:chExt cx="490043" cy="489392"/>
            </a:xfrm>
          </p:grpSpPr>
          <p:cxnSp>
            <p:nvCxnSpPr>
              <p:cNvPr id="399" name="Rett linje 398">
                <a:extLst>
                  <a:ext uri="{FF2B5EF4-FFF2-40B4-BE49-F238E27FC236}">
                    <a16:creationId xmlns:a16="http://schemas.microsoft.com/office/drawing/2014/main" id="{08007BE6-5C3F-4AF7-A14B-E29CA3493C1B}"/>
                  </a:ext>
                </a:extLst>
              </p:cNvPr>
              <p:cNvCxnSpPr/>
              <p:nvPr/>
            </p:nvCxnSpPr>
            <p:spPr>
              <a:xfrm flipH="1">
                <a:off x="10673748" y="3460899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Rett linje 399">
                <a:extLst>
                  <a:ext uri="{FF2B5EF4-FFF2-40B4-BE49-F238E27FC236}">
                    <a16:creationId xmlns:a16="http://schemas.microsoft.com/office/drawing/2014/main" id="{26D049CA-687D-4D45-BD15-3E42E4A9FDDC}"/>
                  </a:ext>
                </a:extLst>
              </p:cNvPr>
              <p:cNvCxnSpPr/>
              <p:nvPr/>
            </p:nvCxnSpPr>
            <p:spPr>
              <a:xfrm flipH="1">
                <a:off x="10428726" y="3705270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3" name="Rett linje 422">
              <a:extLst>
                <a:ext uri="{FF2B5EF4-FFF2-40B4-BE49-F238E27FC236}">
                  <a16:creationId xmlns:a16="http://schemas.microsoft.com/office/drawing/2014/main" id="{3C9B60BC-B9B9-4BE0-8276-C74F9F73A23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22761" y="3824631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Rett linje 423">
              <a:extLst>
                <a:ext uri="{FF2B5EF4-FFF2-40B4-BE49-F238E27FC236}">
                  <a16:creationId xmlns:a16="http://schemas.microsoft.com/office/drawing/2014/main" id="{5AE8E49F-99AE-4FFD-8BF9-4706D51E2FE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77060" y="3579958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Rett linje 424">
              <a:extLst>
                <a:ext uri="{FF2B5EF4-FFF2-40B4-BE49-F238E27FC236}">
                  <a16:creationId xmlns:a16="http://schemas.microsoft.com/office/drawing/2014/main" id="{EACD5F3D-1D68-4F8C-92CA-EEB6CDA357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35366" y="3579959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2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ruppe 513">
            <a:extLst>
              <a:ext uri="{FF2B5EF4-FFF2-40B4-BE49-F238E27FC236}">
                <a16:creationId xmlns:a16="http://schemas.microsoft.com/office/drawing/2014/main" id="{B518D16B-8F02-4808-8425-BA632E85D763}"/>
              </a:ext>
            </a:extLst>
          </p:cNvPr>
          <p:cNvGrpSpPr/>
          <p:nvPr/>
        </p:nvGrpSpPr>
        <p:grpSpPr>
          <a:xfrm rot="16200000">
            <a:off x="9537018" y="3361114"/>
            <a:ext cx="307747" cy="366694"/>
            <a:chOff x="6142922" y="2839015"/>
            <a:chExt cx="399212" cy="475679"/>
          </a:xfrm>
        </p:grpSpPr>
        <p:sp>
          <p:nvSpPr>
            <p:cNvPr id="515" name="Ellipse 514">
              <a:extLst>
                <a:ext uri="{FF2B5EF4-FFF2-40B4-BE49-F238E27FC236}">
                  <a16:creationId xmlns:a16="http://schemas.microsoft.com/office/drawing/2014/main" id="{194D4405-4FCA-4428-AEEE-DD36A14E7269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6" name="Rektangel 515">
              <a:extLst>
                <a:ext uri="{FF2B5EF4-FFF2-40B4-BE49-F238E27FC236}">
                  <a16:creationId xmlns:a16="http://schemas.microsoft.com/office/drawing/2014/main" id="{08C813B7-C1A0-4BC7-958F-F44323898A95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92" name="Gruppe 891">
            <a:extLst>
              <a:ext uri="{FF2B5EF4-FFF2-40B4-BE49-F238E27FC236}">
                <a16:creationId xmlns:a16="http://schemas.microsoft.com/office/drawing/2014/main" id="{8C4134CB-540A-46F5-9BAF-7C8DAB64F1BC}"/>
              </a:ext>
            </a:extLst>
          </p:cNvPr>
          <p:cNvGrpSpPr/>
          <p:nvPr/>
        </p:nvGrpSpPr>
        <p:grpSpPr>
          <a:xfrm rot="16200000">
            <a:off x="9533572" y="3553358"/>
            <a:ext cx="307747" cy="366694"/>
            <a:chOff x="6142922" y="2839015"/>
            <a:chExt cx="399212" cy="475679"/>
          </a:xfrm>
        </p:grpSpPr>
        <p:sp>
          <p:nvSpPr>
            <p:cNvPr id="893" name="Ellipse 892">
              <a:extLst>
                <a:ext uri="{FF2B5EF4-FFF2-40B4-BE49-F238E27FC236}">
                  <a16:creationId xmlns:a16="http://schemas.microsoft.com/office/drawing/2014/main" id="{BD970B06-E475-47F5-A637-3270D33F03E3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4" name="Rektangel 893">
              <a:extLst>
                <a:ext uri="{FF2B5EF4-FFF2-40B4-BE49-F238E27FC236}">
                  <a16:creationId xmlns:a16="http://schemas.microsoft.com/office/drawing/2014/main" id="{D5497671-3C76-43BB-905C-1BFA5B9AE38F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67" name="Gruppe 866">
            <a:extLst>
              <a:ext uri="{FF2B5EF4-FFF2-40B4-BE49-F238E27FC236}">
                <a16:creationId xmlns:a16="http://schemas.microsoft.com/office/drawing/2014/main" id="{EBD2167B-B81C-4FDB-BBF8-6BCE302A03A4}"/>
              </a:ext>
            </a:extLst>
          </p:cNvPr>
          <p:cNvGrpSpPr/>
          <p:nvPr/>
        </p:nvGrpSpPr>
        <p:grpSpPr>
          <a:xfrm rot="16200000">
            <a:off x="7457229" y="6445179"/>
            <a:ext cx="176152" cy="209893"/>
            <a:chOff x="6142922" y="2839015"/>
            <a:chExt cx="399212" cy="475679"/>
          </a:xfrm>
        </p:grpSpPr>
        <p:sp>
          <p:nvSpPr>
            <p:cNvPr id="868" name="Ellipse 867">
              <a:extLst>
                <a:ext uri="{FF2B5EF4-FFF2-40B4-BE49-F238E27FC236}">
                  <a16:creationId xmlns:a16="http://schemas.microsoft.com/office/drawing/2014/main" id="{6F6DFBF9-6CFF-4EB8-8353-99F9AFCA4B91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9" name="Rektangel 868">
              <a:extLst>
                <a:ext uri="{FF2B5EF4-FFF2-40B4-BE49-F238E27FC236}">
                  <a16:creationId xmlns:a16="http://schemas.microsoft.com/office/drawing/2014/main" id="{FC565117-C250-48E5-9D3D-FC0AB4FED791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42" name="Gruppe 841">
            <a:extLst>
              <a:ext uri="{FF2B5EF4-FFF2-40B4-BE49-F238E27FC236}">
                <a16:creationId xmlns:a16="http://schemas.microsoft.com/office/drawing/2014/main" id="{CF2772B0-7535-45B5-ABB9-E6C2F7C8A576}"/>
              </a:ext>
            </a:extLst>
          </p:cNvPr>
          <p:cNvGrpSpPr/>
          <p:nvPr/>
        </p:nvGrpSpPr>
        <p:grpSpPr>
          <a:xfrm rot="16200000">
            <a:off x="1778597" y="725433"/>
            <a:ext cx="176152" cy="209893"/>
            <a:chOff x="6142922" y="2839015"/>
            <a:chExt cx="399212" cy="475679"/>
          </a:xfrm>
        </p:grpSpPr>
        <p:sp>
          <p:nvSpPr>
            <p:cNvPr id="843" name="Ellipse 842">
              <a:extLst>
                <a:ext uri="{FF2B5EF4-FFF2-40B4-BE49-F238E27FC236}">
                  <a16:creationId xmlns:a16="http://schemas.microsoft.com/office/drawing/2014/main" id="{E5837F12-7B36-45A4-8ADE-2F54114B5E56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4" name="Rektangel 843">
              <a:extLst>
                <a:ext uri="{FF2B5EF4-FFF2-40B4-BE49-F238E27FC236}">
                  <a16:creationId xmlns:a16="http://schemas.microsoft.com/office/drawing/2014/main" id="{20861D3E-B1FC-4E4D-A84E-30BCC13C2C1C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08" name="Gruppe 607">
            <a:extLst>
              <a:ext uri="{FF2B5EF4-FFF2-40B4-BE49-F238E27FC236}">
                <a16:creationId xmlns:a16="http://schemas.microsoft.com/office/drawing/2014/main" id="{6C5C52B7-8F26-4E07-8251-1327FBEB9C64}"/>
              </a:ext>
            </a:extLst>
          </p:cNvPr>
          <p:cNvGrpSpPr/>
          <p:nvPr/>
        </p:nvGrpSpPr>
        <p:grpSpPr>
          <a:xfrm rot="16200000">
            <a:off x="5757698" y="2601532"/>
            <a:ext cx="176152" cy="209893"/>
            <a:chOff x="6142922" y="2839015"/>
            <a:chExt cx="399212" cy="475679"/>
          </a:xfrm>
        </p:grpSpPr>
        <p:sp>
          <p:nvSpPr>
            <p:cNvPr id="609" name="Ellipse 608">
              <a:extLst>
                <a:ext uri="{FF2B5EF4-FFF2-40B4-BE49-F238E27FC236}">
                  <a16:creationId xmlns:a16="http://schemas.microsoft.com/office/drawing/2014/main" id="{94175CB0-AAFE-4A93-8B0A-FEF7A78CB1E9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0" name="Rektangel 609">
              <a:extLst>
                <a:ext uri="{FF2B5EF4-FFF2-40B4-BE49-F238E27FC236}">
                  <a16:creationId xmlns:a16="http://schemas.microsoft.com/office/drawing/2014/main" id="{393D2546-1F7E-4522-AF04-C1701E80F933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6" name="Gruppe 595">
            <a:extLst>
              <a:ext uri="{FF2B5EF4-FFF2-40B4-BE49-F238E27FC236}">
                <a16:creationId xmlns:a16="http://schemas.microsoft.com/office/drawing/2014/main" id="{3A3DF77E-1D6B-4D65-B164-99F322DA6A09}"/>
              </a:ext>
            </a:extLst>
          </p:cNvPr>
          <p:cNvGrpSpPr/>
          <p:nvPr/>
        </p:nvGrpSpPr>
        <p:grpSpPr>
          <a:xfrm rot="16200000">
            <a:off x="5752353" y="2695429"/>
            <a:ext cx="176152" cy="209893"/>
            <a:chOff x="6142922" y="2839015"/>
            <a:chExt cx="399212" cy="475679"/>
          </a:xfrm>
        </p:grpSpPr>
        <p:sp>
          <p:nvSpPr>
            <p:cNvPr id="597" name="Ellipse 596">
              <a:extLst>
                <a:ext uri="{FF2B5EF4-FFF2-40B4-BE49-F238E27FC236}">
                  <a16:creationId xmlns:a16="http://schemas.microsoft.com/office/drawing/2014/main" id="{41DA1344-7DAA-40EB-846F-4B3C21FAF0E4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8" name="Rektangel 597">
              <a:extLst>
                <a:ext uri="{FF2B5EF4-FFF2-40B4-BE49-F238E27FC236}">
                  <a16:creationId xmlns:a16="http://schemas.microsoft.com/office/drawing/2014/main" id="{3FC06E37-1478-44DC-9015-9784E1315499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74" name="Gruppe 573">
            <a:extLst>
              <a:ext uri="{FF2B5EF4-FFF2-40B4-BE49-F238E27FC236}">
                <a16:creationId xmlns:a16="http://schemas.microsoft.com/office/drawing/2014/main" id="{A3FBBF01-5FEB-4B50-8DC4-C67061421A5E}"/>
              </a:ext>
            </a:extLst>
          </p:cNvPr>
          <p:cNvGrpSpPr/>
          <p:nvPr/>
        </p:nvGrpSpPr>
        <p:grpSpPr>
          <a:xfrm rot="10800000">
            <a:off x="4588773" y="2890730"/>
            <a:ext cx="176152" cy="209893"/>
            <a:chOff x="6142922" y="2839015"/>
            <a:chExt cx="399212" cy="475679"/>
          </a:xfrm>
        </p:grpSpPr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id="{354691D6-2612-4372-8FB9-C664606544C8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6" name="Rektangel 575">
              <a:extLst>
                <a:ext uri="{FF2B5EF4-FFF2-40B4-BE49-F238E27FC236}">
                  <a16:creationId xmlns:a16="http://schemas.microsoft.com/office/drawing/2014/main" id="{0D98B97E-74DB-44D7-A320-3D66CAF77B2E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33" name="Gruppe 532">
            <a:extLst>
              <a:ext uri="{FF2B5EF4-FFF2-40B4-BE49-F238E27FC236}">
                <a16:creationId xmlns:a16="http://schemas.microsoft.com/office/drawing/2014/main" id="{467FEDC3-6BE2-4615-96FD-A579ECB61DA2}"/>
              </a:ext>
            </a:extLst>
          </p:cNvPr>
          <p:cNvGrpSpPr/>
          <p:nvPr/>
        </p:nvGrpSpPr>
        <p:grpSpPr>
          <a:xfrm>
            <a:off x="10400695" y="3378805"/>
            <a:ext cx="204006" cy="243082"/>
            <a:chOff x="6142922" y="2839015"/>
            <a:chExt cx="399212" cy="475679"/>
          </a:xfrm>
        </p:grpSpPr>
        <p:sp>
          <p:nvSpPr>
            <p:cNvPr id="534" name="Ellipse 533">
              <a:extLst>
                <a:ext uri="{FF2B5EF4-FFF2-40B4-BE49-F238E27FC236}">
                  <a16:creationId xmlns:a16="http://schemas.microsoft.com/office/drawing/2014/main" id="{A44EFB07-7FBE-43C1-B423-E7C9106D7A52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5" name="Rektangel 534">
              <a:extLst>
                <a:ext uri="{FF2B5EF4-FFF2-40B4-BE49-F238E27FC236}">
                  <a16:creationId xmlns:a16="http://schemas.microsoft.com/office/drawing/2014/main" id="{01D94B91-3091-414C-9BE1-7FC2207BC9B0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03" name="Gruppe 302">
            <a:extLst>
              <a:ext uri="{FF2B5EF4-FFF2-40B4-BE49-F238E27FC236}">
                <a16:creationId xmlns:a16="http://schemas.microsoft.com/office/drawing/2014/main" id="{AD9489EE-EED0-44A5-976B-C229F32CCAA1}"/>
              </a:ext>
            </a:extLst>
          </p:cNvPr>
          <p:cNvGrpSpPr/>
          <p:nvPr/>
        </p:nvGrpSpPr>
        <p:grpSpPr>
          <a:xfrm>
            <a:off x="2137341" y="3145565"/>
            <a:ext cx="2136116" cy="1933605"/>
            <a:chOff x="1117422" y="4665228"/>
            <a:chExt cx="2136116" cy="1933605"/>
          </a:xfrm>
        </p:grpSpPr>
        <p:sp>
          <p:nvSpPr>
            <p:cNvPr id="304" name="Rektangel 303">
              <a:extLst>
                <a:ext uri="{FF2B5EF4-FFF2-40B4-BE49-F238E27FC236}">
                  <a16:creationId xmlns:a16="http://schemas.microsoft.com/office/drawing/2014/main" id="{F756BAB6-1432-4529-B957-A6DE00143D98}"/>
                </a:ext>
              </a:extLst>
            </p:cNvPr>
            <p:cNvSpPr/>
            <p:nvPr/>
          </p:nvSpPr>
          <p:spPr>
            <a:xfrm>
              <a:off x="1117422" y="4665228"/>
              <a:ext cx="2136116" cy="1933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Forsterker</a:t>
              </a:r>
            </a:p>
          </p:txBody>
        </p:sp>
        <p:grpSp>
          <p:nvGrpSpPr>
            <p:cNvPr id="305" name="Gruppe 304">
              <a:extLst>
                <a:ext uri="{FF2B5EF4-FFF2-40B4-BE49-F238E27FC236}">
                  <a16:creationId xmlns:a16="http://schemas.microsoft.com/office/drawing/2014/main" id="{C9AFAF06-7205-4088-9A9D-2E9371282656}"/>
                </a:ext>
              </a:extLst>
            </p:cNvPr>
            <p:cNvGrpSpPr/>
            <p:nvPr/>
          </p:nvGrpSpPr>
          <p:grpSpPr>
            <a:xfrm>
              <a:off x="2187418" y="4760925"/>
              <a:ext cx="486093" cy="388298"/>
              <a:chOff x="9157612" y="952797"/>
              <a:chExt cx="486093" cy="388298"/>
            </a:xfrm>
          </p:grpSpPr>
          <p:sp>
            <p:nvSpPr>
              <p:cNvPr id="325" name="TekstSylinder 324">
                <a:extLst>
                  <a:ext uri="{FF2B5EF4-FFF2-40B4-BE49-F238E27FC236}">
                    <a16:creationId xmlns:a16="http://schemas.microsoft.com/office/drawing/2014/main" id="{91F9F689-9E0B-4173-9B4C-CC21E4C87EB9}"/>
                  </a:ext>
                </a:extLst>
              </p:cNvPr>
              <p:cNvSpPr txBox="1"/>
              <p:nvPr/>
            </p:nvSpPr>
            <p:spPr>
              <a:xfrm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OUT1</a:t>
                </a:r>
              </a:p>
            </p:txBody>
          </p:sp>
          <p:sp>
            <p:nvSpPr>
              <p:cNvPr id="326" name="TekstSylinder 325">
                <a:extLst>
                  <a:ext uri="{FF2B5EF4-FFF2-40B4-BE49-F238E27FC236}">
                    <a16:creationId xmlns:a16="http://schemas.microsoft.com/office/drawing/2014/main" id="{4F2BBDEF-1731-447F-8184-85E32BF7B2AF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27" name="TekstSylinder 326">
                <a:extLst>
                  <a:ext uri="{FF2B5EF4-FFF2-40B4-BE49-F238E27FC236}">
                    <a16:creationId xmlns:a16="http://schemas.microsoft.com/office/drawing/2014/main" id="{F10DCA57-A297-4271-89E8-E96E2065DDBC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8ABE929C-14B3-4B58-9E14-FB71732FBE34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9" name="Ellipse 328">
                <a:extLst>
                  <a:ext uri="{FF2B5EF4-FFF2-40B4-BE49-F238E27FC236}">
                    <a16:creationId xmlns:a16="http://schemas.microsoft.com/office/drawing/2014/main" id="{AC5FD213-8F6D-4942-AA57-DD37B6537CC7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6" name="Gruppe 305">
              <a:extLst>
                <a:ext uri="{FF2B5EF4-FFF2-40B4-BE49-F238E27FC236}">
                  <a16:creationId xmlns:a16="http://schemas.microsoft.com/office/drawing/2014/main" id="{F1FC52B4-B368-486B-86A0-83ADDDFBC79C}"/>
                </a:ext>
              </a:extLst>
            </p:cNvPr>
            <p:cNvGrpSpPr/>
            <p:nvPr/>
          </p:nvGrpSpPr>
          <p:grpSpPr>
            <a:xfrm flipV="1">
              <a:off x="2131373" y="6055469"/>
              <a:ext cx="486093" cy="388298"/>
              <a:chOff x="9157612" y="952797"/>
              <a:chExt cx="486093" cy="388298"/>
            </a:xfrm>
          </p:grpSpPr>
          <p:sp>
            <p:nvSpPr>
              <p:cNvPr id="320" name="TekstSylinder 319">
                <a:extLst>
                  <a:ext uri="{FF2B5EF4-FFF2-40B4-BE49-F238E27FC236}">
                    <a16:creationId xmlns:a16="http://schemas.microsoft.com/office/drawing/2014/main" id="{B647F978-E132-4553-A7F7-D3DFE937B285}"/>
                  </a:ext>
                </a:extLst>
              </p:cNvPr>
              <p:cNvSpPr txBox="1"/>
              <p:nvPr/>
            </p:nvSpPr>
            <p:spPr>
              <a:xfrm flipV="1"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OUT2</a:t>
                </a:r>
              </a:p>
            </p:txBody>
          </p:sp>
          <p:sp>
            <p:nvSpPr>
              <p:cNvPr id="321" name="TekstSylinder 320">
                <a:extLst>
                  <a:ext uri="{FF2B5EF4-FFF2-40B4-BE49-F238E27FC236}">
                    <a16:creationId xmlns:a16="http://schemas.microsoft.com/office/drawing/2014/main" id="{48890C3C-3243-4BBB-9F80-FAEEF044E495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22" name="TekstSylinder 321">
                <a:extLst>
                  <a:ext uri="{FF2B5EF4-FFF2-40B4-BE49-F238E27FC236}">
                    <a16:creationId xmlns:a16="http://schemas.microsoft.com/office/drawing/2014/main" id="{27A3B8A0-DAA9-4CD1-A1B0-4A4EC3F88EB7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23" name="Ellipse 322">
                <a:extLst>
                  <a:ext uri="{FF2B5EF4-FFF2-40B4-BE49-F238E27FC236}">
                    <a16:creationId xmlns:a16="http://schemas.microsoft.com/office/drawing/2014/main" id="{D0D14E79-63E7-4B78-9A85-B1E32199D43F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4" name="Ellipse 323">
                <a:extLst>
                  <a:ext uri="{FF2B5EF4-FFF2-40B4-BE49-F238E27FC236}">
                    <a16:creationId xmlns:a16="http://schemas.microsoft.com/office/drawing/2014/main" id="{0B92880F-BD49-4127-A779-27DD4BD8FC58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7" name="Gruppe 306">
              <a:extLst>
                <a:ext uri="{FF2B5EF4-FFF2-40B4-BE49-F238E27FC236}">
                  <a16:creationId xmlns:a16="http://schemas.microsoft.com/office/drawing/2014/main" id="{547201C0-90F5-41FD-BA19-9B1B14CF4CE1}"/>
                </a:ext>
              </a:extLst>
            </p:cNvPr>
            <p:cNvGrpSpPr/>
            <p:nvPr/>
          </p:nvGrpSpPr>
          <p:grpSpPr>
            <a:xfrm>
              <a:off x="1452974" y="6156106"/>
              <a:ext cx="384359" cy="289305"/>
              <a:chOff x="152400" y="4646664"/>
              <a:chExt cx="384359" cy="289305"/>
            </a:xfrm>
          </p:grpSpPr>
          <p:sp>
            <p:nvSpPr>
              <p:cNvPr id="316" name="TekstSylinder 315">
                <a:extLst>
                  <a:ext uri="{FF2B5EF4-FFF2-40B4-BE49-F238E27FC236}">
                    <a16:creationId xmlns:a16="http://schemas.microsoft.com/office/drawing/2014/main" id="{56BF265C-0357-471D-BFD1-3DA25AAD8FFE}"/>
                  </a:ext>
                </a:extLst>
              </p:cNvPr>
              <p:cNvSpPr txBox="1"/>
              <p:nvPr/>
            </p:nvSpPr>
            <p:spPr>
              <a:xfrm>
                <a:off x="152400" y="464666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17" name="TekstSylinder 316">
                <a:extLst>
                  <a:ext uri="{FF2B5EF4-FFF2-40B4-BE49-F238E27FC236}">
                    <a16:creationId xmlns:a16="http://schemas.microsoft.com/office/drawing/2014/main" id="{82E678DB-FF4B-4886-9018-4138D3CA8816}"/>
                  </a:ext>
                </a:extLst>
              </p:cNvPr>
              <p:cNvSpPr txBox="1"/>
              <p:nvPr/>
            </p:nvSpPr>
            <p:spPr>
              <a:xfrm>
                <a:off x="313621" y="4646664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037E61BC-ADFB-414A-8029-5A78246D058C}"/>
                  </a:ext>
                </a:extLst>
              </p:cNvPr>
              <p:cNvSpPr/>
              <p:nvPr/>
            </p:nvSpPr>
            <p:spPr>
              <a:xfrm>
                <a:off x="238153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0347D7E8-326A-4990-A805-CB3137A9EEEA}"/>
                  </a:ext>
                </a:extLst>
              </p:cNvPr>
              <p:cNvSpPr/>
              <p:nvPr/>
            </p:nvSpPr>
            <p:spPr>
              <a:xfrm>
                <a:off x="383447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8" name="Gruppe 307">
              <a:extLst>
                <a:ext uri="{FF2B5EF4-FFF2-40B4-BE49-F238E27FC236}">
                  <a16:creationId xmlns:a16="http://schemas.microsoft.com/office/drawing/2014/main" id="{3C5C7794-3DB6-4077-8178-B337613C70BA}"/>
                </a:ext>
              </a:extLst>
            </p:cNvPr>
            <p:cNvGrpSpPr/>
            <p:nvPr/>
          </p:nvGrpSpPr>
          <p:grpSpPr>
            <a:xfrm>
              <a:off x="1183075" y="5577470"/>
              <a:ext cx="453364" cy="573668"/>
              <a:chOff x="275784" y="4230241"/>
              <a:chExt cx="453364" cy="573668"/>
            </a:xfrm>
          </p:grpSpPr>
          <p:grpSp>
            <p:nvGrpSpPr>
              <p:cNvPr id="309" name="Gruppe 308">
                <a:extLst>
                  <a:ext uri="{FF2B5EF4-FFF2-40B4-BE49-F238E27FC236}">
                    <a16:creationId xmlns:a16="http://schemas.microsoft.com/office/drawing/2014/main" id="{E3CD07D5-F957-4DA5-8F14-F165D43B9B06}"/>
                  </a:ext>
                </a:extLst>
              </p:cNvPr>
              <p:cNvGrpSpPr/>
              <p:nvPr/>
            </p:nvGrpSpPr>
            <p:grpSpPr>
              <a:xfrm>
                <a:off x="293944" y="4230241"/>
                <a:ext cx="435204" cy="573668"/>
                <a:chOff x="293944" y="4230241"/>
                <a:chExt cx="435204" cy="573668"/>
              </a:xfrm>
            </p:grpSpPr>
            <p:sp>
              <p:nvSpPr>
                <p:cNvPr id="313" name="TekstSylinder 312">
                  <a:extLst>
                    <a:ext uri="{FF2B5EF4-FFF2-40B4-BE49-F238E27FC236}">
                      <a16:creationId xmlns:a16="http://schemas.microsoft.com/office/drawing/2014/main" id="{18E64D52-FAA3-47AF-918B-2996C1633F03}"/>
                    </a:ext>
                  </a:extLst>
                </p:cNvPr>
                <p:cNvSpPr txBox="1"/>
                <p:nvPr/>
              </p:nvSpPr>
              <p:spPr>
                <a:xfrm>
                  <a:off x="293944" y="4557688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IN2</a:t>
                  </a:r>
                </a:p>
              </p:txBody>
            </p:sp>
            <p:sp>
              <p:nvSpPr>
                <p:cNvPr id="314" name="TekstSylinder 313">
                  <a:extLst>
                    <a:ext uri="{FF2B5EF4-FFF2-40B4-BE49-F238E27FC236}">
                      <a16:creationId xmlns:a16="http://schemas.microsoft.com/office/drawing/2014/main" id="{5A6998D5-737C-4901-9601-86E36C5351D5}"/>
                    </a:ext>
                  </a:extLst>
                </p:cNvPr>
                <p:cNvSpPr txBox="1"/>
                <p:nvPr/>
              </p:nvSpPr>
              <p:spPr>
                <a:xfrm>
                  <a:off x="308779" y="4380381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IN1</a:t>
                  </a:r>
                </a:p>
              </p:txBody>
            </p:sp>
            <p:sp>
              <p:nvSpPr>
                <p:cNvPr id="315" name="TekstSylinder 314">
                  <a:extLst>
                    <a:ext uri="{FF2B5EF4-FFF2-40B4-BE49-F238E27FC236}">
                      <a16:creationId xmlns:a16="http://schemas.microsoft.com/office/drawing/2014/main" id="{E30A684F-1351-4AA6-AB7D-EC3411D9E242}"/>
                    </a:ext>
                  </a:extLst>
                </p:cNvPr>
                <p:cNvSpPr txBox="1"/>
                <p:nvPr/>
              </p:nvSpPr>
              <p:spPr>
                <a:xfrm>
                  <a:off x="302428" y="4230241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sp>
            <p:nvSpPr>
              <p:cNvPr id="310" name="Ellipse 309">
                <a:extLst>
                  <a:ext uri="{FF2B5EF4-FFF2-40B4-BE49-F238E27FC236}">
                    <a16:creationId xmlns:a16="http://schemas.microsoft.com/office/drawing/2014/main" id="{E689C353-E8FC-41CB-9B37-8E416DED94A8}"/>
                  </a:ext>
                </a:extLst>
              </p:cNvPr>
              <p:cNvSpPr/>
              <p:nvPr/>
            </p:nvSpPr>
            <p:spPr>
              <a:xfrm>
                <a:off x="275784" y="43204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1" name="Ellipse 310">
                <a:extLst>
                  <a:ext uri="{FF2B5EF4-FFF2-40B4-BE49-F238E27FC236}">
                    <a16:creationId xmlns:a16="http://schemas.microsoft.com/office/drawing/2014/main" id="{50BAD0C3-1D6E-4AA7-B3B2-1D917EF6C7A8}"/>
                  </a:ext>
                </a:extLst>
              </p:cNvPr>
              <p:cNvSpPr/>
              <p:nvPr/>
            </p:nvSpPr>
            <p:spPr>
              <a:xfrm>
                <a:off x="275784" y="447898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2" name="Ellipse 311">
                <a:extLst>
                  <a:ext uri="{FF2B5EF4-FFF2-40B4-BE49-F238E27FC236}">
                    <a16:creationId xmlns:a16="http://schemas.microsoft.com/office/drawing/2014/main" id="{A21E9614-72FC-4F0E-A4C8-4EAEF34D8CD1}"/>
                  </a:ext>
                </a:extLst>
              </p:cNvPr>
              <p:cNvSpPr/>
              <p:nvPr/>
            </p:nvSpPr>
            <p:spPr>
              <a:xfrm>
                <a:off x="275784" y="46466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cxnSp>
        <p:nvCxnSpPr>
          <p:cNvPr id="360" name="Rett linje 359">
            <a:extLst>
              <a:ext uri="{FF2B5EF4-FFF2-40B4-BE49-F238E27FC236}">
                <a16:creationId xmlns:a16="http://schemas.microsoft.com/office/drawing/2014/main" id="{063E7581-B613-4266-BA50-56A34324C77E}"/>
              </a:ext>
            </a:extLst>
          </p:cNvPr>
          <p:cNvCxnSpPr>
            <a:cxnSpLocks/>
          </p:cNvCxnSpPr>
          <p:nvPr/>
        </p:nvCxnSpPr>
        <p:spPr>
          <a:xfrm flipH="1">
            <a:off x="3542125" y="2864114"/>
            <a:ext cx="1" cy="415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Rett linje 358">
            <a:extLst>
              <a:ext uri="{FF2B5EF4-FFF2-40B4-BE49-F238E27FC236}">
                <a16:creationId xmlns:a16="http://schemas.microsoft.com/office/drawing/2014/main" id="{5E09D415-4959-4EDC-B2C0-D1BB49F6FBE0}"/>
              </a:ext>
            </a:extLst>
          </p:cNvPr>
          <p:cNvCxnSpPr>
            <a:cxnSpLocks/>
          </p:cNvCxnSpPr>
          <p:nvPr/>
        </p:nvCxnSpPr>
        <p:spPr>
          <a:xfrm flipH="1">
            <a:off x="3325315" y="2736645"/>
            <a:ext cx="97" cy="53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uppe 329">
            <a:extLst>
              <a:ext uri="{FF2B5EF4-FFF2-40B4-BE49-F238E27FC236}">
                <a16:creationId xmlns:a16="http://schemas.microsoft.com/office/drawing/2014/main" id="{97B06C80-F7CA-4FEA-8E46-829BA4608559}"/>
              </a:ext>
            </a:extLst>
          </p:cNvPr>
          <p:cNvGrpSpPr/>
          <p:nvPr/>
        </p:nvGrpSpPr>
        <p:grpSpPr>
          <a:xfrm>
            <a:off x="2375534" y="5639559"/>
            <a:ext cx="399212" cy="475679"/>
            <a:chOff x="6142922" y="2839015"/>
            <a:chExt cx="399212" cy="475679"/>
          </a:xfrm>
        </p:grpSpPr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9F81AC71-69B3-4A28-ADE0-7511C00C9524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2" name="Rektangel 331">
              <a:extLst>
                <a:ext uri="{FF2B5EF4-FFF2-40B4-BE49-F238E27FC236}">
                  <a16:creationId xmlns:a16="http://schemas.microsoft.com/office/drawing/2014/main" id="{0F260CB7-2F07-4C51-A5DF-851F908FD4EF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3" name="Gruppe 182">
            <a:extLst>
              <a:ext uri="{FF2B5EF4-FFF2-40B4-BE49-F238E27FC236}">
                <a16:creationId xmlns:a16="http://schemas.microsoft.com/office/drawing/2014/main" id="{02EF6710-4D71-4090-9BB9-CC5B1C760D60}"/>
              </a:ext>
            </a:extLst>
          </p:cNvPr>
          <p:cNvGrpSpPr/>
          <p:nvPr/>
        </p:nvGrpSpPr>
        <p:grpSpPr>
          <a:xfrm rot="5400000">
            <a:off x="7022148" y="4013792"/>
            <a:ext cx="3286765" cy="1525299"/>
            <a:chOff x="6708403" y="2009646"/>
            <a:chExt cx="3286765" cy="1525299"/>
          </a:xfrm>
        </p:grpSpPr>
        <p:sp>
          <p:nvSpPr>
            <p:cNvPr id="184" name="Rektangel 183">
              <a:extLst>
                <a:ext uri="{FF2B5EF4-FFF2-40B4-BE49-F238E27FC236}">
                  <a16:creationId xmlns:a16="http://schemas.microsoft.com/office/drawing/2014/main" id="{0730E960-DFE6-43A1-97CF-CD0384CFEE32}"/>
                </a:ext>
              </a:extLst>
            </p:cNvPr>
            <p:cNvSpPr/>
            <p:nvPr/>
          </p:nvSpPr>
          <p:spPr>
            <a:xfrm>
              <a:off x="6708403" y="2009646"/>
              <a:ext cx="3286765" cy="15252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Nodemcu</a:t>
              </a:r>
              <a:r>
                <a:rPr lang="nb-NO" dirty="0"/>
                <a:t> 1.0</a:t>
              </a:r>
            </a:p>
          </p:txBody>
        </p:sp>
        <p:grpSp>
          <p:nvGrpSpPr>
            <p:cNvPr id="185" name="Gruppe 184">
              <a:extLst>
                <a:ext uri="{FF2B5EF4-FFF2-40B4-BE49-F238E27FC236}">
                  <a16:creationId xmlns:a16="http://schemas.microsoft.com/office/drawing/2014/main" id="{51DEFD0A-D1EE-4557-8B5F-7491122A1AB2}"/>
                </a:ext>
              </a:extLst>
            </p:cNvPr>
            <p:cNvGrpSpPr/>
            <p:nvPr/>
          </p:nvGrpSpPr>
          <p:grpSpPr>
            <a:xfrm>
              <a:off x="6780997" y="2043053"/>
              <a:ext cx="3063301" cy="631870"/>
              <a:chOff x="6839899" y="2042761"/>
              <a:chExt cx="3063301" cy="631870"/>
            </a:xfrm>
          </p:grpSpPr>
          <p:sp>
            <p:nvSpPr>
              <p:cNvPr id="237" name="TekstSylinder 236">
                <a:extLst>
                  <a:ext uri="{FF2B5EF4-FFF2-40B4-BE49-F238E27FC236}">
                    <a16:creationId xmlns:a16="http://schemas.microsoft.com/office/drawing/2014/main" id="{60F42682-1D97-4184-AD6B-17715E91752B}"/>
                  </a:ext>
                </a:extLst>
              </p:cNvPr>
              <p:cNvSpPr txBox="1"/>
              <p:nvPr/>
            </p:nvSpPr>
            <p:spPr>
              <a:xfrm rot="16200000">
                <a:off x="7887093" y="2278635"/>
                <a:ext cx="622286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38" name="TekstSylinder 237">
                <a:extLst>
                  <a:ext uri="{FF2B5EF4-FFF2-40B4-BE49-F238E27FC236}">
                    <a16:creationId xmlns:a16="http://schemas.microsoft.com/office/drawing/2014/main" id="{685C5AD1-92AF-4636-B9D2-D49B9087171A}"/>
                  </a:ext>
                </a:extLst>
              </p:cNvPr>
              <p:cNvSpPr txBox="1"/>
              <p:nvPr/>
            </p:nvSpPr>
            <p:spPr>
              <a:xfrm rot="16200000">
                <a:off x="7727690" y="2274835"/>
                <a:ext cx="550151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grpSp>
            <p:nvGrpSpPr>
              <p:cNvPr id="239" name="Gruppe 238">
                <a:extLst>
                  <a:ext uri="{FF2B5EF4-FFF2-40B4-BE49-F238E27FC236}">
                    <a16:creationId xmlns:a16="http://schemas.microsoft.com/office/drawing/2014/main" id="{11C9760D-CFE9-4449-8117-E5A9E5057771}"/>
                  </a:ext>
                </a:extLst>
              </p:cNvPr>
              <p:cNvGrpSpPr/>
              <p:nvPr/>
            </p:nvGrpSpPr>
            <p:grpSpPr>
              <a:xfrm>
                <a:off x="6839899" y="2042761"/>
                <a:ext cx="3063301" cy="622286"/>
                <a:chOff x="6839899" y="2042761"/>
                <a:chExt cx="3063301" cy="622286"/>
              </a:xfrm>
            </p:grpSpPr>
            <p:grpSp>
              <p:nvGrpSpPr>
                <p:cNvPr id="259" name="Gruppe 258">
                  <a:extLst>
                    <a:ext uri="{FF2B5EF4-FFF2-40B4-BE49-F238E27FC236}">
                      <a16:creationId xmlns:a16="http://schemas.microsoft.com/office/drawing/2014/main" id="{705DBC0E-33ED-481B-911A-A20A8DA531FA}"/>
                    </a:ext>
                  </a:extLst>
                </p:cNvPr>
                <p:cNvGrpSpPr/>
                <p:nvPr/>
              </p:nvGrpSpPr>
              <p:grpSpPr>
                <a:xfrm>
                  <a:off x="6839899" y="2131729"/>
                  <a:ext cx="2446676" cy="451895"/>
                  <a:chOff x="6839899" y="2131729"/>
                  <a:chExt cx="2446676" cy="451895"/>
                </a:xfrm>
              </p:grpSpPr>
              <p:sp>
                <p:nvSpPr>
                  <p:cNvPr id="263" name="TekstSylinder 262">
                    <a:extLst>
                      <a:ext uri="{FF2B5EF4-FFF2-40B4-BE49-F238E27FC236}">
                        <a16:creationId xmlns:a16="http://schemas.microsoft.com/office/drawing/2014/main" id="{3F96289D-2BE6-4E5F-A965-BB824A511A8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02576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D0</a:t>
                    </a:r>
                  </a:p>
                </p:txBody>
              </p:sp>
              <p:sp>
                <p:nvSpPr>
                  <p:cNvPr id="264" name="TekstSylinder 263">
                    <a:extLst>
                      <a:ext uri="{FF2B5EF4-FFF2-40B4-BE49-F238E27FC236}">
                        <a16:creationId xmlns:a16="http://schemas.microsoft.com/office/drawing/2014/main" id="{EF40EA80-8888-40A6-A364-BE248C77054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902771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D1</a:t>
                    </a:r>
                  </a:p>
                </p:txBody>
              </p:sp>
              <p:sp>
                <p:nvSpPr>
                  <p:cNvPr id="265" name="TekstSylinder 264">
                    <a:extLst>
                      <a:ext uri="{FF2B5EF4-FFF2-40B4-BE49-F238E27FC236}">
                        <a16:creationId xmlns:a16="http://schemas.microsoft.com/office/drawing/2014/main" id="{20D22CFF-AD86-4389-8903-1ED2CCF863E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96252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D2</a:t>
                    </a:r>
                  </a:p>
                </p:txBody>
              </p:sp>
              <p:sp>
                <p:nvSpPr>
                  <p:cNvPr id="266" name="TekstSylinder 265">
                    <a:extLst>
                      <a:ext uri="{FF2B5EF4-FFF2-40B4-BE49-F238E27FC236}">
                        <a16:creationId xmlns:a16="http://schemas.microsoft.com/office/drawing/2014/main" id="{F35685EC-0005-443A-ACA6-9C1923909AB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316131" y="2270256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D3</a:t>
                    </a:r>
                  </a:p>
                </p:txBody>
              </p:sp>
              <p:sp>
                <p:nvSpPr>
                  <p:cNvPr id="267" name="TekstSylinder 266">
                    <a:extLst>
                      <a:ext uri="{FF2B5EF4-FFF2-40B4-BE49-F238E27FC236}">
                        <a16:creationId xmlns:a16="http://schemas.microsoft.com/office/drawing/2014/main" id="{36D0F5B5-C2C0-4680-98EA-BC576036356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527843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D4</a:t>
                    </a:r>
                  </a:p>
                </p:txBody>
              </p:sp>
              <p:sp>
                <p:nvSpPr>
                  <p:cNvPr id="268" name="TekstSylinder 267">
                    <a:extLst>
                      <a:ext uri="{FF2B5EF4-FFF2-40B4-BE49-F238E27FC236}">
                        <a16:creationId xmlns:a16="http://schemas.microsoft.com/office/drawing/2014/main" id="{08E1F785-7247-4D17-B71D-20A602A2BCA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143098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D5</a:t>
                    </a:r>
                  </a:p>
                </p:txBody>
              </p:sp>
              <p:sp>
                <p:nvSpPr>
                  <p:cNvPr id="269" name="TekstSylinder 268">
                    <a:extLst>
                      <a:ext uri="{FF2B5EF4-FFF2-40B4-BE49-F238E27FC236}">
                        <a16:creationId xmlns:a16="http://schemas.microsoft.com/office/drawing/2014/main" id="{4804CCA2-5FD8-4F0F-8486-0E2B50F63D1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53601" y="2269973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D6</a:t>
                    </a:r>
                  </a:p>
                </p:txBody>
              </p:sp>
              <p:sp>
                <p:nvSpPr>
                  <p:cNvPr id="270" name="TekstSylinder 269">
                    <a:extLst>
                      <a:ext uri="{FF2B5EF4-FFF2-40B4-BE49-F238E27FC236}">
                        <a16:creationId xmlns:a16="http://schemas.microsoft.com/office/drawing/2014/main" id="{882E9A0B-1290-411C-B733-FBBFB0DB8B7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567790" y="2276595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D7</a:t>
                    </a:r>
                  </a:p>
                </p:txBody>
              </p:sp>
              <p:sp>
                <p:nvSpPr>
                  <p:cNvPr id="271" name="TekstSylinder 270">
                    <a:extLst>
                      <a:ext uri="{FF2B5EF4-FFF2-40B4-BE49-F238E27FC236}">
                        <a16:creationId xmlns:a16="http://schemas.microsoft.com/office/drawing/2014/main" id="{42C504B4-17E0-474B-B3C7-99DBC08FAB4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768563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D8</a:t>
                    </a:r>
                  </a:p>
                </p:txBody>
              </p:sp>
              <p:sp>
                <p:nvSpPr>
                  <p:cNvPr id="272" name="TekstSylinder 271">
                    <a:extLst>
                      <a:ext uri="{FF2B5EF4-FFF2-40B4-BE49-F238E27FC236}">
                        <a16:creationId xmlns:a16="http://schemas.microsoft.com/office/drawing/2014/main" id="{9FCFAA8A-79FB-4F7E-B35B-686C16B19EB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79547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D9</a:t>
                    </a:r>
                  </a:p>
                </p:txBody>
              </p:sp>
            </p:grpSp>
            <p:sp>
              <p:nvSpPr>
                <p:cNvPr id="260" name="TekstSylinder 259">
                  <a:extLst>
                    <a:ext uri="{FF2B5EF4-FFF2-40B4-BE49-F238E27FC236}">
                      <a16:creationId xmlns:a16="http://schemas.microsoft.com/office/drawing/2014/main" id="{7DA540F1-D610-4FE0-A7E9-E29CA0B6E160}"/>
                    </a:ext>
                  </a:extLst>
                </p:cNvPr>
                <p:cNvSpPr txBox="1"/>
                <p:nvPr/>
              </p:nvSpPr>
              <p:spPr>
                <a:xfrm rot="16200000">
                  <a:off x="9112970" y="2275812"/>
                  <a:ext cx="561372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D10</a:t>
                  </a:r>
                </a:p>
              </p:txBody>
            </p:sp>
            <p:sp>
              <p:nvSpPr>
                <p:cNvPr id="261" name="TekstSylinder 260">
                  <a:extLst>
                    <a:ext uri="{FF2B5EF4-FFF2-40B4-BE49-F238E27FC236}">
                      <a16:creationId xmlns:a16="http://schemas.microsoft.com/office/drawing/2014/main" id="{491742F4-EE32-41A1-8240-05A88FF7C3EA}"/>
                    </a:ext>
                  </a:extLst>
                </p:cNvPr>
                <p:cNvSpPr txBox="1"/>
                <p:nvPr/>
              </p:nvSpPr>
              <p:spPr>
                <a:xfrm rot="16200000">
                  <a:off x="9543272" y="2270201"/>
                  <a:ext cx="550151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3V3</a:t>
                  </a:r>
                </a:p>
              </p:txBody>
            </p:sp>
            <p:sp>
              <p:nvSpPr>
                <p:cNvPr id="262" name="TekstSylinder 261">
                  <a:extLst>
                    <a:ext uri="{FF2B5EF4-FFF2-40B4-BE49-F238E27FC236}">
                      <a16:creationId xmlns:a16="http://schemas.microsoft.com/office/drawing/2014/main" id="{20A86326-178D-45D9-9424-99648078D2EC}"/>
                    </a:ext>
                  </a:extLst>
                </p:cNvPr>
                <p:cNvSpPr txBox="1"/>
                <p:nvPr/>
              </p:nvSpPr>
              <p:spPr>
                <a:xfrm rot="16200000">
                  <a:off x="9288241" y="2269051"/>
                  <a:ext cx="622286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grpSp>
            <p:nvGrpSpPr>
              <p:cNvPr id="240" name="Gruppe 239">
                <a:extLst>
                  <a:ext uri="{FF2B5EF4-FFF2-40B4-BE49-F238E27FC236}">
                    <a16:creationId xmlns:a16="http://schemas.microsoft.com/office/drawing/2014/main" id="{0013F49D-B061-4EA2-ABEE-5A47B7036DAE}"/>
                  </a:ext>
                </a:extLst>
              </p:cNvPr>
              <p:cNvGrpSpPr/>
              <p:nvPr/>
            </p:nvGrpSpPr>
            <p:grpSpPr>
              <a:xfrm>
                <a:off x="6922832" y="2168219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241" name="Gruppe 240">
                  <a:extLst>
                    <a:ext uri="{FF2B5EF4-FFF2-40B4-BE49-F238E27FC236}">
                      <a16:creationId xmlns:a16="http://schemas.microsoft.com/office/drawing/2014/main" id="{B3C02D05-A20F-4475-9B8B-138D3C1884FB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55" name="Ellipse 254">
                    <a:extLst>
                      <a:ext uri="{FF2B5EF4-FFF2-40B4-BE49-F238E27FC236}">
                        <a16:creationId xmlns:a16="http://schemas.microsoft.com/office/drawing/2014/main" id="{0DBCB3C6-65C7-43D5-8C2E-4770534A1148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6" name="Ellipse 255">
                    <a:extLst>
                      <a:ext uri="{FF2B5EF4-FFF2-40B4-BE49-F238E27FC236}">
                        <a16:creationId xmlns:a16="http://schemas.microsoft.com/office/drawing/2014/main" id="{135016C3-CE25-4FA9-B208-20045D9CD068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7" name="Ellipse 256">
                    <a:extLst>
                      <a:ext uri="{FF2B5EF4-FFF2-40B4-BE49-F238E27FC236}">
                        <a16:creationId xmlns:a16="http://schemas.microsoft.com/office/drawing/2014/main" id="{E9F2657C-AC59-4448-8218-8AD73A9B38DA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8" name="Ellipse 257">
                    <a:extLst>
                      <a:ext uri="{FF2B5EF4-FFF2-40B4-BE49-F238E27FC236}">
                        <a16:creationId xmlns:a16="http://schemas.microsoft.com/office/drawing/2014/main" id="{1A672B7B-5AF6-42A6-BC24-CDBD72E77D9A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42" name="Gruppe 241">
                  <a:extLst>
                    <a:ext uri="{FF2B5EF4-FFF2-40B4-BE49-F238E27FC236}">
                      <a16:creationId xmlns:a16="http://schemas.microsoft.com/office/drawing/2014/main" id="{ACD033DB-B54B-417E-9DB0-F1C05F301F7D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51" name="Ellipse 250">
                    <a:extLst>
                      <a:ext uri="{FF2B5EF4-FFF2-40B4-BE49-F238E27FC236}">
                        <a16:creationId xmlns:a16="http://schemas.microsoft.com/office/drawing/2014/main" id="{A1206DA0-ED57-4753-9826-98BAAF0D7F92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2" name="Ellipse 251">
                    <a:extLst>
                      <a:ext uri="{FF2B5EF4-FFF2-40B4-BE49-F238E27FC236}">
                        <a16:creationId xmlns:a16="http://schemas.microsoft.com/office/drawing/2014/main" id="{89FE49A9-AF78-4775-95A2-E459FBB0028F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3" name="Ellipse 252">
                    <a:extLst>
                      <a:ext uri="{FF2B5EF4-FFF2-40B4-BE49-F238E27FC236}">
                        <a16:creationId xmlns:a16="http://schemas.microsoft.com/office/drawing/2014/main" id="{7E6AE146-BCB7-48B2-B713-F46470AC9421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4" name="Ellipse 253">
                    <a:extLst>
                      <a:ext uri="{FF2B5EF4-FFF2-40B4-BE49-F238E27FC236}">
                        <a16:creationId xmlns:a16="http://schemas.microsoft.com/office/drawing/2014/main" id="{E6C13C8F-03E1-42D6-8148-AC2FEE02E1BD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43" name="Gruppe 242">
                  <a:extLst>
                    <a:ext uri="{FF2B5EF4-FFF2-40B4-BE49-F238E27FC236}">
                      <a16:creationId xmlns:a16="http://schemas.microsoft.com/office/drawing/2014/main" id="{267B481F-BA0A-4F0F-BF37-B54055D89A8B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47" name="Ellipse 246">
                    <a:extLst>
                      <a:ext uri="{FF2B5EF4-FFF2-40B4-BE49-F238E27FC236}">
                        <a16:creationId xmlns:a16="http://schemas.microsoft.com/office/drawing/2014/main" id="{E642CDBD-50F5-47EE-B84B-5079AEF2EB82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48" name="Ellipse 247">
                    <a:extLst>
                      <a:ext uri="{FF2B5EF4-FFF2-40B4-BE49-F238E27FC236}">
                        <a16:creationId xmlns:a16="http://schemas.microsoft.com/office/drawing/2014/main" id="{47367AA2-DB91-4191-9A0F-E033F56DA896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49" name="Ellipse 248">
                    <a:extLst>
                      <a:ext uri="{FF2B5EF4-FFF2-40B4-BE49-F238E27FC236}">
                        <a16:creationId xmlns:a16="http://schemas.microsoft.com/office/drawing/2014/main" id="{E33F39E8-6EF7-4ECF-9861-E8B78E8FB031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0" name="Ellipse 249">
                    <a:extLst>
                      <a:ext uri="{FF2B5EF4-FFF2-40B4-BE49-F238E27FC236}">
                        <a16:creationId xmlns:a16="http://schemas.microsoft.com/office/drawing/2014/main" id="{3BFE6371-2CE0-4161-AF2E-C134F71AAD3F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244" name="Ellipse 243">
                  <a:extLst>
                    <a:ext uri="{FF2B5EF4-FFF2-40B4-BE49-F238E27FC236}">
                      <a16:creationId xmlns:a16="http://schemas.microsoft.com/office/drawing/2014/main" id="{169EE2A8-5B8C-49D8-A293-FD3FD073134A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45" name="Ellipse 244">
                  <a:extLst>
                    <a:ext uri="{FF2B5EF4-FFF2-40B4-BE49-F238E27FC236}">
                      <a16:creationId xmlns:a16="http://schemas.microsoft.com/office/drawing/2014/main" id="{A639CBC1-2731-448F-891B-D95D550AFC82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46" name="Ellipse 245">
                  <a:extLst>
                    <a:ext uri="{FF2B5EF4-FFF2-40B4-BE49-F238E27FC236}">
                      <a16:creationId xmlns:a16="http://schemas.microsoft.com/office/drawing/2014/main" id="{A43F8FE2-263B-4978-9309-3B672A8CFF5E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86" name="Gruppe 185">
              <a:extLst>
                <a:ext uri="{FF2B5EF4-FFF2-40B4-BE49-F238E27FC236}">
                  <a16:creationId xmlns:a16="http://schemas.microsoft.com/office/drawing/2014/main" id="{DD80D75A-9CF3-42F8-8A0A-1446415F2ECA}"/>
                </a:ext>
              </a:extLst>
            </p:cNvPr>
            <p:cNvGrpSpPr/>
            <p:nvPr/>
          </p:nvGrpSpPr>
          <p:grpSpPr>
            <a:xfrm flipV="1">
              <a:off x="6761173" y="2931656"/>
              <a:ext cx="3089532" cy="485649"/>
              <a:chOff x="6739279" y="3509837"/>
              <a:chExt cx="3089532" cy="485649"/>
            </a:xfrm>
          </p:grpSpPr>
          <p:sp>
            <p:nvSpPr>
              <p:cNvPr id="188" name="TekstSylinder 187">
                <a:extLst>
                  <a:ext uri="{FF2B5EF4-FFF2-40B4-BE49-F238E27FC236}">
                    <a16:creationId xmlns:a16="http://schemas.microsoft.com/office/drawing/2014/main" id="{E616F9A7-B9A4-417E-A79D-9C89F3248D99}"/>
                  </a:ext>
                </a:extLst>
              </p:cNvPr>
              <p:cNvSpPr txBox="1"/>
              <p:nvPr/>
            </p:nvSpPr>
            <p:spPr>
              <a:xfrm rot="16200000">
                <a:off x="6662075" y="3680084"/>
                <a:ext cx="32412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190" name="TekstSylinder 189">
                <a:extLst>
                  <a:ext uri="{FF2B5EF4-FFF2-40B4-BE49-F238E27FC236}">
                    <a16:creationId xmlns:a16="http://schemas.microsoft.com/office/drawing/2014/main" id="{FAD8BAD3-F053-446D-9501-A9CCD734BBC7}"/>
                  </a:ext>
                </a:extLst>
              </p:cNvPr>
              <p:cNvSpPr txBox="1"/>
              <p:nvPr/>
            </p:nvSpPr>
            <p:spPr>
              <a:xfrm rot="16200000">
                <a:off x="6816174" y="3679406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192" name="TekstSylinder 191">
                <a:extLst>
                  <a:ext uri="{FF2B5EF4-FFF2-40B4-BE49-F238E27FC236}">
                    <a16:creationId xmlns:a16="http://schemas.microsoft.com/office/drawing/2014/main" id="{7964330D-158D-481E-BCD6-A2DA9EFD2B22}"/>
                  </a:ext>
                </a:extLst>
              </p:cNvPr>
              <p:cNvSpPr txBox="1"/>
              <p:nvPr/>
            </p:nvSpPr>
            <p:spPr>
              <a:xfrm rot="16200000">
                <a:off x="7012952" y="3686198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194" name="TekstSylinder 193">
                <a:extLst>
                  <a:ext uri="{FF2B5EF4-FFF2-40B4-BE49-F238E27FC236}">
                    <a16:creationId xmlns:a16="http://schemas.microsoft.com/office/drawing/2014/main" id="{93D91BAB-B7D2-4AF7-BA3B-942214846F22}"/>
                  </a:ext>
                </a:extLst>
              </p:cNvPr>
              <p:cNvSpPr txBox="1"/>
              <p:nvPr/>
            </p:nvSpPr>
            <p:spPr>
              <a:xfrm rot="16200000">
                <a:off x="7229735" y="367918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SD3</a:t>
                </a:r>
              </a:p>
            </p:txBody>
          </p:sp>
          <p:sp>
            <p:nvSpPr>
              <p:cNvPr id="196" name="TekstSylinder 195">
                <a:extLst>
                  <a:ext uri="{FF2B5EF4-FFF2-40B4-BE49-F238E27FC236}">
                    <a16:creationId xmlns:a16="http://schemas.microsoft.com/office/drawing/2014/main" id="{5A0D1831-D660-4595-8266-9000C1CEE6D6}"/>
                  </a:ext>
                </a:extLst>
              </p:cNvPr>
              <p:cNvSpPr txBox="1"/>
              <p:nvPr/>
            </p:nvSpPr>
            <p:spPr>
              <a:xfrm rot="16200000">
                <a:off x="7451042" y="368619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SD2</a:t>
                </a:r>
              </a:p>
            </p:txBody>
          </p:sp>
          <p:sp>
            <p:nvSpPr>
              <p:cNvPr id="198" name="TekstSylinder 197">
                <a:extLst>
                  <a:ext uri="{FF2B5EF4-FFF2-40B4-BE49-F238E27FC236}">
                    <a16:creationId xmlns:a16="http://schemas.microsoft.com/office/drawing/2014/main" id="{928F9629-F585-46CF-BCE2-AAE67D1E6FB3}"/>
                  </a:ext>
                </a:extLst>
              </p:cNvPr>
              <p:cNvSpPr txBox="1"/>
              <p:nvPr/>
            </p:nvSpPr>
            <p:spPr>
              <a:xfrm rot="16200000">
                <a:off x="7692452" y="3674662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SD1</a:t>
                </a:r>
              </a:p>
            </p:txBody>
          </p:sp>
          <p:sp>
            <p:nvSpPr>
              <p:cNvPr id="200" name="TekstSylinder 199">
                <a:extLst>
                  <a:ext uri="{FF2B5EF4-FFF2-40B4-BE49-F238E27FC236}">
                    <a16:creationId xmlns:a16="http://schemas.microsoft.com/office/drawing/2014/main" id="{C67C54A2-9646-4901-929A-468B6ADDEA92}"/>
                  </a:ext>
                </a:extLst>
              </p:cNvPr>
              <p:cNvSpPr txBox="1"/>
              <p:nvPr/>
            </p:nvSpPr>
            <p:spPr>
              <a:xfrm rot="16200000">
                <a:off x="7859865" y="3690053"/>
                <a:ext cx="441146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CMD</a:t>
                </a:r>
              </a:p>
            </p:txBody>
          </p:sp>
          <p:sp>
            <p:nvSpPr>
              <p:cNvPr id="202" name="TekstSylinder 201">
                <a:extLst>
                  <a:ext uri="{FF2B5EF4-FFF2-40B4-BE49-F238E27FC236}">
                    <a16:creationId xmlns:a16="http://schemas.microsoft.com/office/drawing/2014/main" id="{BBA63635-3C91-40F8-A39E-58FAED668EB5}"/>
                  </a:ext>
                </a:extLst>
              </p:cNvPr>
              <p:cNvSpPr txBox="1"/>
              <p:nvPr/>
            </p:nvSpPr>
            <p:spPr>
              <a:xfrm rot="16200000">
                <a:off x="8313946" y="3679968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CLK</a:t>
                </a:r>
              </a:p>
            </p:txBody>
          </p:sp>
          <p:sp>
            <p:nvSpPr>
              <p:cNvPr id="203" name="TekstSylinder 202">
                <a:extLst>
                  <a:ext uri="{FF2B5EF4-FFF2-40B4-BE49-F238E27FC236}">
                    <a16:creationId xmlns:a16="http://schemas.microsoft.com/office/drawing/2014/main" id="{199372EB-300C-4557-BEB7-88D3EBEFB7DC}"/>
                  </a:ext>
                </a:extLst>
              </p:cNvPr>
              <p:cNvSpPr txBox="1"/>
              <p:nvPr/>
            </p:nvSpPr>
            <p:spPr>
              <a:xfrm rot="16200000">
                <a:off x="8497750" y="3681751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04" name="TekstSylinder 203">
                <a:extLst>
                  <a:ext uri="{FF2B5EF4-FFF2-40B4-BE49-F238E27FC236}">
                    <a16:creationId xmlns:a16="http://schemas.microsoft.com/office/drawing/2014/main" id="{823AFC9C-D2FE-429C-81A6-9101B75C5626}"/>
                  </a:ext>
                </a:extLst>
              </p:cNvPr>
              <p:cNvSpPr txBox="1"/>
              <p:nvPr/>
            </p:nvSpPr>
            <p:spPr>
              <a:xfrm rot="16200000">
                <a:off x="8722148" y="3674573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sp>
            <p:nvSpPr>
              <p:cNvPr id="205" name="TekstSylinder 204">
                <a:extLst>
                  <a:ext uri="{FF2B5EF4-FFF2-40B4-BE49-F238E27FC236}">
                    <a16:creationId xmlns:a16="http://schemas.microsoft.com/office/drawing/2014/main" id="{BAB52A96-4981-45C6-8D7B-483C7402826A}"/>
                  </a:ext>
                </a:extLst>
              </p:cNvPr>
              <p:cNvSpPr txBox="1"/>
              <p:nvPr/>
            </p:nvSpPr>
            <p:spPr>
              <a:xfrm rot="16200000">
                <a:off x="8959811" y="3674573"/>
                <a:ext cx="33054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EN</a:t>
                </a:r>
              </a:p>
            </p:txBody>
          </p:sp>
          <p:sp>
            <p:nvSpPr>
              <p:cNvPr id="206" name="TekstSylinder 205">
                <a:extLst>
                  <a:ext uri="{FF2B5EF4-FFF2-40B4-BE49-F238E27FC236}">
                    <a16:creationId xmlns:a16="http://schemas.microsoft.com/office/drawing/2014/main" id="{36154816-9454-48D0-A8E8-7EA06096DB47}"/>
                  </a:ext>
                </a:extLst>
              </p:cNvPr>
              <p:cNvSpPr txBox="1"/>
              <p:nvPr/>
            </p:nvSpPr>
            <p:spPr>
              <a:xfrm rot="16200000">
                <a:off x="9311609" y="3690719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07" name="TekstSylinder 206">
                <a:extLst>
                  <a:ext uri="{FF2B5EF4-FFF2-40B4-BE49-F238E27FC236}">
                    <a16:creationId xmlns:a16="http://schemas.microsoft.com/office/drawing/2014/main" id="{2CCDE320-9025-41FD-9395-C1911148AC2D}"/>
                  </a:ext>
                </a:extLst>
              </p:cNvPr>
              <p:cNvSpPr txBox="1"/>
              <p:nvPr/>
            </p:nvSpPr>
            <p:spPr>
              <a:xfrm rot="16200000">
                <a:off x="9127275" y="3670179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RST</a:t>
                </a:r>
              </a:p>
            </p:txBody>
          </p:sp>
          <p:sp>
            <p:nvSpPr>
              <p:cNvPr id="209" name="TekstSylinder 208">
                <a:extLst>
                  <a:ext uri="{FF2B5EF4-FFF2-40B4-BE49-F238E27FC236}">
                    <a16:creationId xmlns:a16="http://schemas.microsoft.com/office/drawing/2014/main" id="{435B3AE7-2753-4CF4-A7E9-0333E51533D2}"/>
                  </a:ext>
                </a:extLst>
              </p:cNvPr>
              <p:cNvSpPr txBox="1"/>
              <p:nvPr/>
            </p:nvSpPr>
            <p:spPr>
              <a:xfrm rot="16200000">
                <a:off x="9567460" y="3661063"/>
                <a:ext cx="35298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210" name="TekstSylinder 209">
                <a:extLst>
                  <a:ext uri="{FF2B5EF4-FFF2-40B4-BE49-F238E27FC236}">
                    <a16:creationId xmlns:a16="http://schemas.microsoft.com/office/drawing/2014/main" id="{F5B16B30-C6E0-4B8F-9631-E3F23B7D5641}"/>
                  </a:ext>
                </a:extLst>
              </p:cNvPr>
              <p:cNvSpPr txBox="1"/>
              <p:nvPr/>
            </p:nvSpPr>
            <p:spPr>
              <a:xfrm rot="16200000">
                <a:off x="8096630" y="3679185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SD0</a:t>
                </a:r>
              </a:p>
            </p:txBody>
          </p:sp>
          <p:grpSp>
            <p:nvGrpSpPr>
              <p:cNvPr id="211" name="Gruppe 210">
                <a:extLst>
                  <a:ext uri="{FF2B5EF4-FFF2-40B4-BE49-F238E27FC236}">
                    <a16:creationId xmlns:a16="http://schemas.microsoft.com/office/drawing/2014/main" id="{D6999666-C539-4148-9FF2-AD1A357F74A0}"/>
                  </a:ext>
                </a:extLst>
              </p:cNvPr>
              <p:cNvGrpSpPr/>
              <p:nvPr/>
            </p:nvGrpSpPr>
            <p:grpSpPr>
              <a:xfrm>
                <a:off x="6849343" y="3509837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216" name="Gruppe 215">
                  <a:extLst>
                    <a:ext uri="{FF2B5EF4-FFF2-40B4-BE49-F238E27FC236}">
                      <a16:creationId xmlns:a16="http://schemas.microsoft.com/office/drawing/2014/main" id="{BAE0597F-3F40-4000-9E1D-8A5773E5CFB0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33" name="Ellipse 232">
                    <a:extLst>
                      <a:ext uri="{FF2B5EF4-FFF2-40B4-BE49-F238E27FC236}">
                        <a16:creationId xmlns:a16="http://schemas.microsoft.com/office/drawing/2014/main" id="{63D45142-53CD-4244-95E4-6884A10E4E41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4" name="Ellipse 233">
                    <a:extLst>
                      <a:ext uri="{FF2B5EF4-FFF2-40B4-BE49-F238E27FC236}">
                        <a16:creationId xmlns:a16="http://schemas.microsoft.com/office/drawing/2014/main" id="{51F756D7-0E4F-447B-90D9-8DAAB64076A5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5" name="Ellipse 234">
                    <a:extLst>
                      <a:ext uri="{FF2B5EF4-FFF2-40B4-BE49-F238E27FC236}">
                        <a16:creationId xmlns:a16="http://schemas.microsoft.com/office/drawing/2014/main" id="{796EC7E7-9B8D-40D8-A467-8F37A80A9DB4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6" name="Ellipse 235">
                    <a:extLst>
                      <a:ext uri="{FF2B5EF4-FFF2-40B4-BE49-F238E27FC236}">
                        <a16:creationId xmlns:a16="http://schemas.microsoft.com/office/drawing/2014/main" id="{2B80DC80-6599-4C34-85C8-3D107E8A548C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7" name="Gruppe 216">
                  <a:extLst>
                    <a:ext uri="{FF2B5EF4-FFF2-40B4-BE49-F238E27FC236}">
                      <a16:creationId xmlns:a16="http://schemas.microsoft.com/office/drawing/2014/main" id="{EC5E77FB-00DF-48E9-BC14-CA39538A93D2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29" name="Ellipse 228">
                    <a:extLst>
                      <a:ext uri="{FF2B5EF4-FFF2-40B4-BE49-F238E27FC236}">
                        <a16:creationId xmlns:a16="http://schemas.microsoft.com/office/drawing/2014/main" id="{DBC536BB-EDB8-41FA-8140-E483FB6E27DC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0" name="Ellipse 229">
                    <a:extLst>
                      <a:ext uri="{FF2B5EF4-FFF2-40B4-BE49-F238E27FC236}">
                        <a16:creationId xmlns:a16="http://schemas.microsoft.com/office/drawing/2014/main" id="{AFF9B36E-E231-4A3D-84F3-3B3BE55533E0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1" name="Ellipse 230">
                    <a:extLst>
                      <a:ext uri="{FF2B5EF4-FFF2-40B4-BE49-F238E27FC236}">
                        <a16:creationId xmlns:a16="http://schemas.microsoft.com/office/drawing/2014/main" id="{E4F93362-5285-45CE-9D10-412C69BF30EE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2" name="Ellipse 231">
                    <a:extLst>
                      <a:ext uri="{FF2B5EF4-FFF2-40B4-BE49-F238E27FC236}">
                        <a16:creationId xmlns:a16="http://schemas.microsoft.com/office/drawing/2014/main" id="{32486822-7D9A-42EF-A32D-0FCC1399CFFB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9" name="Gruppe 218">
                  <a:extLst>
                    <a:ext uri="{FF2B5EF4-FFF2-40B4-BE49-F238E27FC236}">
                      <a16:creationId xmlns:a16="http://schemas.microsoft.com/office/drawing/2014/main" id="{FFD8DDF9-61AA-4019-84E5-C70F3CEA4F71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24" name="Ellipse 223">
                    <a:extLst>
                      <a:ext uri="{FF2B5EF4-FFF2-40B4-BE49-F238E27FC236}">
                        <a16:creationId xmlns:a16="http://schemas.microsoft.com/office/drawing/2014/main" id="{F5346F3D-FCAE-4528-AE1B-98A832A9B0D8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5" name="Ellipse 224">
                    <a:extLst>
                      <a:ext uri="{FF2B5EF4-FFF2-40B4-BE49-F238E27FC236}">
                        <a16:creationId xmlns:a16="http://schemas.microsoft.com/office/drawing/2014/main" id="{4D252510-1CD5-4823-BCEC-3101656B8CFC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7" name="Ellipse 226">
                    <a:extLst>
                      <a:ext uri="{FF2B5EF4-FFF2-40B4-BE49-F238E27FC236}">
                        <a16:creationId xmlns:a16="http://schemas.microsoft.com/office/drawing/2014/main" id="{CD047D8C-1240-430C-B3BF-D50D602A9EFD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8" name="Ellipse 227">
                    <a:extLst>
                      <a:ext uri="{FF2B5EF4-FFF2-40B4-BE49-F238E27FC236}">
                        <a16:creationId xmlns:a16="http://schemas.microsoft.com/office/drawing/2014/main" id="{3EAD43CF-CBA7-4D20-9DB5-BA09405F13E6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220" name="Ellipse 219">
                  <a:extLst>
                    <a:ext uri="{FF2B5EF4-FFF2-40B4-BE49-F238E27FC236}">
                      <a16:creationId xmlns:a16="http://schemas.microsoft.com/office/drawing/2014/main" id="{D0DE9AFE-9AF4-4771-B5CE-89D3AC6AF318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22" name="Ellipse 221">
                  <a:extLst>
                    <a:ext uri="{FF2B5EF4-FFF2-40B4-BE49-F238E27FC236}">
                      <a16:creationId xmlns:a16="http://schemas.microsoft.com/office/drawing/2014/main" id="{3DEDB609-486C-4545-B2D3-82ACDF5931EF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23" name="Ellipse 222">
                  <a:extLst>
                    <a:ext uri="{FF2B5EF4-FFF2-40B4-BE49-F238E27FC236}">
                      <a16:creationId xmlns:a16="http://schemas.microsoft.com/office/drawing/2014/main" id="{1E286A20-8D27-424A-ABDB-7CB38E11633B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  <p:grpSp>
        <p:nvGrpSpPr>
          <p:cNvPr id="213" name="Gruppe 212">
            <a:extLst>
              <a:ext uri="{FF2B5EF4-FFF2-40B4-BE49-F238E27FC236}">
                <a16:creationId xmlns:a16="http://schemas.microsoft.com/office/drawing/2014/main" id="{87B37E73-3A9D-4C2D-BAAD-5CA3BD38363A}"/>
              </a:ext>
            </a:extLst>
          </p:cNvPr>
          <p:cNvGrpSpPr/>
          <p:nvPr/>
        </p:nvGrpSpPr>
        <p:grpSpPr>
          <a:xfrm>
            <a:off x="4561599" y="5708650"/>
            <a:ext cx="283244" cy="337498"/>
            <a:chOff x="6142922" y="2839015"/>
            <a:chExt cx="399212" cy="475679"/>
          </a:xfrm>
        </p:grpSpPr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EF9F0EBE-487A-4EB9-ACFB-8E5FE2F65C7D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5" name="Rektangel 214">
              <a:extLst>
                <a:ext uri="{FF2B5EF4-FFF2-40B4-BE49-F238E27FC236}">
                  <a16:creationId xmlns:a16="http://schemas.microsoft.com/office/drawing/2014/main" id="{E5E86C7D-FE7E-4722-A25C-A9A3DFDCA549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17C7B1B7-2073-41E5-A332-2FDABF24E996}"/>
              </a:ext>
            </a:extLst>
          </p:cNvPr>
          <p:cNvCxnSpPr/>
          <p:nvPr/>
        </p:nvCxnSpPr>
        <p:spPr>
          <a:xfrm>
            <a:off x="1023388" y="5857241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C02CD132-247C-42DD-82A1-B1404E85F071}"/>
              </a:ext>
            </a:extLst>
          </p:cNvPr>
          <p:cNvSpPr/>
          <p:nvPr/>
        </p:nvSpPr>
        <p:spPr>
          <a:xfrm>
            <a:off x="1491571" y="581914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1D4EE6D5-41CC-49A7-B635-1A8494AC774E}"/>
              </a:ext>
            </a:extLst>
          </p:cNvPr>
          <p:cNvCxnSpPr>
            <a:cxnSpLocks/>
          </p:cNvCxnSpPr>
          <p:nvPr/>
        </p:nvCxnSpPr>
        <p:spPr>
          <a:xfrm flipV="1">
            <a:off x="1529671" y="5560060"/>
            <a:ext cx="468630" cy="2971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DFADC18B-7545-48B3-9080-696530C371AC}"/>
              </a:ext>
            </a:extLst>
          </p:cNvPr>
          <p:cNvCxnSpPr/>
          <p:nvPr/>
        </p:nvCxnSpPr>
        <p:spPr>
          <a:xfrm>
            <a:off x="2061118" y="5857241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EE545EA0-3D91-494C-9C6F-27CE6B4FA7F1}"/>
              </a:ext>
            </a:extLst>
          </p:cNvPr>
          <p:cNvSpPr/>
          <p:nvPr/>
        </p:nvSpPr>
        <p:spPr>
          <a:xfrm>
            <a:off x="2025450" y="581914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4C2F5608-0186-4318-A268-B5CF9873A4A1}"/>
              </a:ext>
            </a:extLst>
          </p:cNvPr>
          <p:cNvCxnSpPr/>
          <p:nvPr/>
        </p:nvCxnSpPr>
        <p:spPr>
          <a:xfrm>
            <a:off x="301485" y="6123941"/>
            <a:ext cx="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DAF066B3-B9D8-46B1-B4F3-A242DAB52A12}"/>
              </a:ext>
            </a:extLst>
          </p:cNvPr>
          <p:cNvCxnSpPr>
            <a:cxnSpLocks/>
          </p:cNvCxnSpPr>
          <p:nvPr/>
        </p:nvCxnSpPr>
        <p:spPr>
          <a:xfrm>
            <a:off x="458691" y="5925285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72ECDEA0-E47F-4A38-9941-DFF6C34F9BA8}"/>
              </a:ext>
            </a:extLst>
          </p:cNvPr>
          <p:cNvCxnSpPr/>
          <p:nvPr/>
        </p:nvCxnSpPr>
        <p:spPr>
          <a:xfrm>
            <a:off x="960720" y="6694905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0D78B6D1-B420-4831-B81A-39EBD1D25C98}"/>
              </a:ext>
            </a:extLst>
          </p:cNvPr>
          <p:cNvSpPr/>
          <p:nvPr/>
        </p:nvSpPr>
        <p:spPr>
          <a:xfrm>
            <a:off x="1428903" y="6655636"/>
            <a:ext cx="76200" cy="785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6FCC2547-ACCF-49D2-A6A6-CAD7477571D2}"/>
              </a:ext>
            </a:extLst>
          </p:cNvPr>
          <p:cNvCxnSpPr>
            <a:cxnSpLocks/>
          </p:cNvCxnSpPr>
          <p:nvPr/>
        </p:nvCxnSpPr>
        <p:spPr>
          <a:xfrm flipV="1">
            <a:off x="1467003" y="6388601"/>
            <a:ext cx="468630" cy="306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5F1B95A-F956-43EF-9688-96C4526D123B}"/>
              </a:ext>
            </a:extLst>
          </p:cNvPr>
          <p:cNvCxnSpPr/>
          <p:nvPr/>
        </p:nvCxnSpPr>
        <p:spPr>
          <a:xfrm>
            <a:off x="2025450" y="6694905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4036703E-5F61-4A2C-9343-893B58AF4E28}"/>
              </a:ext>
            </a:extLst>
          </p:cNvPr>
          <p:cNvSpPr/>
          <p:nvPr/>
        </p:nvSpPr>
        <p:spPr>
          <a:xfrm>
            <a:off x="1962782" y="6655636"/>
            <a:ext cx="76200" cy="785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66FB0ED5-F8E0-467A-9022-BA4B74FB87A1}"/>
              </a:ext>
            </a:extLst>
          </p:cNvPr>
          <p:cNvCxnSpPr>
            <a:cxnSpLocks/>
          </p:cNvCxnSpPr>
          <p:nvPr/>
        </p:nvCxnSpPr>
        <p:spPr>
          <a:xfrm flipV="1">
            <a:off x="450371" y="6694905"/>
            <a:ext cx="553071" cy="1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3316225-CAAC-49E2-B338-9E011C0C3A0A}"/>
              </a:ext>
            </a:extLst>
          </p:cNvPr>
          <p:cNvCxnSpPr>
            <a:cxnSpLocks/>
          </p:cNvCxnSpPr>
          <p:nvPr/>
        </p:nvCxnSpPr>
        <p:spPr>
          <a:xfrm>
            <a:off x="311187" y="5857241"/>
            <a:ext cx="721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D38E5405-CC44-405B-BF44-E1FA55FD6F02}"/>
              </a:ext>
            </a:extLst>
          </p:cNvPr>
          <p:cNvCxnSpPr>
            <a:cxnSpLocks/>
          </p:cNvCxnSpPr>
          <p:nvPr/>
        </p:nvCxnSpPr>
        <p:spPr>
          <a:xfrm>
            <a:off x="301485" y="5857241"/>
            <a:ext cx="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8818956C-7880-4B3D-8C51-2ADAF453B475}"/>
              </a:ext>
            </a:extLst>
          </p:cNvPr>
          <p:cNvCxnSpPr>
            <a:cxnSpLocks/>
          </p:cNvCxnSpPr>
          <p:nvPr/>
        </p:nvCxnSpPr>
        <p:spPr>
          <a:xfrm flipV="1">
            <a:off x="2513270" y="6675270"/>
            <a:ext cx="2198467" cy="20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02564ABD-FB92-426B-BF53-2F0FBD5B003A}"/>
              </a:ext>
            </a:extLst>
          </p:cNvPr>
          <p:cNvCxnSpPr>
            <a:cxnSpLocks/>
          </p:cNvCxnSpPr>
          <p:nvPr/>
        </p:nvCxnSpPr>
        <p:spPr>
          <a:xfrm>
            <a:off x="2569016" y="5857241"/>
            <a:ext cx="1959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824C74B9-9B4A-44D5-8180-55C8AA7D82BD}"/>
              </a:ext>
            </a:extLst>
          </p:cNvPr>
          <p:cNvGrpSpPr/>
          <p:nvPr/>
        </p:nvGrpSpPr>
        <p:grpSpPr>
          <a:xfrm rot="5400000">
            <a:off x="4514357" y="3437874"/>
            <a:ext cx="2411436" cy="1833256"/>
            <a:chOff x="3735193" y="242381"/>
            <a:chExt cx="2411436" cy="1833256"/>
          </a:xfrm>
        </p:grpSpPr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C84C057D-8767-4DAB-A12C-DC7F269EA000}"/>
                </a:ext>
              </a:extLst>
            </p:cNvPr>
            <p:cNvSpPr/>
            <p:nvPr/>
          </p:nvSpPr>
          <p:spPr>
            <a:xfrm>
              <a:off x="3735193" y="242381"/>
              <a:ext cx="2411436" cy="1833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Arduino Uno</a:t>
              </a:r>
            </a:p>
          </p:txBody>
        </p:sp>
        <p:grpSp>
          <p:nvGrpSpPr>
            <p:cNvPr id="27" name="Gruppe 26">
              <a:extLst>
                <a:ext uri="{FF2B5EF4-FFF2-40B4-BE49-F238E27FC236}">
                  <a16:creationId xmlns:a16="http://schemas.microsoft.com/office/drawing/2014/main" id="{BCBC7EB6-A8FD-4EDA-B784-201A77D00717}"/>
                </a:ext>
              </a:extLst>
            </p:cNvPr>
            <p:cNvGrpSpPr/>
            <p:nvPr/>
          </p:nvGrpSpPr>
          <p:grpSpPr>
            <a:xfrm>
              <a:off x="3758800" y="370800"/>
              <a:ext cx="2364222" cy="405880"/>
              <a:chOff x="3589683" y="3372006"/>
              <a:chExt cx="2364222" cy="40588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3C75C3B0-329E-4890-9E36-CBDA712DCB1C}"/>
                  </a:ext>
                </a:extLst>
              </p:cNvPr>
              <p:cNvSpPr/>
              <p:nvPr/>
            </p:nvSpPr>
            <p:spPr>
              <a:xfrm>
                <a:off x="38481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0C51A457-ABB5-4152-BDEA-AB6065E483CD}"/>
                  </a:ext>
                </a:extLst>
              </p:cNvPr>
              <p:cNvSpPr/>
              <p:nvPr/>
            </p:nvSpPr>
            <p:spPr>
              <a:xfrm>
                <a:off x="39878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8E2189D1-875E-48CE-99BB-D44D5E68EBB5}"/>
                  </a:ext>
                </a:extLst>
              </p:cNvPr>
              <p:cNvSpPr/>
              <p:nvPr/>
            </p:nvSpPr>
            <p:spPr>
              <a:xfrm>
                <a:off x="41275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4718B248-BD21-4770-8FCF-8A5B74F617CF}"/>
                  </a:ext>
                </a:extLst>
              </p:cNvPr>
              <p:cNvSpPr/>
              <p:nvPr/>
            </p:nvSpPr>
            <p:spPr>
              <a:xfrm>
                <a:off x="42672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66" name="Gruppe 65">
                <a:extLst>
                  <a:ext uri="{FF2B5EF4-FFF2-40B4-BE49-F238E27FC236}">
                    <a16:creationId xmlns:a16="http://schemas.microsoft.com/office/drawing/2014/main" id="{D66D3243-BA75-475A-97C2-30FDE8D228A4}"/>
                  </a:ext>
                </a:extLst>
              </p:cNvPr>
              <p:cNvGrpSpPr/>
              <p:nvPr/>
            </p:nvGrpSpPr>
            <p:grpSpPr>
              <a:xfrm>
                <a:off x="44069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4" name="Gruppe 93">
                  <a:extLst>
                    <a:ext uri="{FF2B5EF4-FFF2-40B4-BE49-F238E27FC236}">
                      <a16:creationId xmlns:a16="http://schemas.microsoft.com/office/drawing/2014/main" id="{0D32E6AD-95C3-4272-B80D-049F4A86D63D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1154A216-90F7-42C6-A792-57126B8B1C30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C92CBDA5-4823-4BA2-9089-8370B38986F1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8" name="Ellipse 97">
                    <a:extLst>
                      <a:ext uri="{FF2B5EF4-FFF2-40B4-BE49-F238E27FC236}">
                        <a16:creationId xmlns:a16="http://schemas.microsoft.com/office/drawing/2014/main" id="{C918DAF5-4265-40AE-BF34-107F12C1D5C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5" name="Ellipse 94">
                  <a:extLst>
                    <a:ext uri="{FF2B5EF4-FFF2-40B4-BE49-F238E27FC236}">
                      <a16:creationId xmlns:a16="http://schemas.microsoft.com/office/drawing/2014/main" id="{9F9888CC-BEC9-48CB-BEA8-0A4E858A2CBC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7" name="Gruppe 66">
                <a:extLst>
                  <a:ext uri="{FF2B5EF4-FFF2-40B4-BE49-F238E27FC236}">
                    <a16:creationId xmlns:a16="http://schemas.microsoft.com/office/drawing/2014/main" id="{15FBADF8-9BAE-4EDE-B40F-4BBA6B527B82}"/>
                  </a:ext>
                </a:extLst>
              </p:cNvPr>
              <p:cNvGrpSpPr/>
              <p:nvPr/>
            </p:nvGrpSpPr>
            <p:grpSpPr>
              <a:xfrm>
                <a:off x="49657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89" name="Gruppe 88">
                  <a:extLst>
                    <a:ext uri="{FF2B5EF4-FFF2-40B4-BE49-F238E27FC236}">
                      <a16:creationId xmlns:a16="http://schemas.microsoft.com/office/drawing/2014/main" id="{FAFBBA17-CADB-47E3-B238-A322AC22877E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A92966B5-5547-4D3D-91A9-13E342AB0B9E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37F8E-0D42-4FE6-BF29-AC3C3FD10777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E1E29D78-EF96-4A35-A243-A262BB0FD892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77BA33D0-4785-45F1-A6C8-4CD50E4F36B6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8" name="Gruppe 67">
                <a:extLst>
                  <a:ext uri="{FF2B5EF4-FFF2-40B4-BE49-F238E27FC236}">
                    <a16:creationId xmlns:a16="http://schemas.microsoft.com/office/drawing/2014/main" id="{7AFB817E-106E-46BF-A937-7BD74C46F999}"/>
                  </a:ext>
                </a:extLst>
              </p:cNvPr>
              <p:cNvGrpSpPr/>
              <p:nvPr/>
            </p:nvGrpSpPr>
            <p:grpSpPr>
              <a:xfrm>
                <a:off x="5524501" y="3375212"/>
                <a:ext cx="333188" cy="53788"/>
                <a:chOff x="3848101" y="3375212"/>
                <a:chExt cx="333188" cy="53788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2FF65ECF-F45A-49F0-88FE-F4CEAF726061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D5AE0332-8E30-4522-B4A0-85D512BDC1E3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51ABDCD9-A0FD-46A8-98AA-035DB01EB678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69" name="TekstSylinder 68">
                <a:extLst>
                  <a:ext uri="{FF2B5EF4-FFF2-40B4-BE49-F238E27FC236}">
                    <a16:creationId xmlns:a16="http://schemas.microsoft.com/office/drawing/2014/main" id="{8739E7E6-FDD3-4443-A92D-88D540B1CC1C}"/>
                  </a:ext>
                </a:extLst>
              </p:cNvPr>
              <p:cNvSpPr txBox="1"/>
              <p:nvPr/>
            </p:nvSpPr>
            <p:spPr>
              <a:xfrm rot="16200000">
                <a:off x="3664957" y="3451835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0" name="TekstSylinder 69">
                <a:extLst>
                  <a:ext uri="{FF2B5EF4-FFF2-40B4-BE49-F238E27FC236}">
                    <a16:creationId xmlns:a16="http://schemas.microsoft.com/office/drawing/2014/main" id="{54541D58-2D32-4CD9-B1BE-955E8B63A331}"/>
                  </a:ext>
                </a:extLst>
              </p:cNvPr>
              <p:cNvSpPr txBox="1"/>
              <p:nvPr/>
            </p:nvSpPr>
            <p:spPr>
              <a:xfrm rot="16200000">
                <a:off x="3854058" y="3451833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13</a:t>
                </a:r>
              </a:p>
            </p:txBody>
          </p:sp>
          <p:sp>
            <p:nvSpPr>
              <p:cNvPr id="71" name="TekstSylinder 70">
                <a:extLst>
                  <a:ext uri="{FF2B5EF4-FFF2-40B4-BE49-F238E27FC236}">
                    <a16:creationId xmlns:a16="http://schemas.microsoft.com/office/drawing/2014/main" id="{A51D0875-D112-45F7-A4B9-21D0AB979A33}"/>
                  </a:ext>
                </a:extLst>
              </p:cNvPr>
              <p:cNvSpPr txBox="1"/>
              <p:nvPr/>
            </p:nvSpPr>
            <p:spPr>
              <a:xfrm rot="16200000">
                <a:off x="3996339" y="345183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12</a:t>
                </a:r>
              </a:p>
            </p:txBody>
          </p:sp>
          <p:sp>
            <p:nvSpPr>
              <p:cNvPr id="72" name="TekstSylinder 71">
                <a:extLst>
                  <a:ext uri="{FF2B5EF4-FFF2-40B4-BE49-F238E27FC236}">
                    <a16:creationId xmlns:a16="http://schemas.microsoft.com/office/drawing/2014/main" id="{1ED4EAE7-2FB3-49CA-ABD4-DD0DD6188C18}"/>
                  </a:ext>
                </a:extLst>
              </p:cNvPr>
              <p:cNvSpPr txBox="1"/>
              <p:nvPr/>
            </p:nvSpPr>
            <p:spPr>
              <a:xfrm rot="16200000">
                <a:off x="4140040" y="345183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11</a:t>
                </a:r>
              </a:p>
            </p:txBody>
          </p:sp>
          <p:sp>
            <p:nvSpPr>
              <p:cNvPr id="73" name="TekstSylinder 72">
                <a:extLst>
                  <a:ext uri="{FF2B5EF4-FFF2-40B4-BE49-F238E27FC236}">
                    <a16:creationId xmlns:a16="http://schemas.microsoft.com/office/drawing/2014/main" id="{7B4F14CC-5939-42F9-9369-B4FB1794EF94}"/>
                  </a:ext>
                </a:extLst>
              </p:cNvPr>
              <p:cNvSpPr txBox="1"/>
              <p:nvPr/>
            </p:nvSpPr>
            <p:spPr>
              <a:xfrm rot="16200000">
                <a:off x="4277193" y="345182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10</a:t>
                </a:r>
              </a:p>
            </p:txBody>
          </p:sp>
          <p:sp>
            <p:nvSpPr>
              <p:cNvPr id="74" name="TekstSylinder 73">
                <a:extLst>
                  <a:ext uri="{FF2B5EF4-FFF2-40B4-BE49-F238E27FC236}">
                    <a16:creationId xmlns:a16="http://schemas.microsoft.com/office/drawing/2014/main" id="{5830F82D-97B2-46E0-86D2-E2F81B9AF2AF}"/>
                  </a:ext>
                </a:extLst>
              </p:cNvPr>
              <p:cNvSpPr txBox="1"/>
              <p:nvPr/>
            </p:nvSpPr>
            <p:spPr>
              <a:xfrm rot="16200000">
                <a:off x="4454586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9</a:t>
                </a:r>
              </a:p>
            </p:txBody>
          </p:sp>
          <p:sp>
            <p:nvSpPr>
              <p:cNvPr id="75" name="TekstSylinder 74">
                <a:extLst>
                  <a:ext uri="{FF2B5EF4-FFF2-40B4-BE49-F238E27FC236}">
                    <a16:creationId xmlns:a16="http://schemas.microsoft.com/office/drawing/2014/main" id="{A7F5BCFA-CC7A-45A8-83D6-6BA0C2226550}"/>
                  </a:ext>
                </a:extLst>
              </p:cNvPr>
              <p:cNvSpPr txBox="1"/>
              <p:nvPr/>
            </p:nvSpPr>
            <p:spPr>
              <a:xfrm rot="16200000">
                <a:off x="4586480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8</a:t>
                </a:r>
              </a:p>
            </p:txBody>
          </p:sp>
          <p:sp>
            <p:nvSpPr>
              <p:cNvPr id="76" name="TekstSylinder 75">
                <a:extLst>
                  <a:ext uri="{FF2B5EF4-FFF2-40B4-BE49-F238E27FC236}">
                    <a16:creationId xmlns:a16="http://schemas.microsoft.com/office/drawing/2014/main" id="{CDA92034-9629-4497-B33C-E2F02AF6E253}"/>
                  </a:ext>
                </a:extLst>
              </p:cNvPr>
              <p:cNvSpPr txBox="1"/>
              <p:nvPr/>
            </p:nvSpPr>
            <p:spPr>
              <a:xfrm rot="16200000">
                <a:off x="4729594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7</a:t>
                </a:r>
              </a:p>
            </p:txBody>
          </p:sp>
          <p:sp>
            <p:nvSpPr>
              <p:cNvPr id="77" name="TekstSylinder 76">
                <a:extLst>
                  <a:ext uri="{FF2B5EF4-FFF2-40B4-BE49-F238E27FC236}">
                    <a16:creationId xmlns:a16="http://schemas.microsoft.com/office/drawing/2014/main" id="{ACA0DFA5-CB7A-46F8-B3A5-804CE56640BF}"/>
                  </a:ext>
                </a:extLst>
              </p:cNvPr>
              <p:cNvSpPr txBox="1"/>
              <p:nvPr/>
            </p:nvSpPr>
            <p:spPr>
              <a:xfrm rot="16200000">
                <a:off x="4859781" y="345182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6</a:t>
                </a:r>
              </a:p>
            </p:txBody>
          </p:sp>
          <p:sp>
            <p:nvSpPr>
              <p:cNvPr id="78" name="TekstSylinder 77">
                <a:extLst>
                  <a:ext uri="{FF2B5EF4-FFF2-40B4-BE49-F238E27FC236}">
                    <a16:creationId xmlns:a16="http://schemas.microsoft.com/office/drawing/2014/main" id="{B37468B2-E0B7-46B9-8ED8-A4EF12622C30}"/>
                  </a:ext>
                </a:extLst>
              </p:cNvPr>
              <p:cNvSpPr txBox="1"/>
              <p:nvPr/>
            </p:nvSpPr>
            <p:spPr>
              <a:xfrm rot="16200000">
                <a:off x="5007100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</a:t>
                </a:r>
              </a:p>
            </p:txBody>
          </p:sp>
          <p:sp>
            <p:nvSpPr>
              <p:cNvPr id="79" name="TekstSylinder 78">
                <a:extLst>
                  <a:ext uri="{FF2B5EF4-FFF2-40B4-BE49-F238E27FC236}">
                    <a16:creationId xmlns:a16="http://schemas.microsoft.com/office/drawing/2014/main" id="{17069FA6-9FDC-4FC4-8181-35F7FCA28089}"/>
                  </a:ext>
                </a:extLst>
              </p:cNvPr>
              <p:cNvSpPr txBox="1"/>
              <p:nvPr/>
            </p:nvSpPr>
            <p:spPr>
              <a:xfrm rot="16200000">
                <a:off x="5149486" y="34518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4</a:t>
                </a:r>
              </a:p>
            </p:txBody>
          </p:sp>
          <p:sp>
            <p:nvSpPr>
              <p:cNvPr id="80" name="TekstSylinder 79">
                <a:extLst>
                  <a:ext uri="{FF2B5EF4-FFF2-40B4-BE49-F238E27FC236}">
                    <a16:creationId xmlns:a16="http://schemas.microsoft.com/office/drawing/2014/main" id="{0DA43854-EF0A-4026-91FB-19CE246C621F}"/>
                  </a:ext>
                </a:extLst>
              </p:cNvPr>
              <p:cNvSpPr txBox="1"/>
              <p:nvPr/>
            </p:nvSpPr>
            <p:spPr>
              <a:xfrm rot="16200000">
                <a:off x="5282691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</a:t>
                </a:r>
              </a:p>
            </p:txBody>
          </p:sp>
          <p:sp>
            <p:nvSpPr>
              <p:cNvPr id="81" name="TekstSylinder 80">
                <a:extLst>
                  <a:ext uri="{FF2B5EF4-FFF2-40B4-BE49-F238E27FC236}">
                    <a16:creationId xmlns:a16="http://schemas.microsoft.com/office/drawing/2014/main" id="{25FA17EE-EAF6-4411-B1F0-DCC1BFB95B86}"/>
                  </a:ext>
                </a:extLst>
              </p:cNvPr>
              <p:cNvSpPr txBox="1"/>
              <p:nvPr/>
            </p:nvSpPr>
            <p:spPr>
              <a:xfrm rot="16200000">
                <a:off x="5425077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2</a:t>
                </a:r>
              </a:p>
            </p:txBody>
          </p:sp>
          <p:sp>
            <p:nvSpPr>
              <p:cNvPr id="82" name="TekstSylinder 81">
                <a:extLst>
                  <a:ext uri="{FF2B5EF4-FFF2-40B4-BE49-F238E27FC236}">
                    <a16:creationId xmlns:a16="http://schemas.microsoft.com/office/drawing/2014/main" id="{D9016B2A-616D-4ADB-AF87-296AF3476788}"/>
                  </a:ext>
                </a:extLst>
              </p:cNvPr>
              <p:cNvSpPr txBox="1"/>
              <p:nvPr/>
            </p:nvSpPr>
            <p:spPr>
              <a:xfrm rot="16200000">
                <a:off x="5565900" y="344123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83" name="TekstSylinder 82">
                <a:extLst>
                  <a:ext uri="{FF2B5EF4-FFF2-40B4-BE49-F238E27FC236}">
                    <a16:creationId xmlns:a16="http://schemas.microsoft.com/office/drawing/2014/main" id="{428B1DA2-0019-4C04-BD47-EB96A7E9BF7C}"/>
                  </a:ext>
                </a:extLst>
              </p:cNvPr>
              <p:cNvSpPr txBox="1"/>
              <p:nvPr/>
            </p:nvSpPr>
            <p:spPr>
              <a:xfrm rot="16200000">
                <a:off x="5705600" y="344466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0</a:t>
                </a:r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AF95758D-1626-4F40-B41C-7A3AD2D4F132}"/>
                  </a:ext>
                </a:extLst>
              </p:cNvPr>
              <p:cNvSpPr/>
              <p:nvPr/>
            </p:nvSpPr>
            <p:spPr>
              <a:xfrm>
                <a:off x="3707274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TekstSylinder 84">
                <a:extLst>
                  <a:ext uri="{FF2B5EF4-FFF2-40B4-BE49-F238E27FC236}">
                    <a16:creationId xmlns:a16="http://schemas.microsoft.com/office/drawing/2014/main" id="{B48EA0B6-4B18-4B4F-9279-7CA52BB86498}"/>
                  </a:ext>
                </a:extLst>
              </p:cNvPr>
              <p:cNvSpPr txBox="1"/>
              <p:nvPr/>
            </p:nvSpPr>
            <p:spPr>
              <a:xfrm rot="16200000">
                <a:off x="3509854" y="3451835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Aref</a:t>
                </a:r>
              </a:p>
            </p:txBody>
          </p:sp>
        </p:grp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1990191A-962E-4527-94D1-551CC46A0831}"/>
                </a:ext>
              </a:extLst>
            </p:cNvPr>
            <p:cNvGrpSpPr/>
            <p:nvPr/>
          </p:nvGrpSpPr>
          <p:grpSpPr>
            <a:xfrm flipV="1">
              <a:off x="3869634" y="1509262"/>
              <a:ext cx="2062321" cy="478915"/>
              <a:chOff x="3750857" y="3545086"/>
              <a:chExt cx="2062321" cy="478915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399BC686-862D-4BA8-AB5F-2591B0174CB0}"/>
                  </a:ext>
                </a:extLst>
              </p:cNvPr>
              <p:cNvSpPr/>
              <p:nvPr/>
            </p:nvSpPr>
            <p:spPr>
              <a:xfrm>
                <a:off x="39867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BD4B29D0-6A55-4996-B437-A5D147C63E0C}"/>
                  </a:ext>
                </a:extLst>
              </p:cNvPr>
              <p:cNvSpPr/>
              <p:nvPr/>
            </p:nvSpPr>
            <p:spPr>
              <a:xfrm>
                <a:off x="41264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1" name="Gruppe 30">
                <a:extLst>
                  <a:ext uri="{FF2B5EF4-FFF2-40B4-BE49-F238E27FC236}">
                    <a16:creationId xmlns:a16="http://schemas.microsoft.com/office/drawing/2014/main" id="{CEC10066-DCF0-4828-B02C-2333A1EE4E57}"/>
                  </a:ext>
                </a:extLst>
              </p:cNvPr>
              <p:cNvGrpSpPr/>
              <p:nvPr/>
            </p:nvGrpSpPr>
            <p:grpSpPr>
              <a:xfrm>
                <a:off x="42661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57" name="Gruppe 56">
                  <a:extLst>
                    <a:ext uri="{FF2B5EF4-FFF2-40B4-BE49-F238E27FC236}">
                      <a16:creationId xmlns:a16="http://schemas.microsoft.com/office/drawing/2014/main" id="{9DA000EF-F260-4D07-B5E9-9DFACC1E981A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C5C9DBE9-2F18-40D2-8CB4-AEE0859C6E42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id="{A0F76A87-AB47-49A4-AE88-4ED2CDD39A94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1" name="Ellipse 60">
                    <a:extLst>
                      <a:ext uri="{FF2B5EF4-FFF2-40B4-BE49-F238E27FC236}">
                        <a16:creationId xmlns:a16="http://schemas.microsoft.com/office/drawing/2014/main" id="{A41974A0-0842-48CE-B8B0-3072E1F8EE7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E19C94A5-7928-490A-9599-93C267552505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2" name="Gruppe 31">
                <a:extLst>
                  <a:ext uri="{FF2B5EF4-FFF2-40B4-BE49-F238E27FC236}">
                    <a16:creationId xmlns:a16="http://schemas.microsoft.com/office/drawing/2014/main" id="{C769E317-8F3E-42EB-BACF-1BC1EEC7195E}"/>
                  </a:ext>
                </a:extLst>
              </p:cNvPr>
              <p:cNvGrpSpPr/>
              <p:nvPr/>
            </p:nvGrpSpPr>
            <p:grpSpPr>
              <a:xfrm>
                <a:off x="48249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52" name="Gruppe 51">
                  <a:extLst>
                    <a:ext uri="{FF2B5EF4-FFF2-40B4-BE49-F238E27FC236}">
                      <a16:creationId xmlns:a16="http://schemas.microsoft.com/office/drawing/2014/main" id="{18FC3BA6-DFAD-4079-9E51-B014ECD769AF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02868F73-AB29-4DFA-8A12-BA42C90DFFDB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24235556-9F61-44AC-913C-B6D224AE11A8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A3DC7670-C9BD-4EB6-9B9B-02259636AE5B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3C3A8FFE-C0EB-4C9A-8037-D110AD5D08A1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3" name="Gruppe 32">
                <a:extLst>
                  <a:ext uri="{FF2B5EF4-FFF2-40B4-BE49-F238E27FC236}">
                    <a16:creationId xmlns:a16="http://schemas.microsoft.com/office/drawing/2014/main" id="{EBC53482-3E69-4865-B440-757189AD1D40}"/>
                  </a:ext>
                </a:extLst>
              </p:cNvPr>
              <p:cNvGrpSpPr/>
              <p:nvPr/>
            </p:nvGrpSpPr>
            <p:grpSpPr>
              <a:xfrm>
                <a:off x="5383774" y="3548746"/>
                <a:ext cx="333188" cy="53788"/>
                <a:chOff x="3848101" y="3375212"/>
                <a:chExt cx="333188" cy="53788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364D643E-5359-469E-953D-8140193FD0C3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367B5D23-5713-409E-9EB0-D4C008BB85AD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90361B30-D1B1-45DC-B6D6-F51D45865124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D95FFE0C-1454-4599-9AD5-2AA611CE5753}"/>
                  </a:ext>
                </a:extLst>
              </p:cNvPr>
              <p:cNvSpPr txBox="1"/>
              <p:nvPr/>
            </p:nvSpPr>
            <p:spPr>
              <a:xfrm rot="16200000">
                <a:off x="3776263" y="3663485"/>
                <a:ext cx="4748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Reset</a:t>
                </a:r>
              </a:p>
            </p:txBody>
          </p:sp>
          <p:sp>
            <p:nvSpPr>
              <p:cNvPr id="35" name="TekstSylinder 34">
                <a:extLst>
                  <a:ext uri="{FF2B5EF4-FFF2-40B4-BE49-F238E27FC236}">
                    <a16:creationId xmlns:a16="http://schemas.microsoft.com/office/drawing/2014/main" id="{7F211FC8-DFA2-42C8-8898-81DB7A5C1848}"/>
                  </a:ext>
                </a:extLst>
              </p:cNvPr>
              <p:cNvSpPr txBox="1"/>
              <p:nvPr/>
            </p:nvSpPr>
            <p:spPr>
              <a:xfrm rot="16200000">
                <a:off x="3941658" y="3659254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3,3V</a:t>
                </a:r>
              </a:p>
            </p:txBody>
          </p:sp>
          <p:sp>
            <p:nvSpPr>
              <p:cNvPr id="36" name="TekstSylinder 35">
                <a:extLst>
                  <a:ext uri="{FF2B5EF4-FFF2-40B4-BE49-F238E27FC236}">
                    <a16:creationId xmlns:a16="http://schemas.microsoft.com/office/drawing/2014/main" id="{8D401E72-B570-4E21-9383-483C991E06D5}"/>
                  </a:ext>
                </a:extLst>
              </p:cNvPr>
              <p:cNvSpPr txBox="1"/>
              <p:nvPr/>
            </p:nvSpPr>
            <p:spPr>
              <a:xfrm rot="16200000">
                <a:off x="4133260" y="3625361"/>
                <a:ext cx="322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5V</a:t>
                </a:r>
              </a:p>
            </p:txBody>
          </p:sp>
          <p:sp>
            <p:nvSpPr>
              <p:cNvPr id="37" name="TekstSylinder 36">
                <a:extLst>
                  <a:ext uri="{FF2B5EF4-FFF2-40B4-BE49-F238E27FC236}">
                    <a16:creationId xmlns:a16="http://schemas.microsoft.com/office/drawing/2014/main" id="{49AA1FF7-B7B2-43DC-A623-C65CCBF67607}"/>
                  </a:ext>
                </a:extLst>
              </p:cNvPr>
              <p:cNvSpPr txBox="1"/>
              <p:nvPr/>
            </p:nvSpPr>
            <p:spPr>
              <a:xfrm rot="16200000">
                <a:off x="4239320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8" name="TekstSylinder 37">
                <a:extLst>
                  <a:ext uri="{FF2B5EF4-FFF2-40B4-BE49-F238E27FC236}">
                    <a16:creationId xmlns:a16="http://schemas.microsoft.com/office/drawing/2014/main" id="{619FD511-51B5-4B5B-8425-471EF18D5227}"/>
                  </a:ext>
                </a:extLst>
              </p:cNvPr>
              <p:cNvSpPr txBox="1"/>
              <p:nvPr/>
            </p:nvSpPr>
            <p:spPr>
              <a:xfrm rot="16200000">
                <a:off x="4371214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9" name="TekstSylinder 38">
                <a:extLst>
                  <a:ext uri="{FF2B5EF4-FFF2-40B4-BE49-F238E27FC236}">
                    <a16:creationId xmlns:a16="http://schemas.microsoft.com/office/drawing/2014/main" id="{A82C8C4A-4D79-43BE-8000-D54D80E2BD72}"/>
                  </a:ext>
                </a:extLst>
              </p:cNvPr>
              <p:cNvSpPr txBox="1"/>
              <p:nvPr/>
            </p:nvSpPr>
            <p:spPr>
              <a:xfrm rot="16200000">
                <a:off x="4537571" y="3625361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40" name="TekstSylinder 39">
                <a:extLst>
                  <a:ext uri="{FF2B5EF4-FFF2-40B4-BE49-F238E27FC236}">
                    <a16:creationId xmlns:a16="http://schemas.microsoft.com/office/drawing/2014/main" id="{1940BF6D-73C3-4C8A-AAE1-10ED5B171F84}"/>
                  </a:ext>
                </a:extLst>
              </p:cNvPr>
              <p:cNvSpPr txBox="1"/>
              <p:nvPr/>
            </p:nvSpPr>
            <p:spPr>
              <a:xfrm rot="16200000">
                <a:off x="4682185" y="3625360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41" name="TekstSylinder 40">
                <a:extLst>
                  <a:ext uri="{FF2B5EF4-FFF2-40B4-BE49-F238E27FC236}">
                    <a16:creationId xmlns:a16="http://schemas.microsoft.com/office/drawing/2014/main" id="{10BA1C98-42E5-41F4-8BE6-37ACE948E08D}"/>
                  </a:ext>
                </a:extLst>
              </p:cNvPr>
              <p:cNvSpPr txBox="1"/>
              <p:nvPr/>
            </p:nvSpPr>
            <p:spPr>
              <a:xfrm rot="16200000">
                <a:off x="4829504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A1</a:t>
                </a:r>
              </a:p>
            </p:txBody>
          </p:sp>
          <p:sp>
            <p:nvSpPr>
              <p:cNvPr id="42" name="TekstSylinder 41">
                <a:extLst>
                  <a:ext uri="{FF2B5EF4-FFF2-40B4-BE49-F238E27FC236}">
                    <a16:creationId xmlns:a16="http://schemas.microsoft.com/office/drawing/2014/main" id="{2A2A1B33-C715-4C56-8B04-FB5131791C52}"/>
                  </a:ext>
                </a:extLst>
              </p:cNvPr>
              <p:cNvSpPr txBox="1"/>
              <p:nvPr/>
            </p:nvSpPr>
            <p:spPr>
              <a:xfrm rot="16200000">
                <a:off x="4971890" y="362535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A2</a:t>
                </a:r>
              </a:p>
            </p:txBody>
          </p:sp>
          <p:sp>
            <p:nvSpPr>
              <p:cNvPr id="43" name="TekstSylinder 42">
                <a:extLst>
                  <a:ext uri="{FF2B5EF4-FFF2-40B4-BE49-F238E27FC236}">
                    <a16:creationId xmlns:a16="http://schemas.microsoft.com/office/drawing/2014/main" id="{E7335C7B-965F-405D-8374-D52D456BD924}"/>
                  </a:ext>
                </a:extLst>
              </p:cNvPr>
              <p:cNvSpPr txBox="1"/>
              <p:nvPr/>
            </p:nvSpPr>
            <p:spPr>
              <a:xfrm rot="16200000">
                <a:off x="5105095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A3</a:t>
                </a:r>
              </a:p>
            </p:txBody>
          </p:sp>
          <p:sp>
            <p:nvSpPr>
              <p:cNvPr id="44" name="TekstSylinder 43">
                <a:extLst>
                  <a:ext uri="{FF2B5EF4-FFF2-40B4-BE49-F238E27FC236}">
                    <a16:creationId xmlns:a16="http://schemas.microsoft.com/office/drawing/2014/main" id="{D2CDB4AE-5219-4600-99C8-E273DF1D7152}"/>
                  </a:ext>
                </a:extLst>
              </p:cNvPr>
              <p:cNvSpPr txBox="1"/>
              <p:nvPr/>
            </p:nvSpPr>
            <p:spPr>
              <a:xfrm rot="16200000">
                <a:off x="5247481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A4</a:t>
                </a:r>
              </a:p>
            </p:txBody>
          </p:sp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67892991-F949-4BF7-9A73-2C01DD362C5D}"/>
                  </a:ext>
                </a:extLst>
              </p:cNvPr>
              <p:cNvSpPr txBox="1"/>
              <p:nvPr/>
            </p:nvSpPr>
            <p:spPr>
              <a:xfrm rot="16200000">
                <a:off x="5425173" y="36147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EB0C544D-4CA9-424D-8987-E6CA8A3EF2EB}"/>
                  </a:ext>
                </a:extLst>
              </p:cNvPr>
              <p:cNvSpPr txBox="1"/>
              <p:nvPr/>
            </p:nvSpPr>
            <p:spPr>
              <a:xfrm rot="16200000">
                <a:off x="5528004" y="361820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A5</a:t>
                </a: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4E2AF6AD-D7D1-494B-A247-2A8F097B9491}"/>
                  </a:ext>
                </a:extLst>
              </p:cNvPr>
              <p:cNvSpPr/>
              <p:nvPr/>
            </p:nvSpPr>
            <p:spPr>
              <a:xfrm>
                <a:off x="3849942" y="354508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3FA559BD-9B21-4198-8B58-CCCD0D798DAE}"/>
                  </a:ext>
                </a:extLst>
              </p:cNvPr>
              <p:cNvSpPr txBox="1"/>
              <p:nvPr/>
            </p:nvSpPr>
            <p:spPr>
              <a:xfrm rot="16200000">
                <a:off x="3658204" y="3659380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Ioref</a:t>
                </a:r>
              </a:p>
            </p:txBody>
          </p:sp>
        </p:grpSp>
      </p:grpSp>
      <p:cxnSp>
        <p:nvCxnSpPr>
          <p:cNvPr id="187" name="Rett linje 186">
            <a:extLst>
              <a:ext uri="{FF2B5EF4-FFF2-40B4-BE49-F238E27FC236}">
                <a16:creationId xmlns:a16="http://schemas.microsoft.com/office/drawing/2014/main" id="{85DD616A-E9DF-447C-A729-D3AE165376DC}"/>
              </a:ext>
            </a:extLst>
          </p:cNvPr>
          <p:cNvCxnSpPr>
            <a:stCxn id="38" idx="3"/>
          </p:cNvCxnSpPr>
          <p:nvPr/>
        </p:nvCxnSpPr>
        <p:spPr>
          <a:xfrm flipH="1" flipV="1">
            <a:off x="4528915" y="4103156"/>
            <a:ext cx="365644" cy="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Rett linje 188">
            <a:extLst>
              <a:ext uri="{FF2B5EF4-FFF2-40B4-BE49-F238E27FC236}">
                <a16:creationId xmlns:a16="http://schemas.microsoft.com/office/drawing/2014/main" id="{5CEE1DA8-CDC3-44D5-BB88-BE5FB2C3269A}"/>
              </a:ext>
            </a:extLst>
          </p:cNvPr>
          <p:cNvCxnSpPr>
            <a:cxnSpLocks/>
          </p:cNvCxnSpPr>
          <p:nvPr/>
        </p:nvCxnSpPr>
        <p:spPr>
          <a:xfrm flipH="1">
            <a:off x="4528915" y="4102914"/>
            <a:ext cx="1642" cy="1754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Rett linje 190">
            <a:extLst>
              <a:ext uri="{FF2B5EF4-FFF2-40B4-BE49-F238E27FC236}">
                <a16:creationId xmlns:a16="http://schemas.microsoft.com/office/drawing/2014/main" id="{BBB414AF-6F27-44B7-9B71-9263CD991CC6}"/>
              </a:ext>
            </a:extLst>
          </p:cNvPr>
          <p:cNvCxnSpPr>
            <a:cxnSpLocks/>
          </p:cNvCxnSpPr>
          <p:nvPr/>
        </p:nvCxnSpPr>
        <p:spPr>
          <a:xfrm flipH="1" flipV="1">
            <a:off x="7277366" y="6021847"/>
            <a:ext cx="74577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Rett linje 192">
            <a:extLst>
              <a:ext uri="{FF2B5EF4-FFF2-40B4-BE49-F238E27FC236}">
                <a16:creationId xmlns:a16="http://schemas.microsoft.com/office/drawing/2014/main" id="{F3742868-B233-48E0-931B-D30951D9B6FA}"/>
              </a:ext>
            </a:extLst>
          </p:cNvPr>
          <p:cNvCxnSpPr>
            <a:cxnSpLocks/>
          </p:cNvCxnSpPr>
          <p:nvPr/>
        </p:nvCxnSpPr>
        <p:spPr>
          <a:xfrm flipV="1">
            <a:off x="7290044" y="5857242"/>
            <a:ext cx="0" cy="164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Rett linje 194">
            <a:extLst>
              <a:ext uri="{FF2B5EF4-FFF2-40B4-BE49-F238E27FC236}">
                <a16:creationId xmlns:a16="http://schemas.microsoft.com/office/drawing/2014/main" id="{4CF56912-851C-494F-AE75-02843E5E406C}"/>
              </a:ext>
            </a:extLst>
          </p:cNvPr>
          <p:cNvCxnSpPr>
            <a:cxnSpLocks/>
          </p:cNvCxnSpPr>
          <p:nvPr/>
        </p:nvCxnSpPr>
        <p:spPr>
          <a:xfrm flipH="1">
            <a:off x="7507953" y="6205769"/>
            <a:ext cx="513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Rett linje 196">
            <a:extLst>
              <a:ext uri="{FF2B5EF4-FFF2-40B4-BE49-F238E27FC236}">
                <a16:creationId xmlns:a16="http://schemas.microsoft.com/office/drawing/2014/main" id="{A2B9FA53-4E65-4ACC-8EFB-19023912F62D}"/>
              </a:ext>
            </a:extLst>
          </p:cNvPr>
          <p:cNvCxnSpPr>
            <a:cxnSpLocks/>
          </p:cNvCxnSpPr>
          <p:nvPr/>
        </p:nvCxnSpPr>
        <p:spPr>
          <a:xfrm>
            <a:off x="7507953" y="6209090"/>
            <a:ext cx="0" cy="469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Rett linje 198">
            <a:extLst>
              <a:ext uri="{FF2B5EF4-FFF2-40B4-BE49-F238E27FC236}">
                <a16:creationId xmlns:a16="http://schemas.microsoft.com/office/drawing/2014/main" id="{198F4475-6EE4-419F-81A3-71741E33EA04}"/>
              </a:ext>
            </a:extLst>
          </p:cNvPr>
          <p:cNvCxnSpPr>
            <a:stCxn id="39" idx="3"/>
          </p:cNvCxnSpPr>
          <p:nvPr/>
        </p:nvCxnSpPr>
        <p:spPr>
          <a:xfrm flipH="1" flipV="1">
            <a:off x="4711737" y="4244376"/>
            <a:ext cx="206065" cy="2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Rett linje 200">
            <a:extLst>
              <a:ext uri="{FF2B5EF4-FFF2-40B4-BE49-F238E27FC236}">
                <a16:creationId xmlns:a16="http://schemas.microsoft.com/office/drawing/2014/main" id="{4EB6BB39-27E4-40CA-9451-B80D7275FF9E}"/>
              </a:ext>
            </a:extLst>
          </p:cNvPr>
          <p:cNvCxnSpPr>
            <a:cxnSpLocks/>
          </p:cNvCxnSpPr>
          <p:nvPr/>
        </p:nvCxnSpPr>
        <p:spPr>
          <a:xfrm>
            <a:off x="4711737" y="4244376"/>
            <a:ext cx="0" cy="1502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lipse 207">
            <a:extLst>
              <a:ext uri="{FF2B5EF4-FFF2-40B4-BE49-F238E27FC236}">
                <a16:creationId xmlns:a16="http://schemas.microsoft.com/office/drawing/2014/main" id="{2391F48B-173A-4766-A6DF-3458F2CBE7A6}"/>
              </a:ext>
            </a:extLst>
          </p:cNvPr>
          <p:cNvSpPr/>
          <p:nvPr/>
        </p:nvSpPr>
        <p:spPr>
          <a:xfrm>
            <a:off x="4477050" y="5795784"/>
            <a:ext cx="99557" cy="995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2" name="Rett linje 211">
            <a:extLst>
              <a:ext uri="{FF2B5EF4-FFF2-40B4-BE49-F238E27FC236}">
                <a16:creationId xmlns:a16="http://schemas.microsoft.com/office/drawing/2014/main" id="{8EE43A92-8EC3-40F1-988C-5F44A37CA628}"/>
              </a:ext>
            </a:extLst>
          </p:cNvPr>
          <p:cNvCxnSpPr/>
          <p:nvPr/>
        </p:nvCxnSpPr>
        <p:spPr>
          <a:xfrm>
            <a:off x="4528915" y="5857241"/>
            <a:ext cx="27611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Rett linje 217">
            <a:extLst>
              <a:ext uri="{FF2B5EF4-FFF2-40B4-BE49-F238E27FC236}">
                <a16:creationId xmlns:a16="http://schemas.microsoft.com/office/drawing/2014/main" id="{089AB48A-B0D4-4364-AB44-DC2220D18E7F}"/>
              </a:ext>
            </a:extLst>
          </p:cNvPr>
          <p:cNvCxnSpPr>
            <a:stCxn id="214" idx="4"/>
          </p:cNvCxnSpPr>
          <p:nvPr/>
        </p:nvCxnSpPr>
        <p:spPr>
          <a:xfrm flipH="1">
            <a:off x="4711737" y="6009566"/>
            <a:ext cx="3739" cy="675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Rett linje 220">
            <a:extLst>
              <a:ext uri="{FF2B5EF4-FFF2-40B4-BE49-F238E27FC236}">
                <a16:creationId xmlns:a16="http://schemas.microsoft.com/office/drawing/2014/main" id="{D585BCCD-2AE3-4A32-85E2-C41D4DF1DE39}"/>
              </a:ext>
            </a:extLst>
          </p:cNvPr>
          <p:cNvCxnSpPr>
            <a:cxnSpLocks/>
          </p:cNvCxnSpPr>
          <p:nvPr/>
        </p:nvCxnSpPr>
        <p:spPr>
          <a:xfrm>
            <a:off x="4696856" y="6675270"/>
            <a:ext cx="71936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Ellipse 225">
            <a:extLst>
              <a:ext uri="{FF2B5EF4-FFF2-40B4-BE49-F238E27FC236}">
                <a16:creationId xmlns:a16="http://schemas.microsoft.com/office/drawing/2014/main" id="{BDE85206-DEEC-44D4-8EB1-7612D482D7C2}"/>
              </a:ext>
            </a:extLst>
          </p:cNvPr>
          <p:cNvSpPr/>
          <p:nvPr/>
        </p:nvSpPr>
        <p:spPr>
          <a:xfrm>
            <a:off x="4661958" y="6634618"/>
            <a:ext cx="99557" cy="995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0" name="Rett linje 179">
            <a:extLst>
              <a:ext uri="{FF2B5EF4-FFF2-40B4-BE49-F238E27FC236}">
                <a16:creationId xmlns:a16="http://schemas.microsoft.com/office/drawing/2014/main" id="{6B9902EB-0CAC-4705-AA02-98C4000E43DD}"/>
              </a:ext>
            </a:extLst>
          </p:cNvPr>
          <p:cNvCxnSpPr>
            <a:cxnSpLocks/>
          </p:cNvCxnSpPr>
          <p:nvPr/>
        </p:nvCxnSpPr>
        <p:spPr>
          <a:xfrm flipV="1">
            <a:off x="7611605" y="3053406"/>
            <a:ext cx="0" cy="207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Rett linje 181">
            <a:extLst>
              <a:ext uri="{FF2B5EF4-FFF2-40B4-BE49-F238E27FC236}">
                <a16:creationId xmlns:a16="http://schemas.microsoft.com/office/drawing/2014/main" id="{675CB585-DD65-4D96-A556-C1338289A1AD}"/>
              </a:ext>
            </a:extLst>
          </p:cNvPr>
          <p:cNvCxnSpPr>
            <a:cxnSpLocks/>
          </p:cNvCxnSpPr>
          <p:nvPr/>
        </p:nvCxnSpPr>
        <p:spPr>
          <a:xfrm>
            <a:off x="7611605" y="3053406"/>
            <a:ext cx="2024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Rett linje 273">
            <a:extLst>
              <a:ext uri="{FF2B5EF4-FFF2-40B4-BE49-F238E27FC236}">
                <a16:creationId xmlns:a16="http://schemas.microsoft.com/office/drawing/2014/main" id="{F6AAE127-BE85-440A-B55F-CFA783E732C9}"/>
              </a:ext>
            </a:extLst>
          </p:cNvPr>
          <p:cNvCxnSpPr>
            <a:cxnSpLocks/>
          </p:cNvCxnSpPr>
          <p:nvPr/>
        </p:nvCxnSpPr>
        <p:spPr>
          <a:xfrm>
            <a:off x="9629459" y="3053406"/>
            <a:ext cx="0" cy="88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Rett linje 275">
            <a:extLst>
              <a:ext uri="{FF2B5EF4-FFF2-40B4-BE49-F238E27FC236}">
                <a16:creationId xmlns:a16="http://schemas.microsoft.com/office/drawing/2014/main" id="{D0C3855B-6962-4878-9096-D41A4CE82CFF}"/>
              </a:ext>
            </a:extLst>
          </p:cNvPr>
          <p:cNvCxnSpPr>
            <a:cxnSpLocks/>
          </p:cNvCxnSpPr>
          <p:nvPr/>
        </p:nvCxnSpPr>
        <p:spPr>
          <a:xfrm flipH="1">
            <a:off x="9223468" y="3938242"/>
            <a:ext cx="409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Rett linje 284">
            <a:extLst>
              <a:ext uri="{FF2B5EF4-FFF2-40B4-BE49-F238E27FC236}">
                <a16:creationId xmlns:a16="http://schemas.microsoft.com/office/drawing/2014/main" id="{5DB85B73-0B60-4ADB-AE2D-0493B0FE2414}"/>
              </a:ext>
            </a:extLst>
          </p:cNvPr>
          <p:cNvCxnSpPr>
            <a:cxnSpLocks/>
          </p:cNvCxnSpPr>
          <p:nvPr/>
        </p:nvCxnSpPr>
        <p:spPr>
          <a:xfrm>
            <a:off x="6478184" y="5001688"/>
            <a:ext cx="1029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Rett linje 286">
            <a:extLst>
              <a:ext uri="{FF2B5EF4-FFF2-40B4-BE49-F238E27FC236}">
                <a16:creationId xmlns:a16="http://schemas.microsoft.com/office/drawing/2014/main" id="{5937B60A-2E3E-4755-8D11-E4A332A620D7}"/>
              </a:ext>
            </a:extLst>
          </p:cNvPr>
          <p:cNvCxnSpPr>
            <a:cxnSpLocks/>
          </p:cNvCxnSpPr>
          <p:nvPr/>
        </p:nvCxnSpPr>
        <p:spPr>
          <a:xfrm>
            <a:off x="6472872" y="5139118"/>
            <a:ext cx="1138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Rett linje 290">
            <a:extLst>
              <a:ext uri="{FF2B5EF4-FFF2-40B4-BE49-F238E27FC236}">
                <a16:creationId xmlns:a16="http://schemas.microsoft.com/office/drawing/2014/main" id="{0F7756C0-3674-4BF3-ABA6-9531908ABFE3}"/>
              </a:ext>
            </a:extLst>
          </p:cNvPr>
          <p:cNvCxnSpPr>
            <a:cxnSpLocks/>
          </p:cNvCxnSpPr>
          <p:nvPr/>
        </p:nvCxnSpPr>
        <p:spPr>
          <a:xfrm flipV="1">
            <a:off x="7507953" y="2949248"/>
            <a:ext cx="0" cy="204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Rett linje 292">
            <a:extLst>
              <a:ext uri="{FF2B5EF4-FFF2-40B4-BE49-F238E27FC236}">
                <a16:creationId xmlns:a16="http://schemas.microsoft.com/office/drawing/2014/main" id="{97CB4630-8303-45B4-AD7A-976C8DBD297F}"/>
              </a:ext>
            </a:extLst>
          </p:cNvPr>
          <p:cNvCxnSpPr>
            <a:cxnSpLocks/>
          </p:cNvCxnSpPr>
          <p:nvPr/>
        </p:nvCxnSpPr>
        <p:spPr>
          <a:xfrm>
            <a:off x="7513722" y="2949248"/>
            <a:ext cx="2242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Rett linje 297">
            <a:extLst>
              <a:ext uri="{FF2B5EF4-FFF2-40B4-BE49-F238E27FC236}">
                <a16:creationId xmlns:a16="http://schemas.microsoft.com/office/drawing/2014/main" id="{02D4FD53-854E-4C2D-AD5B-5E1CDB6127CE}"/>
              </a:ext>
            </a:extLst>
          </p:cNvPr>
          <p:cNvCxnSpPr>
            <a:cxnSpLocks/>
          </p:cNvCxnSpPr>
          <p:nvPr/>
        </p:nvCxnSpPr>
        <p:spPr>
          <a:xfrm>
            <a:off x="9759179" y="2943738"/>
            <a:ext cx="0" cy="121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Rett linje 299">
            <a:extLst>
              <a:ext uri="{FF2B5EF4-FFF2-40B4-BE49-F238E27FC236}">
                <a16:creationId xmlns:a16="http://schemas.microsoft.com/office/drawing/2014/main" id="{7BE45D9F-8540-43FD-8566-9E7A52656EB3}"/>
              </a:ext>
            </a:extLst>
          </p:cNvPr>
          <p:cNvCxnSpPr>
            <a:cxnSpLocks/>
          </p:cNvCxnSpPr>
          <p:nvPr/>
        </p:nvCxnSpPr>
        <p:spPr>
          <a:xfrm flipH="1">
            <a:off x="9220037" y="4155197"/>
            <a:ext cx="530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Rett linje 333">
            <a:extLst>
              <a:ext uri="{FF2B5EF4-FFF2-40B4-BE49-F238E27FC236}">
                <a16:creationId xmlns:a16="http://schemas.microsoft.com/office/drawing/2014/main" id="{535C6BEA-7A4D-408A-BC7B-B7F2C2F3E979}"/>
              </a:ext>
            </a:extLst>
          </p:cNvPr>
          <p:cNvCxnSpPr>
            <a:cxnSpLocks/>
          </p:cNvCxnSpPr>
          <p:nvPr/>
        </p:nvCxnSpPr>
        <p:spPr>
          <a:xfrm>
            <a:off x="2590565" y="4902169"/>
            <a:ext cx="0" cy="795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tt linje 337">
            <a:extLst>
              <a:ext uri="{FF2B5EF4-FFF2-40B4-BE49-F238E27FC236}">
                <a16:creationId xmlns:a16="http://schemas.microsoft.com/office/drawing/2014/main" id="{4BFC079D-8EA5-4581-9E49-C8581F450FB8}"/>
              </a:ext>
            </a:extLst>
          </p:cNvPr>
          <p:cNvCxnSpPr>
            <a:cxnSpLocks/>
          </p:cNvCxnSpPr>
          <p:nvPr/>
        </p:nvCxnSpPr>
        <p:spPr>
          <a:xfrm>
            <a:off x="2586960" y="6054733"/>
            <a:ext cx="0" cy="487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Rett linje 340">
            <a:extLst>
              <a:ext uri="{FF2B5EF4-FFF2-40B4-BE49-F238E27FC236}">
                <a16:creationId xmlns:a16="http://schemas.microsoft.com/office/drawing/2014/main" id="{1478809B-414B-4EDF-8192-0E4139E9430D}"/>
              </a:ext>
            </a:extLst>
          </p:cNvPr>
          <p:cNvCxnSpPr/>
          <p:nvPr/>
        </p:nvCxnSpPr>
        <p:spPr>
          <a:xfrm>
            <a:off x="2586960" y="6541753"/>
            <a:ext cx="21247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Rett linje 341">
            <a:extLst>
              <a:ext uri="{FF2B5EF4-FFF2-40B4-BE49-F238E27FC236}">
                <a16:creationId xmlns:a16="http://schemas.microsoft.com/office/drawing/2014/main" id="{AEFA5A8A-E270-4207-9DC4-4A30E58CDD34}"/>
              </a:ext>
            </a:extLst>
          </p:cNvPr>
          <p:cNvCxnSpPr>
            <a:cxnSpLocks/>
          </p:cNvCxnSpPr>
          <p:nvPr/>
        </p:nvCxnSpPr>
        <p:spPr>
          <a:xfrm>
            <a:off x="2724935" y="4893616"/>
            <a:ext cx="0" cy="662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tt linje 343">
            <a:extLst>
              <a:ext uri="{FF2B5EF4-FFF2-40B4-BE49-F238E27FC236}">
                <a16:creationId xmlns:a16="http://schemas.microsoft.com/office/drawing/2014/main" id="{DBBDFB3D-B41D-4A59-8B0F-CA3DD1915B50}"/>
              </a:ext>
            </a:extLst>
          </p:cNvPr>
          <p:cNvCxnSpPr>
            <a:cxnSpLocks/>
          </p:cNvCxnSpPr>
          <p:nvPr/>
        </p:nvCxnSpPr>
        <p:spPr>
          <a:xfrm>
            <a:off x="2720067" y="5556321"/>
            <a:ext cx="1806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Gruppe 345">
            <a:extLst>
              <a:ext uri="{FF2B5EF4-FFF2-40B4-BE49-F238E27FC236}">
                <a16:creationId xmlns:a16="http://schemas.microsoft.com/office/drawing/2014/main" id="{F373E3E7-0808-435E-8734-3868C75F836F}"/>
              </a:ext>
            </a:extLst>
          </p:cNvPr>
          <p:cNvGrpSpPr/>
          <p:nvPr/>
        </p:nvGrpSpPr>
        <p:grpSpPr>
          <a:xfrm rot="16200000">
            <a:off x="2844395" y="1573496"/>
            <a:ext cx="1165829" cy="1440180"/>
            <a:chOff x="2491740" y="3185160"/>
            <a:chExt cx="1165829" cy="1440180"/>
          </a:xfrm>
        </p:grpSpPr>
        <p:cxnSp>
          <p:nvCxnSpPr>
            <p:cNvPr id="347" name="Rett linje 346">
              <a:extLst>
                <a:ext uri="{FF2B5EF4-FFF2-40B4-BE49-F238E27FC236}">
                  <a16:creationId xmlns:a16="http://schemas.microsoft.com/office/drawing/2014/main" id="{57A0D2E3-FA4D-4122-9EBD-5E62B77B26F9}"/>
                </a:ext>
              </a:extLst>
            </p:cNvPr>
            <p:cNvCxnSpPr/>
            <p:nvPr/>
          </p:nvCxnSpPr>
          <p:spPr>
            <a:xfrm flipV="1">
              <a:off x="3124200" y="318516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Rett linje 347">
              <a:extLst>
                <a:ext uri="{FF2B5EF4-FFF2-40B4-BE49-F238E27FC236}">
                  <a16:creationId xmlns:a16="http://schemas.microsoft.com/office/drawing/2014/main" id="{1C51B054-1499-4DD4-865A-BE20B1523E9A}"/>
                </a:ext>
              </a:extLst>
            </p:cNvPr>
            <p:cNvCxnSpPr>
              <a:cxnSpLocks/>
            </p:cNvCxnSpPr>
            <p:nvPr/>
          </p:nvCxnSpPr>
          <p:spPr>
            <a:xfrm>
              <a:off x="3123281" y="416814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Rett linje 348">
              <a:extLst>
                <a:ext uri="{FF2B5EF4-FFF2-40B4-BE49-F238E27FC236}">
                  <a16:creationId xmlns:a16="http://schemas.microsoft.com/office/drawing/2014/main" id="{28A3AA08-71FB-4852-9262-1B2B580C0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650" y="3185160"/>
              <a:ext cx="919" cy="144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Rett linje 349">
              <a:extLst>
                <a:ext uri="{FF2B5EF4-FFF2-40B4-BE49-F238E27FC236}">
                  <a16:creationId xmlns:a16="http://schemas.microsoft.com/office/drawing/2014/main" id="{E31A3784-C637-431C-AEA7-0A6A5292BC18}"/>
                </a:ext>
              </a:extLst>
            </p:cNvPr>
            <p:cNvCxnSpPr/>
            <p:nvPr/>
          </p:nvCxnSpPr>
          <p:spPr>
            <a:xfrm flipH="1">
              <a:off x="2834640" y="364236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Rett linje 350">
              <a:extLst>
                <a:ext uri="{FF2B5EF4-FFF2-40B4-BE49-F238E27FC236}">
                  <a16:creationId xmlns:a16="http://schemas.microsoft.com/office/drawing/2014/main" id="{5C5A0D12-6545-46A1-875C-00570168147D}"/>
                </a:ext>
              </a:extLst>
            </p:cNvPr>
            <p:cNvCxnSpPr/>
            <p:nvPr/>
          </p:nvCxnSpPr>
          <p:spPr>
            <a:xfrm flipH="1">
              <a:off x="2834639" y="416814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Rett linje 351">
              <a:extLst>
                <a:ext uri="{FF2B5EF4-FFF2-40B4-BE49-F238E27FC236}">
                  <a16:creationId xmlns:a16="http://schemas.microsoft.com/office/drawing/2014/main" id="{351F58BF-558E-4DC3-86CE-961BE4838D83}"/>
                </a:ext>
              </a:extLst>
            </p:cNvPr>
            <p:cNvCxnSpPr/>
            <p:nvPr/>
          </p:nvCxnSpPr>
          <p:spPr>
            <a:xfrm>
              <a:off x="2834639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Rett linje 352">
              <a:extLst>
                <a:ext uri="{FF2B5EF4-FFF2-40B4-BE49-F238E27FC236}">
                  <a16:creationId xmlns:a16="http://schemas.microsoft.com/office/drawing/2014/main" id="{E268698D-9468-4735-B0E6-70D90403F82B}"/>
                </a:ext>
              </a:extLst>
            </p:cNvPr>
            <p:cNvCxnSpPr/>
            <p:nvPr/>
          </p:nvCxnSpPr>
          <p:spPr>
            <a:xfrm>
              <a:off x="3123280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Rett linje 353">
              <a:extLst>
                <a:ext uri="{FF2B5EF4-FFF2-40B4-BE49-F238E27FC236}">
                  <a16:creationId xmlns:a16="http://schemas.microsoft.com/office/drawing/2014/main" id="{2ADA2F0D-2E2C-44CB-996F-2C8F860B07A5}"/>
                </a:ext>
              </a:extLst>
            </p:cNvPr>
            <p:cNvCxnSpPr/>
            <p:nvPr/>
          </p:nvCxnSpPr>
          <p:spPr>
            <a:xfrm flipH="1">
              <a:off x="2620352" y="3796847"/>
              <a:ext cx="214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Rett linje 354">
              <a:extLst>
                <a:ext uri="{FF2B5EF4-FFF2-40B4-BE49-F238E27FC236}">
                  <a16:creationId xmlns:a16="http://schemas.microsoft.com/office/drawing/2014/main" id="{3F5BD282-83D8-49A9-B3C5-952BCD185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4023360"/>
              <a:ext cx="342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6" name="Ellipse 355">
            <a:extLst>
              <a:ext uri="{FF2B5EF4-FFF2-40B4-BE49-F238E27FC236}">
                <a16:creationId xmlns:a16="http://schemas.microsoft.com/office/drawing/2014/main" id="{8F5A7D14-368E-4972-BB6D-E76373D75C11}"/>
              </a:ext>
            </a:extLst>
          </p:cNvPr>
          <p:cNvSpPr/>
          <p:nvPr/>
        </p:nvSpPr>
        <p:spPr>
          <a:xfrm>
            <a:off x="3299821" y="27211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9685AB92-8168-4316-910B-1E84634BC0DC}"/>
              </a:ext>
            </a:extLst>
          </p:cNvPr>
          <p:cNvSpPr/>
          <p:nvPr/>
        </p:nvSpPr>
        <p:spPr>
          <a:xfrm>
            <a:off x="3522934" y="28601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63" name="Gruppe 362">
            <a:extLst>
              <a:ext uri="{FF2B5EF4-FFF2-40B4-BE49-F238E27FC236}">
                <a16:creationId xmlns:a16="http://schemas.microsoft.com/office/drawing/2014/main" id="{976B8400-754B-46A3-B270-19CED4E91D48}"/>
              </a:ext>
            </a:extLst>
          </p:cNvPr>
          <p:cNvGrpSpPr/>
          <p:nvPr/>
        </p:nvGrpSpPr>
        <p:grpSpPr>
          <a:xfrm>
            <a:off x="4561599" y="1463283"/>
            <a:ext cx="2389510" cy="1048870"/>
            <a:chOff x="2391335" y="1259541"/>
            <a:chExt cx="2389510" cy="1048870"/>
          </a:xfrm>
        </p:grpSpPr>
        <p:grpSp>
          <p:nvGrpSpPr>
            <p:cNvPr id="364" name="Gruppe 363">
              <a:extLst>
                <a:ext uri="{FF2B5EF4-FFF2-40B4-BE49-F238E27FC236}">
                  <a16:creationId xmlns:a16="http://schemas.microsoft.com/office/drawing/2014/main" id="{1E76FE36-C22B-4FD0-A3F1-F253B3521749}"/>
                </a:ext>
              </a:extLst>
            </p:cNvPr>
            <p:cNvGrpSpPr/>
            <p:nvPr/>
          </p:nvGrpSpPr>
          <p:grpSpPr>
            <a:xfrm rot="5400000">
              <a:off x="2924736" y="726140"/>
              <a:ext cx="1048870" cy="2115672"/>
              <a:chOff x="1030942" y="116540"/>
              <a:chExt cx="1048870" cy="2115672"/>
            </a:xfrm>
          </p:grpSpPr>
          <p:sp>
            <p:nvSpPr>
              <p:cNvPr id="375" name="Rektangel 374">
                <a:extLst>
                  <a:ext uri="{FF2B5EF4-FFF2-40B4-BE49-F238E27FC236}">
                    <a16:creationId xmlns:a16="http://schemas.microsoft.com/office/drawing/2014/main" id="{CB8632D5-BBB1-4B19-A82F-E04C6747AE20}"/>
                  </a:ext>
                </a:extLst>
              </p:cNvPr>
              <p:cNvSpPr/>
              <p:nvPr/>
            </p:nvSpPr>
            <p:spPr>
              <a:xfrm>
                <a:off x="1030942" y="116540"/>
                <a:ext cx="1048870" cy="21156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376" name="Ellipse 375">
                <a:extLst>
                  <a:ext uri="{FF2B5EF4-FFF2-40B4-BE49-F238E27FC236}">
                    <a16:creationId xmlns:a16="http://schemas.microsoft.com/office/drawing/2014/main" id="{1962DEF8-1B43-47BA-A72A-1AC7771AA095}"/>
                  </a:ext>
                </a:extLst>
              </p:cNvPr>
              <p:cNvSpPr/>
              <p:nvPr/>
            </p:nvSpPr>
            <p:spPr>
              <a:xfrm>
                <a:off x="1340224" y="246529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7" name="Ellipse 376">
                <a:extLst>
                  <a:ext uri="{FF2B5EF4-FFF2-40B4-BE49-F238E27FC236}">
                    <a16:creationId xmlns:a16="http://schemas.microsoft.com/office/drawing/2014/main" id="{5F5E60F6-8563-4B36-A0CE-39AE4004A062}"/>
                  </a:ext>
                </a:extLst>
              </p:cNvPr>
              <p:cNvSpPr/>
              <p:nvPr/>
            </p:nvSpPr>
            <p:spPr>
              <a:xfrm>
                <a:off x="1340224" y="1676400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5" name="Gruppe 364">
              <a:extLst>
                <a:ext uri="{FF2B5EF4-FFF2-40B4-BE49-F238E27FC236}">
                  <a16:creationId xmlns:a16="http://schemas.microsoft.com/office/drawing/2014/main" id="{8E58F286-8487-445E-993A-67D13D5849E3}"/>
                </a:ext>
              </a:extLst>
            </p:cNvPr>
            <p:cNvGrpSpPr/>
            <p:nvPr/>
          </p:nvGrpSpPr>
          <p:grpSpPr>
            <a:xfrm>
              <a:off x="3094651" y="1779409"/>
              <a:ext cx="709040" cy="450978"/>
              <a:chOff x="3005498" y="3535638"/>
              <a:chExt cx="709040" cy="450978"/>
            </a:xfrm>
          </p:grpSpPr>
          <p:sp>
            <p:nvSpPr>
              <p:cNvPr id="367" name="Ellipse 366">
                <a:extLst>
                  <a:ext uri="{FF2B5EF4-FFF2-40B4-BE49-F238E27FC236}">
                    <a16:creationId xmlns:a16="http://schemas.microsoft.com/office/drawing/2014/main" id="{BC5A860A-8C19-4080-A329-88CEB555EFF3}"/>
                  </a:ext>
                </a:extLst>
              </p:cNvPr>
              <p:cNvSpPr/>
              <p:nvPr/>
            </p:nvSpPr>
            <p:spPr>
              <a:xfrm>
                <a:off x="3126441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8" name="Ellipse 367">
                <a:extLst>
                  <a:ext uri="{FF2B5EF4-FFF2-40B4-BE49-F238E27FC236}">
                    <a16:creationId xmlns:a16="http://schemas.microsoft.com/office/drawing/2014/main" id="{5D768DB1-5947-431C-80E5-5EA3870AAC00}"/>
                  </a:ext>
                </a:extLst>
              </p:cNvPr>
              <p:cNvSpPr/>
              <p:nvPr/>
            </p:nvSpPr>
            <p:spPr>
              <a:xfrm>
                <a:off x="3274359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9" name="Ellipse 368">
                <a:extLst>
                  <a:ext uri="{FF2B5EF4-FFF2-40B4-BE49-F238E27FC236}">
                    <a16:creationId xmlns:a16="http://schemas.microsoft.com/office/drawing/2014/main" id="{37182954-B597-4F5F-90C3-FF3DC6598064}"/>
                  </a:ext>
                </a:extLst>
              </p:cNvPr>
              <p:cNvSpPr/>
              <p:nvPr/>
            </p:nvSpPr>
            <p:spPr>
              <a:xfrm>
                <a:off x="3422277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0" name="Ellipse 369">
                <a:extLst>
                  <a:ext uri="{FF2B5EF4-FFF2-40B4-BE49-F238E27FC236}">
                    <a16:creationId xmlns:a16="http://schemas.microsoft.com/office/drawing/2014/main" id="{EC13D92E-CB80-46E9-98EF-6F2D6AD3B46B}"/>
                  </a:ext>
                </a:extLst>
              </p:cNvPr>
              <p:cNvSpPr/>
              <p:nvPr/>
            </p:nvSpPr>
            <p:spPr>
              <a:xfrm>
                <a:off x="3570195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1" name="TekstSylinder 370">
                <a:extLst>
                  <a:ext uri="{FF2B5EF4-FFF2-40B4-BE49-F238E27FC236}">
                    <a16:creationId xmlns:a16="http://schemas.microsoft.com/office/drawing/2014/main" id="{5BFF52DF-19BB-4F87-BD6A-581A0B21CD5F}"/>
                  </a:ext>
                </a:extLst>
              </p:cNvPr>
              <p:cNvSpPr txBox="1"/>
              <p:nvPr/>
            </p:nvSpPr>
            <p:spPr>
              <a:xfrm rot="16200000">
                <a:off x="2945706" y="3668852"/>
                <a:ext cx="3658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Vcc</a:t>
                </a:r>
              </a:p>
            </p:txBody>
          </p:sp>
          <p:sp>
            <p:nvSpPr>
              <p:cNvPr id="372" name="TekstSylinder 371">
                <a:extLst>
                  <a:ext uri="{FF2B5EF4-FFF2-40B4-BE49-F238E27FC236}">
                    <a16:creationId xmlns:a16="http://schemas.microsoft.com/office/drawing/2014/main" id="{F538F670-D6E9-4BEE-9516-58D855218EC7}"/>
                  </a:ext>
                </a:extLst>
              </p:cNvPr>
              <p:cNvSpPr txBox="1"/>
              <p:nvPr/>
            </p:nvSpPr>
            <p:spPr>
              <a:xfrm rot="16200000">
                <a:off x="3088402" y="3663771"/>
                <a:ext cx="3994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Trig</a:t>
                </a:r>
              </a:p>
            </p:txBody>
          </p:sp>
          <p:sp>
            <p:nvSpPr>
              <p:cNvPr id="373" name="TekstSylinder 372">
                <a:extLst>
                  <a:ext uri="{FF2B5EF4-FFF2-40B4-BE49-F238E27FC236}">
                    <a16:creationId xmlns:a16="http://schemas.microsoft.com/office/drawing/2014/main" id="{3C9BDC3E-9296-4141-924C-EBE3E81B50EC}"/>
                  </a:ext>
                </a:extLst>
              </p:cNvPr>
              <p:cNvSpPr txBox="1"/>
              <p:nvPr/>
            </p:nvSpPr>
            <p:spPr>
              <a:xfrm rot="16200000">
                <a:off x="3219520" y="3630696"/>
                <a:ext cx="4363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Echo</a:t>
                </a:r>
              </a:p>
            </p:txBody>
          </p:sp>
          <p:sp>
            <p:nvSpPr>
              <p:cNvPr id="374" name="TekstSylinder 373">
                <a:extLst>
                  <a:ext uri="{FF2B5EF4-FFF2-40B4-BE49-F238E27FC236}">
                    <a16:creationId xmlns:a16="http://schemas.microsoft.com/office/drawing/2014/main" id="{216B8E02-E9D7-49B5-8736-4DB6AAD71F11}"/>
                  </a:ext>
                </a:extLst>
              </p:cNvPr>
              <p:cNvSpPr txBox="1"/>
              <p:nvPr/>
            </p:nvSpPr>
            <p:spPr>
              <a:xfrm rot="16200000">
                <a:off x="3391694" y="3652233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</p:grpSp>
        <p:sp>
          <p:nvSpPr>
            <p:cNvPr id="366" name="TekstSylinder 365">
              <a:extLst>
                <a:ext uri="{FF2B5EF4-FFF2-40B4-BE49-F238E27FC236}">
                  <a16:creationId xmlns:a16="http://schemas.microsoft.com/office/drawing/2014/main" id="{7D6646E3-586E-41A6-B653-199414E3299E}"/>
                </a:ext>
              </a:extLst>
            </p:cNvPr>
            <p:cNvSpPr txBox="1"/>
            <p:nvPr/>
          </p:nvSpPr>
          <p:spPr>
            <a:xfrm>
              <a:off x="2826539" y="1286245"/>
              <a:ext cx="19543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500" dirty="0"/>
                <a:t>Ultralydsensor</a:t>
              </a:r>
            </a:p>
          </p:txBody>
        </p:sp>
      </p:grpSp>
      <p:grpSp>
        <p:nvGrpSpPr>
          <p:cNvPr id="498" name="Gruppe 497">
            <a:extLst>
              <a:ext uri="{FF2B5EF4-FFF2-40B4-BE49-F238E27FC236}">
                <a16:creationId xmlns:a16="http://schemas.microsoft.com/office/drawing/2014/main" id="{4AE9060E-6D25-4F14-9428-1EB628A88142}"/>
              </a:ext>
            </a:extLst>
          </p:cNvPr>
          <p:cNvGrpSpPr/>
          <p:nvPr/>
        </p:nvGrpSpPr>
        <p:grpSpPr>
          <a:xfrm>
            <a:off x="10114364" y="2180429"/>
            <a:ext cx="1259059" cy="1194738"/>
            <a:chOff x="10000513" y="405463"/>
            <a:chExt cx="1259059" cy="1194738"/>
          </a:xfrm>
        </p:grpSpPr>
        <p:sp>
          <p:nvSpPr>
            <p:cNvPr id="499" name="Rektangel 498">
              <a:extLst>
                <a:ext uri="{FF2B5EF4-FFF2-40B4-BE49-F238E27FC236}">
                  <a16:creationId xmlns:a16="http://schemas.microsoft.com/office/drawing/2014/main" id="{0D59ED54-A620-49B8-BE95-8EF3B5468A4F}"/>
                </a:ext>
              </a:extLst>
            </p:cNvPr>
            <p:cNvSpPr/>
            <p:nvPr/>
          </p:nvSpPr>
          <p:spPr>
            <a:xfrm>
              <a:off x="10000513" y="405463"/>
              <a:ext cx="1259059" cy="11947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0" name="Rektangel 499">
              <a:extLst>
                <a:ext uri="{FF2B5EF4-FFF2-40B4-BE49-F238E27FC236}">
                  <a16:creationId xmlns:a16="http://schemas.microsoft.com/office/drawing/2014/main" id="{1C057F0B-8150-42A6-AC36-E5D4326B71D0}"/>
                </a:ext>
              </a:extLst>
            </p:cNvPr>
            <p:cNvSpPr/>
            <p:nvPr/>
          </p:nvSpPr>
          <p:spPr>
            <a:xfrm>
              <a:off x="10204493" y="542410"/>
              <a:ext cx="863790" cy="571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Skjerm</a:t>
              </a:r>
            </a:p>
          </p:txBody>
        </p:sp>
        <p:sp>
          <p:nvSpPr>
            <p:cNvPr id="501" name="Ellipse 500">
              <a:extLst>
                <a:ext uri="{FF2B5EF4-FFF2-40B4-BE49-F238E27FC236}">
                  <a16:creationId xmlns:a16="http://schemas.microsoft.com/office/drawing/2014/main" id="{898F3C9B-AF94-46E3-87F8-313A416A9A94}"/>
                </a:ext>
              </a:extLst>
            </p:cNvPr>
            <p:cNvSpPr/>
            <p:nvPr/>
          </p:nvSpPr>
          <p:spPr>
            <a:xfrm>
              <a:off x="10863364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2" name="Ellipse 501">
              <a:extLst>
                <a:ext uri="{FF2B5EF4-FFF2-40B4-BE49-F238E27FC236}">
                  <a16:creationId xmlns:a16="http://schemas.microsoft.com/office/drawing/2014/main" id="{B6977BB0-7DA4-49A6-BC1C-0090D9DAA463}"/>
                </a:ext>
              </a:extLst>
            </p:cNvPr>
            <p:cNvSpPr/>
            <p:nvPr/>
          </p:nvSpPr>
          <p:spPr>
            <a:xfrm>
              <a:off x="10696677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3" name="Ellipse 502">
              <a:extLst>
                <a:ext uri="{FF2B5EF4-FFF2-40B4-BE49-F238E27FC236}">
                  <a16:creationId xmlns:a16="http://schemas.microsoft.com/office/drawing/2014/main" id="{2E313AC6-0F28-433D-8CBD-3EDF11A1DDA3}"/>
                </a:ext>
              </a:extLst>
            </p:cNvPr>
            <p:cNvSpPr/>
            <p:nvPr/>
          </p:nvSpPr>
          <p:spPr>
            <a:xfrm>
              <a:off x="10529990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4" name="Ellipse 503">
              <a:extLst>
                <a:ext uri="{FF2B5EF4-FFF2-40B4-BE49-F238E27FC236}">
                  <a16:creationId xmlns:a16="http://schemas.microsoft.com/office/drawing/2014/main" id="{821C3BC5-E7CF-47DE-89B4-00A158212004}"/>
                </a:ext>
              </a:extLst>
            </p:cNvPr>
            <p:cNvSpPr/>
            <p:nvPr/>
          </p:nvSpPr>
          <p:spPr>
            <a:xfrm>
              <a:off x="10363303" y="1438687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5" name="TekstSylinder 504">
              <a:extLst>
                <a:ext uri="{FF2B5EF4-FFF2-40B4-BE49-F238E27FC236}">
                  <a16:creationId xmlns:a16="http://schemas.microsoft.com/office/drawing/2014/main" id="{14D2D6B6-53F7-4E5E-BB4D-FC310C97FEB4}"/>
                </a:ext>
              </a:extLst>
            </p:cNvPr>
            <p:cNvSpPr txBox="1"/>
            <p:nvPr/>
          </p:nvSpPr>
          <p:spPr>
            <a:xfrm rot="16200000">
              <a:off x="10678032" y="1166086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GND</a:t>
              </a:r>
            </a:p>
          </p:txBody>
        </p:sp>
        <p:sp>
          <p:nvSpPr>
            <p:cNvPr id="506" name="TekstSylinder 505">
              <a:extLst>
                <a:ext uri="{FF2B5EF4-FFF2-40B4-BE49-F238E27FC236}">
                  <a16:creationId xmlns:a16="http://schemas.microsoft.com/office/drawing/2014/main" id="{4366233D-6A6C-46A5-B28D-CC594C059ACF}"/>
                </a:ext>
              </a:extLst>
            </p:cNvPr>
            <p:cNvSpPr txBox="1"/>
            <p:nvPr/>
          </p:nvSpPr>
          <p:spPr>
            <a:xfrm rot="16200000">
              <a:off x="10534105" y="116108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VCC</a:t>
              </a:r>
            </a:p>
          </p:txBody>
        </p:sp>
        <p:sp>
          <p:nvSpPr>
            <p:cNvPr id="507" name="TekstSylinder 506">
              <a:extLst>
                <a:ext uri="{FF2B5EF4-FFF2-40B4-BE49-F238E27FC236}">
                  <a16:creationId xmlns:a16="http://schemas.microsoft.com/office/drawing/2014/main" id="{3B51A107-D5A8-47AC-8096-D45DDB1AF7C4}"/>
                </a:ext>
              </a:extLst>
            </p:cNvPr>
            <p:cNvSpPr txBox="1"/>
            <p:nvPr/>
          </p:nvSpPr>
          <p:spPr>
            <a:xfrm rot="16200000">
              <a:off x="10374314" y="1159379"/>
              <a:ext cx="3674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SCL</a:t>
              </a:r>
            </a:p>
          </p:txBody>
        </p:sp>
        <p:sp>
          <p:nvSpPr>
            <p:cNvPr id="508" name="TekstSylinder 507">
              <a:extLst>
                <a:ext uri="{FF2B5EF4-FFF2-40B4-BE49-F238E27FC236}">
                  <a16:creationId xmlns:a16="http://schemas.microsoft.com/office/drawing/2014/main" id="{EF5699E5-8EF0-4EE4-92B9-82B18A5AACB4}"/>
                </a:ext>
              </a:extLst>
            </p:cNvPr>
            <p:cNvSpPr txBox="1"/>
            <p:nvPr/>
          </p:nvSpPr>
          <p:spPr>
            <a:xfrm rot="16200000">
              <a:off x="10188953" y="1155330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SDA</a:t>
              </a:r>
            </a:p>
          </p:txBody>
        </p:sp>
      </p:grpSp>
      <p:cxnSp>
        <p:nvCxnSpPr>
          <p:cNvPr id="513" name="Rett linje 512">
            <a:extLst>
              <a:ext uri="{FF2B5EF4-FFF2-40B4-BE49-F238E27FC236}">
                <a16:creationId xmlns:a16="http://schemas.microsoft.com/office/drawing/2014/main" id="{34731A54-6FF5-46DC-97F2-7E8B6391A678}"/>
              </a:ext>
            </a:extLst>
          </p:cNvPr>
          <p:cNvCxnSpPr>
            <a:cxnSpLocks/>
          </p:cNvCxnSpPr>
          <p:nvPr/>
        </p:nvCxnSpPr>
        <p:spPr>
          <a:xfrm flipH="1">
            <a:off x="9827274" y="3531146"/>
            <a:ext cx="867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Rett linje 516">
            <a:extLst>
              <a:ext uri="{FF2B5EF4-FFF2-40B4-BE49-F238E27FC236}">
                <a16:creationId xmlns:a16="http://schemas.microsoft.com/office/drawing/2014/main" id="{BFE44A20-4A38-4F9E-920B-5D84A809B3E5}"/>
              </a:ext>
            </a:extLst>
          </p:cNvPr>
          <p:cNvCxnSpPr>
            <a:cxnSpLocks/>
          </p:cNvCxnSpPr>
          <p:nvPr/>
        </p:nvCxnSpPr>
        <p:spPr>
          <a:xfrm flipH="1">
            <a:off x="9247401" y="3533934"/>
            <a:ext cx="302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Rett linje 522">
            <a:extLst>
              <a:ext uri="{FF2B5EF4-FFF2-40B4-BE49-F238E27FC236}">
                <a16:creationId xmlns:a16="http://schemas.microsoft.com/office/drawing/2014/main" id="{DBFE73A4-8493-4445-A8B4-A3D014C1E130}"/>
              </a:ext>
            </a:extLst>
          </p:cNvPr>
          <p:cNvCxnSpPr>
            <a:cxnSpLocks/>
          </p:cNvCxnSpPr>
          <p:nvPr/>
        </p:nvCxnSpPr>
        <p:spPr>
          <a:xfrm flipV="1">
            <a:off x="10687188" y="3251538"/>
            <a:ext cx="0" cy="27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Rett linje 523">
            <a:extLst>
              <a:ext uri="{FF2B5EF4-FFF2-40B4-BE49-F238E27FC236}">
                <a16:creationId xmlns:a16="http://schemas.microsoft.com/office/drawing/2014/main" id="{54D289F9-D321-48EF-9D8C-8D7F282823A5}"/>
              </a:ext>
            </a:extLst>
          </p:cNvPr>
          <p:cNvCxnSpPr>
            <a:cxnSpLocks/>
          </p:cNvCxnSpPr>
          <p:nvPr/>
        </p:nvCxnSpPr>
        <p:spPr>
          <a:xfrm flipH="1">
            <a:off x="9247401" y="3723830"/>
            <a:ext cx="302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Rett linje 530">
            <a:extLst>
              <a:ext uri="{FF2B5EF4-FFF2-40B4-BE49-F238E27FC236}">
                <a16:creationId xmlns:a16="http://schemas.microsoft.com/office/drawing/2014/main" id="{1D39F1AB-C8E5-4544-B747-ABE2C6D1A224}"/>
              </a:ext>
            </a:extLst>
          </p:cNvPr>
          <p:cNvCxnSpPr>
            <a:cxnSpLocks/>
          </p:cNvCxnSpPr>
          <p:nvPr/>
        </p:nvCxnSpPr>
        <p:spPr>
          <a:xfrm flipH="1">
            <a:off x="9831047" y="3717070"/>
            <a:ext cx="695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Rett linje 536">
            <a:extLst>
              <a:ext uri="{FF2B5EF4-FFF2-40B4-BE49-F238E27FC236}">
                <a16:creationId xmlns:a16="http://schemas.microsoft.com/office/drawing/2014/main" id="{B8B8FF42-FB33-45B4-8BE2-BFB37B11A92F}"/>
              </a:ext>
            </a:extLst>
          </p:cNvPr>
          <p:cNvCxnSpPr/>
          <p:nvPr/>
        </p:nvCxnSpPr>
        <p:spPr>
          <a:xfrm flipV="1">
            <a:off x="10513401" y="3599003"/>
            <a:ext cx="0" cy="11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Rett linje 538">
            <a:extLst>
              <a:ext uri="{FF2B5EF4-FFF2-40B4-BE49-F238E27FC236}">
                <a16:creationId xmlns:a16="http://schemas.microsoft.com/office/drawing/2014/main" id="{7DADAF2B-0C78-482C-9418-A45C77A70050}"/>
              </a:ext>
            </a:extLst>
          </p:cNvPr>
          <p:cNvCxnSpPr>
            <a:cxnSpLocks/>
            <a:stCxn id="534" idx="0"/>
          </p:cNvCxnSpPr>
          <p:nvPr/>
        </p:nvCxnSpPr>
        <p:spPr>
          <a:xfrm flipH="1" flipV="1">
            <a:off x="10510041" y="3241409"/>
            <a:ext cx="1484" cy="16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Rett linje 541">
            <a:extLst>
              <a:ext uri="{FF2B5EF4-FFF2-40B4-BE49-F238E27FC236}">
                <a16:creationId xmlns:a16="http://schemas.microsoft.com/office/drawing/2014/main" id="{A63763DE-A7B2-4EC2-B4BF-F3B73BB35EA9}"/>
              </a:ext>
            </a:extLst>
          </p:cNvPr>
          <p:cNvCxnSpPr>
            <a:cxnSpLocks/>
          </p:cNvCxnSpPr>
          <p:nvPr/>
        </p:nvCxnSpPr>
        <p:spPr>
          <a:xfrm>
            <a:off x="10843415" y="3238468"/>
            <a:ext cx="0" cy="11266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Rett linje 544">
            <a:extLst>
              <a:ext uri="{FF2B5EF4-FFF2-40B4-BE49-F238E27FC236}">
                <a16:creationId xmlns:a16="http://schemas.microsoft.com/office/drawing/2014/main" id="{3BABEAAE-6960-4397-A6E2-B2ECA8480318}"/>
              </a:ext>
            </a:extLst>
          </p:cNvPr>
          <p:cNvCxnSpPr>
            <a:cxnSpLocks/>
          </p:cNvCxnSpPr>
          <p:nvPr/>
        </p:nvCxnSpPr>
        <p:spPr>
          <a:xfrm flipH="1">
            <a:off x="9232820" y="4365073"/>
            <a:ext cx="16140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Rett linje 547">
            <a:extLst>
              <a:ext uri="{FF2B5EF4-FFF2-40B4-BE49-F238E27FC236}">
                <a16:creationId xmlns:a16="http://schemas.microsoft.com/office/drawing/2014/main" id="{655B3B9D-93C1-4221-A4EA-BEDE56611D32}"/>
              </a:ext>
            </a:extLst>
          </p:cNvPr>
          <p:cNvCxnSpPr>
            <a:cxnSpLocks/>
          </p:cNvCxnSpPr>
          <p:nvPr/>
        </p:nvCxnSpPr>
        <p:spPr>
          <a:xfrm>
            <a:off x="11009245" y="3241464"/>
            <a:ext cx="0" cy="1309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Rett linje 548">
            <a:extLst>
              <a:ext uri="{FF2B5EF4-FFF2-40B4-BE49-F238E27FC236}">
                <a16:creationId xmlns:a16="http://schemas.microsoft.com/office/drawing/2014/main" id="{D5F7D518-58BC-4E4A-B1D5-823F09D27C10}"/>
              </a:ext>
            </a:extLst>
          </p:cNvPr>
          <p:cNvCxnSpPr>
            <a:cxnSpLocks/>
          </p:cNvCxnSpPr>
          <p:nvPr/>
        </p:nvCxnSpPr>
        <p:spPr>
          <a:xfrm flipH="1">
            <a:off x="9220037" y="4550830"/>
            <a:ext cx="1788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Rett linje 554">
            <a:extLst>
              <a:ext uri="{FF2B5EF4-FFF2-40B4-BE49-F238E27FC236}">
                <a16:creationId xmlns:a16="http://schemas.microsoft.com/office/drawing/2014/main" id="{0BE68EA6-DED9-4E92-9BE0-ADB663B0B512}"/>
              </a:ext>
            </a:extLst>
          </p:cNvPr>
          <p:cNvCxnSpPr>
            <a:cxnSpLocks/>
          </p:cNvCxnSpPr>
          <p:nvPr/>
        </p:nvCxnSpPr>
        <p:spPr>
          <a:xfrm>
            <a:off x="4413388" y="3958797"/>
            <a:ext cx="511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Rett linje 559">
            <a:extLst>
              <a:ext uri="{FF2B5EF4-FFF2-40B4-BE49-F238E27FC236}">
                <a16:creationId xmlns:a16="http://schemas.microsoft.com/office/drawing/2014/main" id="{BA209C5D-122A-4E46-A23A-506D38E65DEC}"/>
              </a:ext>
            </a:extLst>
          </p:cNvPr>
          <p:cNvCxnSpPr>
            <a:cxnSpLocks/>
          </p:cNvCxnSpPr>
          <p:nvPr/>
        </p:nvCxnSpPr>
        <p:spPr>
          <a:xfrm>
            <a:off x="5850845" y="2380869"/>
            <a:ext cx="0" cy="623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Rett linje 562">
            <a:extLst>
              <a:ext uri="{FF2B5EF4-FFF2-40B4-BE49-F238E27FC236}">
                <a16:creationId xmlns:a16="http://schemas.microsoft.com/office/drawing/2014/main" id="{D87AEFAB-70AC-436F-B655-353225CD7D0C}"/>
              </a:ext>
            </a:extLst>
          </p:cNvPr>
          <p:cNvCxnSpPr/>
          <p:nvPr/>
        </p:nvCxnSpPr>
        <p:spPr>
          <a:xfrm flipV="1">
            <a:off x="4413388" y="3004242"/>
            <a:ext cx="0" cy="960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Rett linje 564">
            <a:extLst>
              <a:ext uri="{FF2B5EF4-FFF2-40B4-BE49-F238E27FC236}">
                <a16:creationId xmlns:a16="http://schemas.microsoft.com/office/drawing/2014/main" id="{546340D9-1630-40B4-9299-355C49D7DBBD}"/>
              </a:ext>
            </a:extLst>
          </p:cNvPr>
          <p:cNvCxnSpPr/>
          <p:nvPr/>
        </p:nvCxnSpPr>
        <p:spPr>
          <a:xfrm>
            <a:off x="4413388" y="3004242"/>
            <a:ext cx="1445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Rett linje 569">
            <a:extLst>
              <a:ext uri="{FF2B5EF4-FFF2-40B4-BE49-F238E27FC236}">
                <a16:creationId xmlns:a16="http://schemas.microsoft.com/office/drawing/2014/main" id="{0AE3AA31-8866-444D-A5C4-4B082C32B082}"/>
              </a:ext>
            </a:extLst>
          </p:cNvPr>
          <p:cNvCxnSpPr>
            <a:cxnSpLocks/>
          </p:cNvCxnSpPr>
          <p:nvPr/>
        </p:nvCxnSpPr>
        <p:spPr>
          <a:xfrm flipV="1">
            <a:off x="5408320" y="2380151"/>
            <a:ext cx="0" cy="533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Rett linje 572">
            <a:extLst>
              <a:ext uri="{FF2B5EF4-FFF2-40B4-BE49-F238E27FC236}">
                <a16:creationId xmlns:a16="http://schemas.microsoft.com/office/drawing/2014/main" id="{2FC6E9F5-40A4-4A93-A617-417FAF1015D3}"/>
              </a:ext>
            </a:extLst>
          </p:cNvPr>
          <p:cNvCxnSpPr>
            <a:cxnSpLocks/>
          </p:cNvCxnSpPr>
          <p:nvPr/>
        </p:nvCxnSpPr>
        <p:spPr>
          <a:xfrm flipH="1">
            <a:off x="4669227" y="2916654"/>
            <a:ext cx="7507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Rett linje 578">
            <a:extLst>
              <a:ext uri="{FF2B5EF4-FFF2-40B4-BE49-F238E27FC236}">
                <a16:creationId xmlns:a16="http://schemas.microsoft.com/office/drawing/2014/main" id="{83B2E2F8-0B8A-4FDA-AE6B-602571024108}"/>
              </a:ext>
            </a:extLst>
          </p:cNvPr>
          <p:cNvCxnSpPr>
            <a:cxnSpLocks/>
          </p:cNvCxnSpPr>
          <p:nvPr/>
        </p:nvCxnSpPr>
        <p:spPr>
          <a:xfrm flipV="1">
            <a:off x="4661154" y="3072353"/>
            <a:ext cx="0" cy="7545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Rett linje 580">
            <a:extLst>
              <a:ext uri="{FF2B5EF4-FFF2-40B4-BE49-F238E27FC236}">
                <a16:creationId xmlns:a16="http://schemas.microsoft.com/office/drawing/2014/main" id="{34AF4258-37C2-498E-9BC4-2E216684182D}"/>
              </a:ext>
            </a:extLst>
          </p:cNvPr>
          <p:cNvCxnSpPr>
            <a:cxnSpLocks/>
          </p:cNvCxnSpPr>
          <p:nvPr/>
        </p:nvCxnSpPr>
        <p:spPr>
          <a:xfrm>
            <a:off x="4657758" y="3822384"/>
            <a:ext cx="2655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Rett linje 586">
            <a:extLst>
              <a:ext uri="{FF2B5EF4-FFF2-40B4-BE49-F238E27FC236}">
                <a16:creationId xmlns:a16="http://schemas.microsoft.com/office/drawing/2014/main" id="{B49BBFFD-D201-4983-AC3D-C48B344D767F}"/>
              </a:ext>
            </a:extLst>
          </p:cNvPr>
          <p:cNvCxnSpPr>
            <a:cxnSpLocks/>
          </p:cNvCxnSpPr>
          <p:nvPr/>
        </p:nvCxnSpPr>
        <p:spPr>
          <a:xfrm>
            <a:off x="6495299" y="3743994"/>
            <a:ext cx="299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Rett linje 588">
            <a:extLst>
              <a:ext uri="{FF2B5EF4-FFF2-40B4-BE49-F238E27FC236}">
                <a16:creationId xmlns:a16="http://schemas.microsoft.com/office/drawing/2014/main" id="{C888DD61-3B07-4BD2-B149-351E853A7E32}"/>
              </a:ext>
            </a:extLst>
          </p:cNvPr>
          <p:cNvCxnSpPr>
            <a:cxnSpLocks/>
          </p:cNvCxnSpPr>
          <p:nvPr/>
        </p:nvCxnSpPr>
        <p:spPr>
          <a:xfrm>
            <a:off x="6476081" y="3607208"/>
            <a:ext cx="24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Rett linje 590">
            <a:extLst>
              <a:ext uri="{FF2B5EF4-FFF2-40B4-BE49-F238E27FC236}">
                <a16:creationId xmlns:a16="http://schemas.microsoft.com/office/drawing/2014/main" id="{424EC592-D163-4AEB-A411-6E65DC92C6DF}"/>
              </a:ext>
            </a:extLst>
          </p:cNvPr>
          <p:cNvCxnSpPr>
            <a:cxnSpLocks/>
          </p:cNvCxnSpPr>
          <p:nvPr/>
        </p:nvCxnSpPr>
        <p:spPr>
          <a:xfrm flipV="1">
            <a:off x="6719361" y="2780300"/>
            <a:ext cx="0" cy="8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Rett linje 591">
            <a:extLst>
              <a:ext uri="{FF2B5EF4-FFF2-40B4-BE49-F238E27FC236}">
                <a16:creationId xmlns:a16="http://schemas.microsoft.com/office/drawing/2014/main" id="{B53F7840-3189-4C84-A945-F71378C96D95}"/>
              </a:ext>
            </a:extLst>
          </p:cNvPr>
          <p:cNvCxnSpPr>
            <a:cxnSpLocks/>
          </p:cNvCxnSpPr>
          <p:nvPr/>
        </p:nvCxnSpPr>
        <p:spPr>
          <a:xfrm flipV="1">
            <a:off x="6794639" y="2687933"/>
            <a:ext cx="0" cy="105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Rett linje 593">
            <a:extLst>
              <a:ext uri="{FF2B5EF4-FFF2-40B4-BE49-F238E27FC236}">
                <a16:creationId xmlns:a16="http://schemas.microsoft.com/office/drawing/2014/main" id="{8B8E73E2-1750-45FD-B7EF-108A0C933977}"/>
              </a:ext>
            </a:extLst>
          </p:cNvPr>
          <p:cNvCxnSpPr>
            <a:cxnSpLocks/>
          </p:cNvCxnSpPr>
          <p:nvPr/>
        </p:nvCxnSpPr>
        <p:spPr>
          <a:xfrm>
            <a:off x="5925752" y="2782681"/>
            <a:ext cx="79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Rett linje 601">
            <a:extLst>
              <a:ext uri="{FF2B5EF4-FFF2-40B4-BE49-F238E27FC236}">
                <a16:creationId xmlns:a16="http://schemas.microsoft.com/office/drawing/2014/main" id="{CE96A80D-01C7-485C-BC72-43528392DE18}"/>
              </a:ext>
            </a:extLst>
          </p:cNvPr>
          <p:cNvCxnSpPr>
            <a:cxnSpLocks/>
          </p:cNvCxnSpPr>
          <p:nvPr/>
        </p:nvCxnSpPr>
        <p:spPr>
          <a:xfrm flipH="1">
            <a:off x="5547553" y="2792754"/>
            <a:ext cx="21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Rett linje 604">
            <a:extLst>
              <a:ext uri="{FF2B5EF4-FFF2-40B4-BE49-F238E27FC236}">
                <a16:creationId xmlns:a16="http://schemas.microsoft.com/office/drawing/2014/main" id="{0DEDFAC2-8D8B-47F2-A72E-4FD263FD59B3}"/>
              </a:ext>
            </a:extLst>
          </p:cNvPr>
          <p:cNvCxnSpPr>
            <a:cxnSpLocks/>
          </p:cNvCxnSpPr>
          <p:nvPr/>
        </p:nvCxnSpPr>
        <p:spPr>
          <a:xfrm>
            <a:off x="5554448" y="2365736"/>
            <a:ext cx="0" cy="42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Rett linje 611">
            <a:extLst>
              <a:ext uri="{FF2B5EF4-FFF2-40B4-BE49-F238E27FC236}">
                <a16:creationId xmlns:a16="http://schemas.microsoft.com/office/drawing/2014/main" id="{BB450B3F-7ABE-451C-991C-A04126318990}"/>
              </a:ext>
            </a:extLst>
          </p:cNvPr>
          <p:cNvCxnSpPr>
            <a:cxnSpLocks/>
          </p:cNvCxnSpPr>
          <p:nvPr/>
        </p:nvCxnSpPr>
        <p:spPr>
          <a:xfrm>
            <a:off x="5702746" y="2380151"/>
            <a:ext cx="0" cy="31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Rett linje 614">
            <a:extLst>
              <a:ext uri="{FF2B5EF4-FFF2-40B4-BE49-F238E27FC236}">
                <a16:creationId xmlns:a16="http://schemas.microsoft.com/office/drawing/2014/main" id="{5F5B8A97-1218-40B9-A735-B7C0135E1F28}"/>
              </a:ext>
            </a:extLst>
          </p:cNvPr>
          <p:cNvCxnSpPr>
            <a:cxnSpLocks/>
          </p:cNvCxnSpPr>
          <p:nvPr/>
        </p:nvCxnSpPr>
        <p:spPr>
          <a:xfrm flipH="1">
            <a:off x="5697106" y="2692555"/>
            <a:ext cx="71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Rett linje 618">
            <a:extLst>
              <a:ext uri="{FF2B5EF4-FFF2-40B4-BE49-F238E27FC236}">
                <a16:creationId xmlns:a16="http://schemas.microsoft.com/office/drawing/2014/main" id="{63F1396B-0B2D-46E0-9116-823E787D5B98}"/>
              </a:ext>
            </a:extLst>
          </p:cNvPr>
          <p:cNvCxnSpPr>
            <a:cxnSpLocks/>
          </p:cNvCxnSpPr>
          <p:nvPr/>
        </p:nvCxnSpPr>
        <p:spPr>
          <a:xfrm>
            <a:off x="5922901" y="2692668"/>
            <a:ext cx="871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Rett linje 708">
            <a:extLst>
              <a:ext uri="{FF2B5EF4-FFF2-40B4-BE49-F238E27FC236}">
                <a16:creationId xmlns:a16="http://schemas.microsoft.com/office/drawing/2014/main" id="{00F95DFB-31AB-45BD-BD00-B9623FB945E9}"/>
              </a:ext>
            </a:extLst>
          </p:cNvPr>
          <p:cNvCxnSpPr>
            <a:cxnSpLocks/>
          </p:cNvCxnSpPr>
          <p:nvPr/>
        </p:nvCxnSpPr>
        <p:spPr>
          <a:xfrm>
            <a:off x="6485310" y="4862116"/>
            <a:ext cx="733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Rett linje 711">
            <a:extLst>
              <a:ext uri="{FF2B5EF4-FFF2-40B4-BE49-F238E27FC236}">
                <a16:creationId xmlns:a16="http://schemas.microsoft.com/office/drawing/2014/main" id="{ADBD54EC-6FF6-4747-B597-226C6C9CA0E9}"/>
              </a:ext>
            </a:extLst>
          </p:cNvPr>
          <p:cNvCxnSpPr>
            <a:cxnSpLocks/>
          </p:cNvCxnSpPr>
          <p:nvPr/>
        </p:nvCxnSpPr>
        <p:spPr>
          <a:xfrm>
            <a:off x="6505078" y="4715162"/>
            <a:ext cx="651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Rett linje 712">
            <a:extLst>
              <a:ext uri="{FF2B5EF4-FFF2-40B4-BE49-F238E27FC236}">
                <a16:creationId xmlns:a16="http://schemas.microsoft.com/office/drawing/2014/main" id="{5C6806FE-47BD-4455-895F-EE8660D0BD2D}"/>
              </a:ext>
            </a:extLst>
          </p:cNvPr>
          <p:cNvCxnSpPr>
            <a:cxnSpLocks/>
          </p:cNvCxnSpPr>
          <p:nvPr/>
        </p:nvCxnSpPr>
        <p:spPr>
          <a:xfrm>
            <a:off x="6485310" y="4581883"/>
            <a:ext cx="60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Rett linje 717">
            <a:extLst>
              <a:ext uri="{FF2B5EF4-FFF2-40B4-BE49-F238E27FC236}">
                <a16:creationId xmlns:a16="http://schemas.microsoft.com/office/drawing/2014/main" id="{029D23E5-170F-4CBD-9135-663AAF21B8BB}"/>
              </a:ext>
            </a:extLst>
          </p:cNvPr>
          <p:cNvCxnSpPr>
            <a:cxnSpLocks/>
          </p:cNvCxnSpPr>
          <p:nvPr/>
        </p:nvCxnSpPr>
        <p:spPr>
          <a:xfrm>
            <a:off x="7098051" y="2180429"/>
            <a:ext cx="666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Rett linje 719">
            <a:extLst>
              <a:ext uri="{FF2B5EF4-FFF2-40B4-BE49-F238E27FC236}">
                <a16:creationId xmlns:a16="http://schemas.microsoft.com/office/drawing/2014/main" id="{A93505AC-2B3F-43FE-8D69-86894D890372}"/>
              </a:ext>
            </a:extLst>
          </p:cNvPr>
          <p:cNvCxnSpPr>
            <a:cxnSpLocks/>
          </p:cNvCxnSpPr>
          <p:nvPr/>
        </p:nvCxnSpPr>
        <p:spPr>
          <a:xfrm>
            <a:off x="7094574" y="2180429"/>
            <a:ext cx="0" cy="240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Rett linje 720">
            <a:extLst>
              <a:ext uri="{FF2B5EF4-FFF2-40B4-BE49-F238E27FC236}">
                <a16:creationId xmlns:a16="http://schemas.microsoft.com/office/drawing/2014/main" id="{3ABA9F76-9912-4B7B-B540-15904049AAF4}"/>
              </a:ext>
            </a:extLst>
          </p:cNvPr>
          <p:cNvCxnSpPr>
            <a:cxnSpLocks/>
          </p:cNvCxnSpPr>
          <p:nvPr/>
        </p:nvCxnSpPr>
        <p:spPr>
          <a:xfrm>
            <a:off x="7156589" y="2447560"/>
            <a:ext cx="0" cy="226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Rett linje 722">
            <a:extLst>
              <a:ext uri="{FF2B5EF4-FFF2-40B4-BE49-F238E27FC236}">
                <a16:creationId xmlns:a16="http://schemas.microsoft.com/office/drawing/2014/main" id="{671733A5-C2F5-4ECC-BBCD-949FB68D9DA7}"/>
              </a:ext>
            </a:extLst>
          </p:cNvPr>
          <p:cNvCxnSpPr>
            <a:cxnSpLocks/>
          </p:cNvCxnSpPr>
          <p:nvPr/>
        </p:nvCxnSpPr>
        <p:spPr>
          <a:xfrm>
            <a:off x="7156589" y="2447560"/>
            <a:ext cx="596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Rett linje 723">
            <a:extLst>
              <a:ext uri="{FF2B5EF4-FFF2-40B4-BE49-F238E27FC236}">
                <a16:creationId xmlns:a16="http://schemas.microsoft.com/office/drawing/2014/main" id="{210C2753-06AA-4123-B95A-E602E8036B46}"/>
              </a:ext>
            </a:extLst>
          </p:cNvPr>
          <p:cNvCxnSpPr>
            <a:cxnSpLocks/>
          </p:cNvCxnSpPr>
          <p:nvPr/>
        </p:nvCxnSpPr>
        <p:spPr>
          <a:xfrm>
            <a:off x="8285597" y="2721149"/>
            <a:ext cx="123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Rett linje 724">
            <a:extLst>
              <a:ext uri="{FF2B5EF4-FFF2-40B4-BE49-F238E27FC236}">
                <a16:creationId xmlns:a16="http://schemas.microsoft.com/office/drawing/2014/main" id="{5BFFEDDA-AFE7-4659-B86A-09FAA2CD35B4}"/>
              </a:ext>
            </a:extLst>
          </p:cNvPr>
          <p:cNvCxnSpPr>
            <a:cxnSpLocks/>
          </p:cNvCxnSpPr>
          <p:nvPr/>
        </p:nvCxnSpPr>
        <p:spPr>
          <a:xfrm>
            <a:off x="7223265" y="2712299"/>
            <a:ext cx="0" cy="214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uppe 729">
            <a:extLst>
              <a:ext uri="{FF2B5EF4-FFF2-40B4-BE49-F238E27FC236}">
                <a16:creationId xmlns:a16="http://schemas.microsoft.com/office/drawing/2014/main" id="{D1C0E2FC-8115-4CE4-AEF8-98AF2CB42D53}"/>
              </a:ext>
            </a:extLst>
          </p:cNvPr>
          <p:cNvGrpSpPr/>
          <p:nvPr/>
        </p:nvGrpSpPr>
        <p:grpSpPr>
          <a:xfrm>
            <a:off x="7682001" y="-519642"/>
            <a:ext cx="3305863" cy="2464219"/>
            <a:chOff x="6144956" y="4113751"/>
            <a:chExt cx="3305863" cy="2464219"/>
          </a:xfrm>
        </p:grpSpPr>
        <p:sp>
          <p:nvSpPr>
            <p:cNvPr id="731" name="Rektangel 730">
              <a:extLst>
                <a:ext uri="{FF2B5EF4-FFF2-40B4-BE49-F238E27FC236}">
                  <a16:creationId xmlns:a16="http://schemas.microsoft.com/office/drawing/2014/main" id="{306E2E3D-42DD-427F-A1E8-E2D05984731F}"/>
                </a:ext>
              </a:extLst>
            </p:cNvPr>
            <p:cNvSpPr/>
            <p:nvPr/>
          </p:nvSpPr>
          <p:spPr>
            <a:xfrm>
              <a:off x="6144956" y="4113751"/>
              <a:ext cx="3305863" cy="2464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Bluethootkort</a:t>
              </a:r>
              <a:endParaRPr lang="nb-NO" dirty="0"/>
            </a:p>
          </p:txBody>
        </p:sp>
        <p:grpSp>
          <p:nvGrpSpPr>
            <p:cNvPr id="732" name="Gruppe 731">
              <a:extLst>
                <a:ext uri="{FF2B5EF4-FFF2-40B4-BE49-F238E27FC236}">
                  <a16:creationId xmlns:a16="http://schemas.microsoft.com/office/drawing/2014/main" id="{1209DDD9-5207-4978-8778-F357B7D19AF9}"/>
                </a:ext>
              </a:extLst>
            </p:cNvPr>
            <p:cNvGrpSpPr/>
            <p:nvPr/>
          </p:nvGrpSpPr>
          <p:grpSpPr>
            <a:xfrm rot="5400000" flipH="1" flipV="1">
              <a:off x="7570294" y="4851479"/>
              <a:ext cx="717245" cy="2543853"/>
              <a:chOff x="8078760" y="4106451"/>
              <a:chExt cx="717245" cy="2543853"/>
            </a:xfrm>
          </p:grpSpPr>
          <p:grpSp>
            <p:nvGrpSpPr>
              <p:cNvPr id="762" name="Gruppe 761">
                <a:extLst>
                  <a:ext uri="{FF2B5EF4-FFF2-40B4-BE49-F238E27FC236}">
                    <a16:creationId xmlns:a16="http://schemas.microsoft.com/office/drawing/2014/main" id="{814DF770-71FD-456E-9602-F2FA0EDB1D73}"/>
                  </a:ext>
                </a:extLst>
              </p:cNvPr>
              <p:cNvGrpSpPr/>
              <p:nvPr/>
            </p:nvGrpSpPr>
            <p:grpSpPr>
              <a:xfrm rot="5400000">
                <a:off x="7769648" y="4490138"/>
                <a:ext cx="683998" cy="65774"/>
                <a:chOff x="6922832" y="2168219"/>
                <a:chExt cx="683998" cy="65774"/>
              </a:xfrm>
            </p:grpSpPr>
            <p:sp>
              <p:nvSpPr>
                <p:cNvPr id="786" name="Ellipse 785">
                  <a:extLst>
                    <a:ext uri="{FF2B5EF4-FFF2-40B4-BE49-F238E27FC236}">
                      <a16:creationId xmlns:a16="http://schemas.microsoft.com/office/drawing/2014/main" id="{32E5AC78-85EF-4613-9204-7FB8D09A4731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7" name="Ellipse 786">
                  <a:extLst>
                    <a:ext uri="{FF2B5EF4-FFF2-40B4-BE49-F238E27FC236}">
                      <a16:creationId xmlns:a16="http://schemas.microsoft.com/office/drawing/2014/main" id="{AF57F1EC-7E1E-44A0-8395-86EE4E824DB0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8" name="Ellipse 787">
                  <a:extLst>
                    <a:ext uri="{FF2B5EF4-FFF2-40B4-BE49-F238E27FC236}">
                      <a16:creationId xmlns:a16="http://schemas.microsoft.com/office/drawing/2014/main" id="{8225F1CF-8E6B-423A-98BD-6F71FB0DBDB8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9" name="Ellipse 788">
                  <a:extLst>
                    <a:ext uri="{FF2B5EF4-FFF2-40B4-BE49-F238E27FC236}">
                      <a16:creationId xmlns:a16="http://schemas.microsoft.com/office/drawing/2014/main" id="{C24C99A9-F795-4ADF-9958-D7A1758970A8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63" name="Gruppe 762">
                <a:extLst>
                  <a:ext uri="{FF2B5EF4-FFF2-40B4-BE49-F238E27FC236}">
                    <a16:creationId xmlns:a16="http://schemas.microsoft.com/office/drawing/2014/main" id="{A469C9A7-B9BD-4E14-BD9D-AA585C9BC4A7}"/>
                  </a:ext>
                </a:extLst>
              </p:cNvPr>
              <p:cNvGrpSpPr/>
              <p:nvPr/>
            </p:nvGrpSpPr>
            <p:grpSpPr>
              <a:xfrm>
                <a:off x="8119679" y="4106451"/>
                <a:ext cx="676326" cy="2543853"/>
                <a:chOff x="8119679" y="4106450"/>
                <a:chExt cx="676326" cy="2186894"/>
              </a:xfrm>
            </p:grpSpPr>
            <p:sp>
              <p:nvSpPr>
                <p:cNvPr id="774" name="TekstSylinder 773">
                  <a:extLst>
                    <a:ext uri="{FF2B5EF4-FFF2-40B4-BE49-F238E27FC236}">
                      <a16:creationId xmlns:a16="http://schemas.microsoft.com/office/drawing/2014/main" id="{E7D63E1F-AB1F-4D16-B52B-64EA0FE20F07}"/>
                    </a:ext>
                  </a:extLst>
                </p:cNvPr>
                <p:cNvSpPr txBox="1"/>
                <p:nvPr/>
              </p:nvSpPr>
              <p:spPr>
                <a:xfrm>
                  <a:off x="8167864" y="6047123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75" name="TekstSylinder 774">
                  <a:extLst>
                    <a:ext uri="{FF2B5EF4-FFF2-40B4-BE49-F238E27FC236}">
                      <a16:creationId xmlns:a16="http://schemas.microsoft.com/office/drawing/2014/main" id="{72D63F2B-1AE3-4E6A-B497-52C10C9F8288}"/>
                    </a:ext>
                  </a:extLst>
                </p:cNvPr>
                <p:cNvSpPr txBox="1"/>
                <p:nvPr/>
              </p:nvSpPr>
              <p:spPr>
                <a:xfrm>
                  <a:off x="8170620" y="5831071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LED1</a:t>
                  </a:r>
                </a:p>
              </p:txBody>
            </p:sp>
            <p:sp>
              <p:nvSpPr>
                <p:cNvPr id="776" name="TekstSylinder 775">
                  <a:extLst>
                    <a:ext uri="{FF2B5EF4-FFF2-40B4-BE49-F238E27FC236}">
                      <a16:creationId xmlns:a16="http://schemas.microsoft.com/office/drawing/2014/main" id="{684066E9-FF78-4F8A-BE97-2CA39EADFC41}"/>
                    </a:ext>
                  </a:extLst>
                </p:cNvPr>
                <p:cNvSpPr txBox="1"/>
                <p:nvPr/>
              </p:nvSpPr>
              <p:spPr>
                <a:xfrm>
                  <a:off x="8162854" y="5675966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LED2</a:t>
                  </a:r>
                </a:p>
              </p:txBody>
            </p:sp>
            <p:sp>
              <p:nvSpPr>
                <p:cNvPr id="777" name="TekstSylinder 776">
                  <a:extLst>
                    <a:ext uri="{FF2B5EF4-FFF2-40B4-BE49-F238E27FC236}">
                      <a16:creationId xmlns:a16="http://schemas.microsoft.com/office/drawing/2014/main" id="{33F89D2A-3417-4EFB-B3E4-D518024AAF7A}"/>
                    </a:ext>
                  </a:extLst>
                </p:cNvPr>
                <p:cNvSpPr txBox="1"/>
                <p:nvPr/>
              </p:nvSpPr>
              <p:spPr>
                <a:xfrm>
                  <a:off x="8146128" y="5498356"/>
                  <a:ext cx="3321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UP</a:t>
                  </a:r>
                </a:p>
              </p:txBody>
            </p:sp>
            <p:sp>
              <p:nvSpPr>
                <p:cNvPr id="778" name="TekstSylinder 777">
                  <a:extLst>
                    <a:ext uri="{FF2B5EF4-FFF2-40B4-BE49-F238E27FC236}">
                      <a16:creationId xmlns:a16="http://schemas.microsoft.com/office/drawing/2014/main" id="{F119686D-44DD-4156-AE0A-CE87BEA336B0}"/>
                    </a:ext>
                  </a:extLst>
                </p:cNvPr>
                <p:cNvSpPr txBox="1"/>
                <p:nvPr/>
              </p:nvSpPr>
              <p:spPr>
                <a:xfrm>
                  <a:off x="8152301" y="5334262"/>
                  <a:ext cx="3465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DN</a:t>
                  </a:r>
                </a:p>
              </p:txBody>
            </p:sp>
            <p:sp>
              <p:nvSpPr>
                <p:cNvPr id="779" name="TekstSylinder 778">
                  <a:extLst>
                    <a:ext uri="{FF2B5EF4-FFF2-40B4-BE49-F238E27FC236}">
                      <a16:creationId xmlns:a16="http://schemas.microsoft.com/office/drawing/2014/main" id="{528622A2-68CD-45B8-B82A-9204ED7D1CE0}"/>
                    </a:ext>
                  </a:extLst>
                </p:cNvPr>
                <p:cNvSpPr txBox="1"/>
                <p:nvPr/>
              </p:nvSpPr>
              <p:spPr>
                <a:xfrm>
                  <a:off x="8140240" y="5160138"/>
                  <a:ext cx="4603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VOL+</a:t>
                  </a:r>
                </a:p>
              </p:txBody>
            </p:sp>
            <p:sp>
              <p:nvSpPr>
                <p:cNvPr id="780" name="TekstSylinder 779">
                  <a:extLst>
                    <a:ext uri="{FF2B5EF4-FFF2-40B4-BE49-F238E27FC236}">
                      <a16:creationId xmlns:a16="http://schemas.microsoft.com/office/drawing/2014/main" id="{55701673-2EB3-4232-A41B-4FEBE5FEE068}"/>
                    </a:ext>
                  </a:extLst>
                </p:cNvPr>
                <p:cNvSpPr txBox="1"/>
                <p:nvPr/>
              </p:nvSpPr>
              <p:spPr>
                <a:xfrm>
                  <a:off x="8132294" y="4988804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VOL-</a:t>
                  </a:r>
                </a:p>
              </p:txBody>
            </p:sp>
            <p:sp>
              <p:nvSpPr>
                <p:cNvPr id="781" name="TekstSylinder 780">
                  <a:extLst>
                    <a:ext uri="{FF2B5EF4-FFF2-40B4-BE49-F238E27FC236}">
                      <a16:creationId xmlns:a16="http://schemas.microsoft.com/office/drawing/2014/main" id="{22F3A2A6-5092-42FE-A94C-5CDD4E0C0455}"/>
                    </a:ext>
                  </a:extLst>
                </p:cNvPr>
                <p:cNvSpPr txBox="1"/>
                <p:nvPr/>
              </p:nvSpPr>
              <p:spPr>
                <a:xfrm>
                  <a:off x="8133673" y="4804138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PLAY</a:t>
                  </a:r>
                </a:p>
              </p:txBody>
            </p:sp>
            <p:sp>
              <p:nvSpPr>
                <p:cNvPr id="782" name="TekstSylinder 781">
                  <a:extLst>
                    <a:ext uri="{FF2B5EF4-FFF2-40B4-BE49-F238E27FC236}">
                      <a16:creationId xmlns:a16="http://schemas.microsoft.com/office/drawing/2014/main" id="{6C73A1DD-3974-4EB2-BB9D-B58FA8565F2A}"/>
                    </a:ext>
                  </a:extLst>
                </p:cNvPr>
                <p:cNvSpPr txBox="1"/>
                <p:nvPr/>
              </p:nvSpPr>
              <p:spPr>
                <a:xfrm>
                  <a:off x="8127232" y="4632804"/>
                  <a:ext cx="6687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KEY COM</a:t>
                  </a:r>
                </a:p>
              </p:txBody>
            </p:sp>
            <p:sp>
              <p:nvSpPr>
                <p:cNvPr id="783" name="TekstSylinder 782">
                  <a:extLst>
                    <a:ext uri="{FF2B5EF4-FFF2-40B4-BE49-F238E27FC236}">
                      <a16:creationId xmlns:a16="http://schemas.microsoft.com/office/drawing/2014/main" id="{58C537FA-AF1A-43B5-8F10-BC36F274947B}"/>
                    </a:ext>
                  </a:extLst>
                </p:cNvPr>
                <p:cNvSpPr txBox="1"/>
                <p:nvPr/>
              </p:nvSpPr>
              <p:spPr>
                <a:xfrm>
                  <a:off x="8124314" y="4455378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84" name="TekstSylinder 783">
                  <a:extLst>
                    <a:ext uri="{FF2B5EF4-FFF2-40B4-BE49-F238E27FC236}">
                      <a16:creationId xmlns:a16="http://schemas.microsoft.com/office/drawing/2014/main" id="{8782FAE2-79D8-48FD-AABE-C4D81A38DFA1}"/>
                    </a:ext>
                  </a:extLst>
                </p:cNvPr>
                <p:cNvSpPr txBox="1"/>
                <p:nvPr/>
              </p:nvSpPr>
              <p:spPr>
                <a:xfrm>
                  <a:off x="8119679" y="4277784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MIC+</a:t>
                  </a:r>
                </a:p>
              </p:txBody>
            </p:sp>
            <p:sp>
              <p:nvSpPr>
                <p:cNvPr id="785" name="TekstSylinder 784">
                  <a:extLst>
                    <a:ext uri="{FF2B5EF4-FFF2-40B4-BE49-F238E27FC236}">
                      <a16:creationId xmlns:a16="http://schemas.microsoft.com/office/drawing/2014/main" id="{0E3124FE-3458-4487-8AD9-D507E2C7F8B6}"/>
                    </a:ext>
                  </a:extLst>
                </p:cNvPr>
                <p:cNvSpPr txBox="1"/>
                <p:nvPr/>
              </p:nvSpPr>
              <p:spPr>
                <a:xfrm>
                  <a:off x="8119679" y="4106450"/>
                  <a:ext cx="4331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MIC-</a:t>
                  </a:r>
                </a:p>
              </p:txBody>
            </p:sp>
          </p:grpSp>
          <p:grpSp>
            <p:nvGrpSpPr>
              <p:cNvPr id="764" name="Gruppe 763">
                <a:extLst>
                  <a:ext uri="{FF2B5EF4-FFF2-40B4-BE49-F238E27FC236}">
                    <a16:creationId xmlns:a16="http://schemas.microsoft.com/office/drawing/2014/main" id="{C118E06B-224A-4346-8475-87319A8931C0}"/>
                  </a:ext>
                </a:extLst>
              </p:cNvPr>
              <p:cNvGrpSpPr/>
              <p:nvPr/>
            </p:nvGrpSpPr>
            <p:grpSpPr>
              <a:xfrm rot="5400000">
                <a:off x="7769648" y="5314242"/>
                <a:ext cx="683998" cy="65774"/>
                <a:chOff x="6922832" y="2168219"/>
                <a:chExt cx="683998" cy="65774"/>
              </a:xfrm>
            </p:grpSpPr>
            <p:sp>
              <p:nvSpPr>
                <p:cNvPr id="770" name="Ellipse 769">
                  <a:extLst>
                    <a:ext uri="{FF2B5EF4-FFF2-40B4-BE49-F238E27FC236}">
                      <a16:creationId xmlns:a16="http://schemas.microsoft.com/office/drawing/2014/main" id="{F9A20F02-9616-43F9-B2BF-A6D50319941D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1" name="Ellipse 770">
                  <a:extLst>
                    <a:ext uri="{FF2B5EF4-FFF2-40B4-BE49-F238E27FC236}">
                      <a16:creationId xmlns:a16="http://schemas.microsoft.com/office/drawing/2014/main" id="{C20E6FFB-8DE5-4C08-89A8-4CA2A34867C8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2" name="Ellipse 771">
                  <a:extLst>
                    <a:ext uri="{FF2B5EF4-FFF2-40B4-BE49-F238E27FC236}">
                      <a16:creationId xmlns:a16="http://schemas.microsoft.com/office/drawing/2014/main" id="{8A959D21-A833-467E-9BB0-211B77A0FECA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3" name="Ellipse 772">
                  <a:extLst>
                    <a:ext uri="{FF2B5EF4-FFF2-40B4-BE49-F238E27FC236}">
                      <a16:creationId xmlns:a16="http://schemas.microsoft.com/office/drawing/2014/main" id="{131A7558-AB39-401D-8CE8-7B6ED624B4BB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65" name="Gruppe 764">
                <a:extLst>
                  <a:ext uri="{FF2B5EF4-FFF2-40B4-BE49-F238E27FC236}">
                    <a16:creationId xmlns:a16="http://schemas.microsoft.com/office/drawing/2014/main" id="{6E1A6508-07B9-484B-8032-ACD558BA5896}"/>
                  </a:ext>
                </a:extLst>
              </p:cNvPr>
              <p:cNvGrpSpPr/>
              <p:nvPr/>
            </p:nvGrpSpPr>
            <p:grpSpPr>
              <a:xfrm rot="5400000">
                <a:off x="7769648" y="6130196"/>
                <a:ext cx="683998" cy="65774"/>
                <a:chOff x="6922832" y="2168219"/>
                <a:chExt cx="683998" cy="65774"/>
              </a:xfrm>
            </p:grpSpPr>
            <p:sp>
              <p:nvSpPr>
                <p:cNvPr id="766" name="Ellipse 765">
                  <a:extLst>
                    <a:ext uri="{FF2B5EF4-FFF2-40B4-BE49-F238E27FC236}">
                      <a16:creationId xmlns:a16="http://schemas.microsoft.com/office/drawing/2014/main" id="{AD942F61-5258-4BEF-9824-CE1846E7874C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7" name="Ellipse 766">
                  <a:extLst>
                    <a:ext uri="{FF2B5EF4-FFF2-40B4-BE49-F238E27FC236}">
                      <a16:creationId xmlns:a16="http://schemas.microsoft.com/office/drawing/2014/main" id="{6510B6E7-A02A-4C0B-AAA1-3F1EDB637D4B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8" name="Ellipse 767">
                  <a:extLst>
                    <a:ext uri="{FF2B5EF4-FFF2-40B4-BE49-F238E27FC236}">
                      <a16:creationId xmlns:a16="http://schemas.microsoft.com/office/drawing/2014/main" id="{FBA2D030-A831-4DD0-AEEB-81EE51F6547C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9" name="Ellipse 768">
                  <a:extLst>
                    <a:ext uri="{FF2B5EF4-FFF2-40B4-BE49-F238E27FC236}">
                      <a16:creationId xmlns:a16="http://schemas.microsoft.com/office/drawing/2014/main" id="{887EC6B0-F174-434D-A067-8DEF080E3CDF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733" name="Gruppe 732">
              <a:extLst>
                <a:ext uri="{FF2B5EF4-FFF2-40B4-BE49-F238E27FC236}">
                  <a16:creationId xmlns:a16="http://schemas.microsoft.com/office/drawing/2014/main" id="{2A291FEA-7F33-4268-8B75-EB641DBAC60C}"/>
                </a:ext>
              </a:extLst>
            </p:cNvPr>
            <p:cNvGrpSpPr/>
            <p:nvPr/>
          </p:nvGrpSpPr>
          <p:grpSpPr>
            <a:xfrm flipH="1">
              <a:off x="6227558" y="4192562"/>
              <a:ext cx="512208" cy="2028447"/>
              <a:chOff x="3768318" y="4116409"/>
              <a:chExt cx="512208" cy="2028447"/>
            </a:xfrm>
          </p:grpSpPr>
          <p:grpSp>
            <p:nvGrpSpPr>
              <p:cNvPr id="739" name="Gruppe 738">
                <a:extLst>
                  <a:ext uri="{FF2B5EF4-FFF2-40B4-BE49-F238E27FC236}">
                    <a16:creationId xmlns:a16="http://schemas.microsoft.com/office/drawing/2014/main" id="{005E83C2-5E09-4349-8D93-68DD05840051}"/>
                  </a:ext>
                </a:extLst>
              </p:cNvPr>
              <p:cNvGrpSpPr/>
              <p:nvPr/>
            </p:nvGrpSpPr>
            <p:grpSpPr>
              <a:xfrm>
                <a:off x="3768318" y="4116409"/>
                <a:ext cx="463064" cy="2028447"/>
                <a:chOff x="3768318" y="4116411"/>
                <a:chExt cx="463064" cy="1945901"/>
              </a:xfrm>
            </p:grpSpPr>
            <p:sp>
              <p:nvSpPr>
                <p:cNvPr id="752" name="TekstSylinder 751">
                  <a:extLst>
                    <a:ext uri="{FF2B5EF4-FFF2-40B4-BE49-F238E27FC236}">
                      <a16:creationId xmlns:a16="http://schemas.microsoft.com/office/drawing/2014/main" id="{672A61A1-9893-480F-B78B-441FDAAD107F}"/>
                    </a:ext>
                  </a:extLst>
                </p:cNvPr>
                <p:cNvSpPr txBox="1"/>
                <p:nvPr/>
              </p:nvSpPr>
              <p:spPr>
                <a:xfrm>
                  <a:off x="3859843" y="4116411"/>
                  <a:ext cx="3353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Lin</a:t>
                  </a:r>
                </a:p>
              </p:txBody>
            </p:sp>
            <p:sp>
              <p:nvSpPr>
                <p:cNvPr id="753" name="TekstSylinder 752">
                  <a:extLst>
                    <a:ext uri="{FF2B5EF4-FFF2-40B4-BE49-F238E27FC236}">
                      <a16:creationId xmlns:a16="http://schemas.microsoft.com/office/drawing/2014/main" id="{A8ECA28A-636D-4C3D-A718-E47A7F5E29C5}"/>
                    </a:ext>
                  </a:extLst>
                </p:cNvPr>
                <p:cNvSpPr txBox="1"/>
                <p:nvPr/>
              </p:nvSpPr>
              <p:spPr>
                <a:xfrm>
                  <a:off x="3781590" y="4300868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54" name="TekstSylinder 753">
                  <a:extLst>
                    <a:ext uri="{FF2B5EF4-FFF2-40B4-BE49-F238E27FC236}">
                      <a16:creationId xmlns:a16="http://schemas.microsoft.com/office/drawing/2014/main" id="{33B704D5-0A23-47DD-AD9A-8B0E2018DF26}"/>
                    </a:ext>
                  </a:extLst>
                </p:cNvPr>
                <p:cNvSpPr txBox="1"/>
                <p:nvPr/>
              </p:nvSpPr>
              <p:spPr>
                <a:xfrm>
                  <a:off x="3846217" y="4485534"/>
                  <a:ext cx="3497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Rin</a:t>
                  </a:r>
                </a:p>
              </p:txBody>
            </p:sp>
            <p:sp>
              <p:nvSpPr>
                <p:cNvPr id="755" name="TekstSylinder 754">
                  <a:extLst>
                    <a:ext uri="{FF2B5EF4-FFF2-40B4-BE49-F238E27FC236}">
                      <a16:creationId xmlns:a16="http://schemas.microsoft.com/office/drawing/2014/main" id="{2D27B754-A748-462D-89D9-D82E89867A00}"/>
                    </a:ext>
                  </a:extLst>
                </p:cNvPr>
                <p:cNvSpPr txBox="1"/>
                <p:nvPr/>
              </p:nvSpPr>
              <p:spPr>
                <a:xfrm>
                  <a:off x="3863851" y="4669991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56" name="TekstSylinder 755">
                  <a:extLst>
                    <a:ext uri="{FF2B5EF4-FFF2-40B4-BE49-F238E27FC236}">
                      <a16:creationId xmlns:a16="http://schemas.microsoft.com/office/drawing/2014/main" id="{BACCBDDF-793A-497F-B5F7-CCF312A7F58F}"/>
                    </a:ext>
                  </a:extLst>
                </p:cNvPr>
                <p:cNvSpPr txBox="1"/>
                <p:nvPr/>
              </p:nvSpPr>
              <p:spPr>
                <a:xfrm>
                  <a:off x="3794476" y="4829828"/>
                  <a:ext cx="4171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Lout</a:t>
                  </a:r>
                  <a:endParaRPr lang="nb-NO" sz="1000" dirty="0"/>
                </a:p>
              </p:txBody>
            </p:sp>
            <p:sp>
              <p:nvSpPr>
                <p:cNvPr id="757" name="TekstSylinder 756">
                  <a:extLst>
                    <a:ext uri="{FF2B5EF4-FFF2-40B4-BE49-F238E27FC236}">
                      <a16:creationId xmlns:a16="http://schemas.microsoft.com/office/drawing/2014/main" id="{AAAA3E4A-1682-42C2-9C45-F63E7A6FA57C}"/>
                    </a:ext>
                  </a:extLst>
                </p:cNvPr>
                <p:cNvSpPr txBox="1"/>
                <p:nvPr/>
              </p:nvSpPr>
              <p:spPr>
                <a:xfrm>
                  <a:off x="3768318" y="5033400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58" name="TekstSylinder 757">
                  <a:extLst>
                    <a:ext uri="{FF2B5EF4-FFF2-40B4-BE49-F238E27FC236}">
                      <a16:creationId xmlns:a16="http://schemas.microsoft.com/office/drawing/2014/main" id="{C6517F4B-10D9-4513-BB57-EDCC65E2B13C}"/>
                    </a:ext>
                  </a:extLst>
                </p:cNvPr>
                <p:cNvSpPr txBox="1"/>
                <p:nvPr/>
              </p:nvSpPr>
              <p:spPr>
                <a:xfrm>
                  <a:off x="3781845" y="5221473"/>
                  <a:ext cx="4315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Rout</a:t>
                  </a:r>
                  <a:endParaRPr lang="nb-NO" sz="1000" dirty="0"/>
                </a:p>
              </p:txBody>
            </p:sp>
            <p:sp>
              <p:nvSpPr>
                <p:cNvPr id="759" name="TekstSylinder 758">
                  <a:extLst>
                    <a:ext uri="{FF2B5EF4-FFF2-40B4-BE49-F238E27FC236}">
                      <a16:creationId xmlns:a16="http://schemas.microsoft.com/office/drawing/2014/main" id="{BEC7B55C-C833-405E-A7C0-0311FB9C7C5D}"/>
                    </a:ext>
                  </a:extLst>
                </p:cNvPr>
                <p:cNvSpPr txBox="1"/>
                <p:nvPr/>
              </p:nvSpPr>
              <p:spPr>
                <a:xfrm>
                  <a:off x="3870537" y="5425045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60" name="TekstSylinder 759">
                  <a:extLst>
                    <a:ext uri="{FF2B5EF4-FFF2-40B4-BE49-F238E27FC236}">
                      <a16:creationId xmlns:a16="http://schemas.microsoft.com/office/drawing/2014/main" id="{60444114-B983-4CF0-8234-A8A7CE6AAAE4}"/>
                    </a:ext>
                  </a:extLst>
                </p:cNvPr>
                <p:cNvSpPr txBox="1"/>
                <p:nvPr/>
              </p:nvSpPr>
              <p:spPr>
                <a:xfrm>
                  <a:off x="3804662" y="5606836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61" name="TekstSylinder 760">
                  <a:extLst>
                    <a:ext uri="{FF2B5EF4-FFF2-40B4-BE49-F238E27FC236}">
                      <a16:creationId xmlns:a16="http://schemas.microsoft.com/office/drawing/2014/main" id="{7CD3AD05-E8A5-43F1-AE02-6074FDECC128}"/>
                    </a:ext>
                  </a:extLst>
                </p:cNvPr>
                <p:cNvSpPr txBox="1"/>
                <p:nvPr/>
              </p:nvSpPr>
              <p:spPr>
                <a:xfrm>
                  <a:off x="3771549" y="5816091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+VCC</a:t>
                  </a:r>
                </a:p>
              </p:txBody>
            </p:sp>
          </p:grpSp>
          <p:grpSp>
            <p:nvGrpSpPr>
              <p:cNvPr id="740" name="Gruppe 739">
                <a:extLst>
                  <a:ext uri="{FF2B5EF4-FFF2-40B4-BE49-F238E27FC236}">
                    <a16:creationId xmlns:a16="http://schemas.microsoft.com/office/drawing/2014/main" id="{DB97D434-778A-4853-8BD8-6B6669AD7E32}"/>
                  </a:ext>
                </a:extLst>
              </p:cNvPr>
              <p:cNvGrpSpPr/>
              <p:nvPr/>
            </p:nvGrpSpPr>
            <p:grpSpPr>
              <a:xfrm rot="5400000">
                <a:off x="3901366" y="4482699"/>
                <a:ext cx="666203" cy="74051"/>
                <a:chOff x="6922832" y="2159942"/>
                <a:chExt cx="666203" cy="74051"/>
              </a:xfrm>
            </p:grpSpPr>
            <p:sp>
              <p:nvSpPr>
                <p:cNvPr id="748" name="Ellipse 747">
                  <a:extLst>
                    <a:ext uri="{FF2B5EF4-FFF2-40B4-BE49-F238E27FC236}">
                      <a16:creationId xmlns:a16="http://schemas.microsoft.com/office/drawing/2014/main" id="{5CF3EDC6-D272-4B16-8454-428623E68A49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9" name="Ellipse 748">
                  <a:extLst>
                    <a:ext uri="{FF2B5EF4-FFF2-40B4-BE49-F238E27FC236}">
                      <a16:creationId xmlns:a16="http://schemas.microsoft.com/office/drawing/2014/main" id="{A5B4D4D6-7C32-4727-8084-30C5FAD1DB01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50" name="Ellipse 749">
                  <a:extLst>
                    <a:ext uri="{FF2B5EF4-FFF2-40B4-BE49-F238E27FC236}">
                      <a16:creationId xmlns:a16="http://schemas.microsoft.com/office/drawing/2014/main" id="{1FEDC14E-4769-443A-ACDC-8E4B8063CA94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51" name="Ellipse 750">
                  <a:extLst>
                    <a:ext uri="{FF2B5EF4-FFF2-40B4-BE49-F238E27FC236}">
                      <a16:creationId xmlns:a16="http://schemas.microsoft.com/office/drawing/2014/main" id="{BB56C2E2-FA14-414A-B540-50768907C95A}"/>
                    </a:ext>
                  </a:extLst>
                </p:cNvPr>
                <p:cNvSpPr/>
                <p:nvPr/>
              </p:nvSpPr>
              <p:spPr>
                <a:xfrm>
                  <a:off x="7523261" y="2159942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41" name="Gruppe 740">
                <a:extLst>
                  <a:ext uri="{FF2B5EF4-FFF2-40B4-BE49-F238E27FC236}">
                    <a16:creationId xmlns:a16="http://schemas.microsoft.com/office/drawing/2014/main" id="{1D4D85F3-714A-46DE-8F92-B7A72FFD3594}"/>
                  </a:ext>
                </a:extLst>
              </p:cNvPr>
              <p:cNvGrpSpPr/>
              <p:nvPr/>
            </p:nvGrpSpPr>
            <p:grpSpPr>
              <a:xfrm rot="5400000">
                <a:off x="3905640" y="5258167"/>
                <a:ext cx="683998" cy="65774"/>
                <a:chOff x="6922832" y="2168219"/>
                <a:chExt cx="683998" cy="65774"/>
              </a:xfrm>
            </p:grpSpPr>
            <p:sp>
              <p:nvSpPr>
                <p:cNvPr id="744" name="Ellipse 743">
                  <a:extLst>
                    <a:ext uri="{FF2B5EF4-FFF2-40B4-BE49-F238E27FC236}">
                      <a16:creationId xmlns:a16="http://schemas.microsoft.com/office/drawing/2014/main" id="{1AF34C42-2D3D-4B87-82D1-36B48EED06E1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5" name="Ellipse 744">
                  <a:extLst>
                    <a:ext uri="{FF2B5EF4-FFF2-40B4-BE49-F238E27FC236}">
                      <a16:creationId xmlns:a16="http://schemas.microsoft.com/office/drawing/2014/main" id="{AC8602AC-F088-4AF5-BFDA-B95239F2D459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6" name="Ellipse 745">
                  <a:extLst>
                    <a:ext uri="{FF2B5EF4-FFF2-40B4-BE49-F238E27FC236}">
                      <a16:creationId xmlns:a16="http://schemas.microsoft.com/office/drawing/2014/main" id="{BDA01DC1-E747-439F-9EF2-4F1C4C5099DF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7" name="Ellipse 746">
                  <a:extLst>
                    <a:ext uri="{FF2B5EF4-FFF2-40B4-BE49-F238E27FC236}">
                      <a16:creationId xmlns:a16="http://schemas.microsoft.com/office/drawing/2014/main" id="{1DF575B9-7BB8-4ACC-B9DE-8F1592A352AD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42" name="Ellipse 741">
                <a:extLst>
                  <a:ext uri="{FF2B5EF4-FFF2-40B4-BE49-F238E27FC236}">
                    <a16:creationId xmlns:a16="http://schemas.microsoft.com/office/drawing/2014/main" id="{4C115ECA-BADD-41AC-AA22-C4A456BD5510}"/>
                  </a:ext>
                </a:extLst>
              </p:cNvPr>
              <p:cNvSpPr/>
              <p:nvPr/>
            </p:nvSpPr>
            <p:spPr>
              <a:xfrm rot="5400000">
                <a:off x="4213724" y="576550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3" name="Ellipse 742">
                <a:extLst>
                  <a:ext uri="{FF2B5EF4-FFF2-40B4-BE49-F238E27FC236}">
                    <a16:creationId xmlns:a16="http://schemas.microsoft.com/office/drawing/2014/main" id="{BAFD2A8D-4100-4D02-866E-35495BD25E7E}"/>
                  </a:ext>
                </a:extLst>
              </p:cNvPr>
              <p:cNvSpPr/>
              <p:nvPr/>
            </p:nvSpPr>
            <p:spPr>
              <a:xfrm rot="5400000">
                <a:off x="4213724" y="596987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734" name="Gruppe 733">
              <a:extLst>
                <a:ext uri="{FF2B5EF4-FFF2-40B4-BE49-F238E27FC236}">
                  <a16:creationId xmlns:a16="http://schemas.microsoft.com/office/drawing/2014/main" id="{0A535246-AE1F-445B-933F-223AA2850767}"/>
                </a:ext>
              </a:extLst>
            </p:cNvPr>
            <p:cNvGrpSpPr/>
            <p:nvPr/>
          </p:nvGrpSpPr>
          <p:grpSpPr>
            <a:xfrm rot="16200000">
              <a:off x="7470195" y="4734726"/>
              <a:ext cx="455824" cy="421575"/>
              <a:chOff x="6144125" y="4199951"/>
              <a:chExt cx="455824" cy="421575"/>
            </a:xfrm>
          </p:grpSpPr>
          <p:sp>
            <p:nvSpPr>
              <p:cNvPr id="735" name="TekstSylinder 734">
                <a:extLst>
                  <a:ext uri="{FF2B5EF4-FFF2-40B4-BE49-F238E27FC236}">
                    <a16:creationId xmlns:a16="http://schemas.microsoft.com/office/drawing/2014/main" id="{855E2E19-E79C-40E6-882F-A6F012E4CA00}"/>
                  </a:ext>
                </a:extLst>
              </p:cNvPr>
              <p:cNvSpPr txBox="1"/>
              <p:nvPr/>
            </p:nvSpPr>
            <p:spPr>
              <a:xfrm>
                <a:off x="6144125" y="4199951"/>
                <a:ext cx="3866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+5V</a:t>
                </a:r>
              </a:p>
            </p:txBody>
          </p:sp>
          <p:sp>
            <p:nvSpPr>
              <p:cNvPr id="736" name="TekstSylinder 735">
                <a:extLst>
                  <a:ext uri="{FF2B5EF4-FFF2-40B4-BE49-F238E27FC236}">
                    <a16:creationId xmlns:a16="http://schemas.microsoft.com/office/drawing/2014/main" id="{AF56E798-D285-4132-B2C9-3D39056EA143}"/>
                  </a:ext>
                </a:extLst>
              </p:cNvPr>
              <p:cNvSpPr txBox="1"/>
              <p:nvPr/>
            </p:nvSpPr>
            <p:spPr>
              <a:xfrm>
                <a:off x="6158963" y="4375305"/>
                <a:ext cx="426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37" name="Ellipse 736">
                <a:extLst>
                  <a:ext uri="{FF2B5EF4-FFF2-40B4-BE49-F238E27FC236}">
                    <a16:creationId xmlns:a16="http://schemas.microsoft.com/office/drawing/2014/main" id="{79517A69-B256-425C-86F3-07B049CCDC24}"/>
                  </a:ext>
                </a:extLst>
              </p:cNvPr>
              <p:cNvSpPr/>
              <p:nvPr/>
            </p:nvSpPr>
            <p:spPr>
              <a:xfrm rot="5400000">
                <a:off x="6524098" y="428337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8" name="Ellipse 737">
                <a:extLst>
                  <a:ext uri="{FF2B5EF4-FFF2-40B4-BE49-F238E27FC236}">
                    <a16:creationId xmlns:a16="http://schemas.microsoft.com/office/drawing/2014/main" id="{346625B6-DFD6-4ED7-88E9-BA3CDE35125C}"/>
                  </a:ext>
                </a:extLst>
              </p:cNvPr>
              <p:cNvSpPr/>
              <p:nvPr/>
            </p:nvSpPr>
            <p:spPr>
              <a:xfrm rot="5400000">
                <a:off x="6534175" y="446891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cxnSp>
        <p:nvCxnSpPr>
          <p:cNvPr id="800" name="Rett linje 799">
            <a:extLst>
              <a:ext uri="{FF2B5EF4-FFF2-40B4-BE49-F238E27FC236}">
                <a16:creationId xmlns:a16="http://schemas.microsoft.com/office/drawing/2014/main" id="{23A64D68-3FBF-4A6D-9E07-A80158AC14CB}"/>
              </a:ext>
            </a:extLst>
          </p:cNvPr>
          <p:cNvCxnSpPr>
            <a:cxnSpLocks/>
          </p:cNvCxnSpPr>
          <p:nvPr/>
        </p:nvCxnSpPr>
        <p:spPr>
          <a:xfrm>
            <a:off x="9125601" y="1800164"/>
            <a:ext cx="0" cy="38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Rett linje 802">
            <a:extLst>
              <a:ext uri="{FF2B5EF4-FFF2-40B4-BE49-F238E27FC236}">
                <a16:creationId xmlns:a16="http://schemas.microsoft.com/office/drawing/2014/main" id="{858B40C6-2DC0-4775-A230-E56AA4FC4969}"/>
              </a:ext>
            </a:extLst>
          </p:cNvPr>
          <p:cNvCxnSpPr>
            <a:cxnSpLocks/>
          </p:cNvCxnSpPr>
          <p:nvPr/>
        </p:nvCxnSpPr>
        <p:spPr>
          <a:xfrm>
            <a:off x="9322829" y="1822671"/>
            <a:ext cx="0" cy="624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Rett linje 804">
            <a:extLst>
              <a:ext uri="{FF2B5EF4-FFF2-40B4-BE49-F238E27FC236}">
                <a16:creationId xmlns:a16="http://schemas.microsoft.com/office/drawing/2014/main" id="{5A03DE42-D9E4-410E-AA82-2DCB8E7AA09C}"/>
              </a:ext>
            </a:extLst>
          </p:cNvPr>
          <p:cNvCxnSpPr>
            <a:cxnSpLocks/>
          </p:cNvCxnSpPr>
          <p:nvPr/>
        </p:nvCxnSpPr>
        <p:spPr>
          <a:xfrm>
            <a:off x="9521197" y="1801224"/>
            <a:ext cx="0" cy="919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Rett linje 819">
            <a:extLst>
              <a:ext uri="{FF2B5EF4-FFF2-40B4-BE49-F238E27FC236}">
                <a16:creationId xmlns:a16="http://schemas.microsoft.com/office/drawing/2014/main" id="{C3383E65-DA3F-477A-BC63-4286B1A620BE}"/>
              </a:ext>
            </a:extLst>
          </p:cNvPr>
          <p:cNvCxnSpPr>
            <a:cxnSpLocks/>
          </p:cNvCxnSpPr>
          <p:nvPr/>
        </p:nvCxnSpPr>
        <p:spPr>
          <a:xfrm>
            <a:off x="1227420" y="431182"/>
            <a:ext cx="6580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Rett linje 821">
            <a:extLst>
              <a:ext uri="{FF2B5EF4-FFF2-40B4-BE49-F238E27FC236}">
                <a16:creationId xmlns:a16="http://schemas.microsoft.com/office/drawing/2014/main" id="{295438C4-8283-4746-BF2A-8BF887B102CE}"/>
              </a:ext>
            </a:extLst>
          </p:cNvPr>
          <p:cNvCxnSpPr>
            <a:cxnSpLocks/>
          </p:cNvCxnSpPr>
          <p:nvPr/>
        </p:nvCxnSpPr>
        <p:spPr>
          <a:xfrm>
            <a:off x="1227420" y="4516109"/>
            <a:ext cx="993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7" name="Rett linje 826">
            <a:extLst>
              <a:ext uri="{FF2B5EF4-FFF2-40B4-BE49-F238E27FC236}">
                <a16:creationId xmlns:a16="http://schemas.microsoft.com/office/drawing/2014/main" id="{694CB751-E1CB-48CC-9AE0-CF640F4C169E}"/>
              </a:ext>
            </a:extLst>
          </p:cNvPr>
          <p:cNvCxnSpPr/>
          <p:nvPr/>
        </p:nvCxnSpPr>
        <p:spPr>
          <a:xfrm flipV="1">
            <a:off x="1227420" y="418825"/>
            <a:ext cx="0" cy="407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Rett linje 828">
            <a:extLst>
              <a:ext uri="{FF2B5EF4-FFF2-40B4-BE49-F238E27FC236}">
                <a16:creationId xmlns:a16="http://schemas.microsoft.com/office/drawing/2014/main" id="{E93A73BC-25B2-4452-8CB9-6AE72988BD88}"/>
              </a:ext>
            </a:extLst>
          </p:cNvPr>
          <p:cNvCxnSpPr>
            <a:cxnSpLocks/>
          </p:cNvCxnSpPr>
          <p:nvPr/>
        </p:nvCxnSpPr>
        <p:spPr>
          <a:xfrm>
            <a:off x="1884039" y="621569"/>
            <a:ext cx="5924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Rett linje 830">
            <a:extLst>
              <a:ext uri="{FF2B5EF4-FFF2-40B4-BE49-F238E27FC236}">
                <a16:creationId xmlns:a16="http://schemas.microsoft.com/office/drawing/2014/main" id="{F34367E7-C1A0-4F0B-A09A-B7F573E26D18}"/>
              </a:ext>
            </a:extLst>
          </p:cNvPr>
          <p:cNvCxnSpPr>
            <a:cxnSpLocks/>
          </p:cNvCxnSpPr>
          <p:nvPr/>
        </p:nvCxnSpPr>
        <p:spPr>
          <a:xfrm flipV="1">
            <a:off x="1884039" y="621569"/>
            <a:ext cx="0" cy="355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Rett linje 832">
            <a:extLst>
              <a:ext uri="{FF2B5EF4-FFF2-40B4-BE49-F238E27FC236}">
                <a16:creationId xmlns:a16="http://schemas.microsoft.com/office/drawing/2014/main" id="{728327AD-3E7B-4CA3-9F74-FF1065B41E73}"/>
              </a:ext>
            </a:extLst>
          </p:cNvPr>
          <p:cNvCxnSpPr>
            <a:cxnSpLocks/>
          </p:cNvCxnSpPr>
          <p:nvPr/>
        </p:nvCxnSpPr>
        <p:spPr>
          <a:xfrm>
            <a:off x="1884039" y="4193594"/>
            <a:ext cx="3455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7" name="Rett linje 836">
            <a:extLst>
              <a:ext uri="{FF2B5EF4-FFF2-40B4-BE49-F238E27FC236}">
                <a16:creationId xmlns:a16="http://schemas.microsoft.com/office/drawing/2014/main" id="{13F47B2F-E316-47BE-9B15-E33F942BC9CD}"/>
              </a:ext>
            </a:extLst>
          </p:cNvPr>
          <p:cNvCxnSpPr>
            <a:cxnSpLocks/>
          </p:cNvCxnSpPr>
          <p:nvPr/>
        </p:nvCxnSpPr>
        <p:spPr>
          <a:xfrm>
            <a:off x="1948869" y="820298"/>
            <a:ext cx="5834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Rett linje 838">
            <a:extLst>
              <a:ext uri="{FF2B5EF4-FFF2-40B4-BE49-F238E27FC236}">
                <a16:creationId xmlns:a16="http://schemas.microsoft.com/office/drawing/2014/main" id="{6260A5EB-DB6A-449E-AF65-FA82DC4AC8FA}"/>
              </a:ext>
            </a:extLst>
          </p:cNvPr>
          <p:cNvCxnSpPr>
            <a:cxnSpLocks/>
          </p:cNvCxnSpPr>
          <p:nvPr/>
        </p:nvCxnSpPr>
        <p:spPr>
          <a:xfrm flipV="1">
            <a:off x="1567771" y="820298"/>
            <a:ext cx="0" cy="3529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Rett linje 839">
            <a:extLst>
              <a:ext uri="{FF2B5EF4-FFF2-40B4-BE49-F238E27FC236}">
                <a16:creationId xmlns:a16="http://schemas.microsoft.com/office/drawing/2014/main" id="{0EED3A4A-4824-4381-A4E6-2940F53F9862}"/>
              </a:ext>
            </a:extLst>
          </p:cNvPr>
          <p:cNvCxnSpPr>
            <a:cxnSpLocks/>
          </p:cNvCxnSpPr>
          <p:nvPr/>
        </p:nvCxnSpPr>
        <p:spPr>
          <a:xfrm>
            <a:off x="1567771" y="4339433"/>
            <a:ext cx="644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9" name="Rett linje 848">
            <a:extLst>
              <a:ext uri="{FF2B5EF4-FFF2-40B4-BE49-F238E27FC236}">
                <a16:creationId xmlns:a16="http://schemas.microsoft.com/office/drawing/2014/main" id="{9345A590-60EF-49CB-9092-E5E6DAD4FD02}"/>
              </a:ext>
            </a:extLst>
          </p:cNvPr>
          <p:cNvCxnSpPr/>
          <p:nvPr/>
        </p:nvCxnSpPr>
        <p:spPr>
          <a:xfrm>
            <a:off x="1567771" y="82029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Rett linje 852">
            <a:extLst>
              <a:ext uri="{FF2B5EF4-FFF2-40B4-BE49-F238E27FC236}">
                <a16:creationId xmlns:a16="http://schemas.microsoft.com/office/drawing/2014/main" id="{C595E805-7D7C-47E7-95FC-8D0CE432D0DF}"/>
              </a:ext>
            </a:extLst>
          </p:cNvPr>
          <p:cNvCxnSpPr/>
          <p:nvPr/>
        </p:nvCxnSpPr>
        <p:spPr>
          <a:xfrm flipV="1">
            <a:off x="9137950" y="-298426"/>
            <a:ext cx="0" cy="448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5" name="Rett linje 854">
            <a:extLst>
              <a:ext uri="{FF2B5EF4-FFF2-40B4-BE49-F238E27FC236}">
                <a16:creationId xmlns:a16="http://schemas.microsoft.com/office/drawing/2014/main" id="{4A72C75D-D712-48A4-90B6-9AAE0320DEB4}"/>
              </a:ext>
            </a:extLst>
          </p:cNvPr>
          <p:cNvCxnSpPr/>
          <p:nvPr/>
        </p:nvCxnSpPr>
        <p:spPr>
          <a:xfrm flipV="1">
            <a:off x="9328612" y="-184165"/>
            <a:ext cx="0" cy="274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7" name="Rett linje 856">
            <a:extLst>
              <a:ext uri="{FF2B5EF4-FFF2-40B4-BE49-F238E27FC236}">
                <a16:creationId xmlns:a16="http://schemas.microsoft.com/office/drawing/2014/main" id="{A45F845F-7E61-45FF-88D7-9D8FFC5C307F}"/>
              </a:ext>
            </a:extLst>
          </p:cNvPr>
          <p:cNvCxnSpPr>
            <a:cxnSpLocks/>
          </p:cNvCxnSpPr>
          <p:nvPr/>
        </p:nvCxnSpPr>
        <p:spPr>
          <a:xfrm>
            <a:off x="9134889" y="-298426"/>
            <a:ext cx="27556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Rett linje 858">
            <a:extLst>
              <a:ext uri="{FF2B5EF4-FFF2-40B4-BE49-F238E27FC236}">
                <a16:creationId xmlns:a16="http://schemas.microsoft.com/office/drawing/2014/main" id="{A8CAFB53-D155-4E08-A368-EAA518C09105}"/>
              </a:ext>
            </a:extLst>
          </p:cNvPr>
          <p:cNvCxnSpPr>
            <a:cxnSpLocks/>
          </p:cNvCxnSpPr>
          <p:nvPr/>
        </p:nvCxnSpPr>
        <p:spPr>
          <a:xfrm>
            <a:off x="9329967" y="-184165"/>
            <a:ext cx="2360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1" name="Rett linje 860">
            <a:extLst>
              <a:ext uri="{FF2B5EF4-FFF2-40B4-BE49-F238E27FC236}">
                <a16:creationId xmlns:a16="http://schemas.microsoft.com/office/drawing/2014/main" id="{209BF83F-E746-46FD-81FD-F0D565AACB43}"/>
              </a:ext>
            </a:extLst>
          </p:cNvPr>
          <p:cNvCxnSpPr>
            <a:cxnSpLocks/>
          </p:cNvCxnSpPr>
          <p:nvPr/>
        </p:nvCxnSpPr>
        <p:spPr>
          <a:xfrm flipV="1">
            <a:off x="11690812" y="-175958"/>
            <a:ext cx="0" cy="6714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3" name="Rett linje 862">
            <a:extLst>
              <a:ext uri="{FF2B5EF4-FFF2-40B4-BE49-F238E27FC236}">
                <a16:creationId xmlns:a16="http://schemas.microsoft.com/office/drawing/2014/main" id="{C64F7C45-F1E9-4E11-8DF9-F9D4E0CADE82}"/>
              </a:ext>
            </a:extLst>
          </p:cNvPr>
          <p:cNvCxnSpPr>
            <a:cxnSpLocks/>
          </p:cNvCxnSpPr>
          <p:nvPr/>
        </p:nvCxnSpPr>
        <p:spPr>
          <a:xfrm flipV="1">
            <a:off x="11890514" y="-298424"/>
            <a:ext cx="0" cy="69828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Rett linje 865">
            <a:extLst>
              <a:ext uri="{FF2B5EF4-FFF2-40B4-BE49-F238E27FC236}">
                <a16:creationId xmlns:a16="http://schemas.microsoft.com/office/drawing/2014/main" id="{CF68B2E2-6ACD-4AAF-895D-D330E37A1427}"/>
              </a:ext>
            </a:extLst>
          </p:cNvPr>
          <p:cNvCxnSpPr/>
          <p:nvPr/>
        </p:nvCxnSpPr>
        <p:spPr>
          <a:xfrm>
            <a:off x="7290044" y="6019013"/>
            <a:ext cx="0" cy="519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3" name="Rett linje 872">
            <a:extLst>
              <a:ext uri="{FF2B5EF4-FFF2-40B4-BE49-F238E27FC236}">
                <a16:creationId xmlns:a16="http://schemas.microsoft.com/office/drawing/2014/main" id="{D5C80076-6672-4DAF-BE1E-E42CEF6155AA}"/>
              </a:ext>
            </a:extLst>
          </p:cNvPr>
          <p:cNvCxnSpPr/>
          <p:nvPr/>
        </p:nvCxnSpPr>
        <p:spPr>
          <a:xfrm>
            <a:off x="7277366" y="6541753"/>
            <a:ext cx="200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5" name="Rett linje 874">
            <a:extLst>
              <a:ext uri="{FF2B5EF4-FFF2-40B4-BE49-F238E27FC236}">
                <a16:creationId xmlns:a16="http://schemas.microsoft.com/office/drawing/2014/main" id="{67F5F553-CCCC-4957-A587-A6D84AB677A7}"/>
              </a:ext>
            </a:extLst>
          </p:cNvPr>
          <p:cNvCxnSpPr>
            <a:cxnSpLocks/>
          </p:cNvCxnSpPr>
          <p:nvPr/>
        </p:nvCxnSpPr>
        <p:spPr>
          <a:xfrm>
            <a:off x="7628689" y="6538920"/>
            <a:ext cx="40621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5" name="Gruppe 414">
            <a:extLst>
              <a:ext uri="{FF2B5EF4-FFF2-40B4-BE49-F238E27FC236}">
                <a16:creationId xmlns:a16="http://schemas.microsoft.com/office/drawing/2014/main" id="{AA2BB301-ADAF-4C4C-A8B8-0E146D25B086}"/>
              </a:ext>
            </a:extLst>
          </p:cNvPr>
          <p:cNvGrpSpPr/>
          <p:nvPr/>
        </p:nvGrpSpPr>
        <p:grpSpPr>
          <a:xfrm>
            <a:off x="7761325" y="2141965"/>
            <a:ext cx="547892" cy="82736"/>
            <a:chOff x="8835366" y="3579958"/>
            <a:chExt cx="2941057" cy="495156"/>
          </a:xfrm>
        </p:grpSpPr>
        <p:cxnSp>
          <p:nvCxnSpPr>
            <p:cNvPr id="416" name="Rett linje 415">
              <a:extLst>
                <a:ext uri="{FF2B5EF4-FFF2-40B4-BE49-F238E27FC236}">
                  <a16:creationId xmlns:a16="http://schemas.microsoft.com/office/drawing/2014/main" id="{5599A19F-9F30-439C-B647-61E739FBA1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31402" y="3824631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7" name="Gruppe 416">
              <a:extLst>
                <a:ext uri="{FF2B5EF4-FFF2-40B4-BE49-F238E27FC236}">
                  <a16:creationId xmlns:a16="http://schemas.microsoft.com/office/drawing/2014/main" id="{0B29FA8F-EA6C-497C-83CB-F811CC5AC2F0}"/>
                </a:ext>
              </a:extLst>
            </p:cNvPr>
            <p:cNvGrpSpPr/>
            <p:nvPr/>
          </p:nvGrpSpPr>
          <p:grpSpPr>
            <a:xfrm rot="5400000" flipH="1">
              <a:off x="11037517" y="3579947"/>
              <a:ext cx="489693" cy="489717"/>
              <a:chOff x="10429077" y="2971507"/>
              <a:chExt cx="489693" cy="489717"/>
            </a:xfrm>
          </p:grpSpPr>
          <p:cxnSp>
            <p:nvCxnSpPr>
              <p:cNvPr id="430" name="Rett linje 429">
                <a:extLst>
                  <a:ext uri="{FF2B5EF4-FFF2-40B4-BE49-F238E27FC236}">
                    <a16:creationId xmlns:a16="http://schemas.microsoft.com/office/drawing/2014/main" id="{6EE3E795-78E2-4345-BA63-40A29D1305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9077" y="2971507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Rett linje 430">
                <a:extLst>
                  <a:ext uri="{FF2B5EF4-FFF2-40B4-BE49-F238E27FC236}">
                    <a16:creationId xmlns:a16="http://schemas.microsoft.com/office/drawing/2014/main" id="{CB51BA65-AFD7-4E4E-BA81-0CFD528F8B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73749" y="3216203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8" name="Gruppe 417">
              <a:extLst>
                <a:ext uri="{FF2B5EF4-FFF2-40B4-BE49-F238E27FC236}">
                  <a16:creationId xmlns:a16="http://schemas.microsoft.com/office/drawing/2014/main" id="{ABB3CAF7-E270-4EF7-9450-1CC38F0EF51A}"/>
                </a:ext>
              </a:extLst>
            </p:cNvPr>
            <p:cNvGrpSpPr/>
            <p:nvPr/>
          </p:nvGrpSpPr>
          <p:grpSpPr>
            <a:xfrm rot="5400000" flipH="1">
              <a:off x="10546105" y="3582658"/>
              <a:ext cx="490043" cy="489392"/>
              <a:chOff x="10428726" y="3460899"/>
              <a:chExt cx="490043" cy="489392"/>
            </a:xfrm>
          </p:grpSpPr>
          <p:cxnSp>
            <p:nvCxnSpPr>
              <p:cNvPr id="428" name="Rett linje 427">
                <a:extLst>
                  <a:ext uri="{FF2B5EF4-FFF2-40B4-BE49-F238E27FC236}">
                    <a16:creationId xmlns:a16="http://schemas.microsoft.com/office/drawing/2014/main" id="{73DABA11-0793-448D-B93A-69259FF43D13}"/>
                  </a:ext>
                </a:extLst>
              </p:cNvPr>
              <p:cNvCxnSpPr/>
              <p:nvPr/>
            </p:nvCxnSpPr>
            <p:spPr>
              <a:xfrm flipH="1">
                <a:off x="10673748" y="3460899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Rett linje 428">
                <a:extLst>
                  <a:ext uri="{FF2B5EF4-FFF2-40B4-BE49-F238E27FC236}">
                    <a16:creationId xmlns:a16="http://schemas.microsoft.com/office/drawing/2014/main" id="{39CE7D9F-B69A-4BDC-9ED9-ECA4F33C2E6A}"/>
                  </a:ext>
                </a:extLst>
              </p:cNvPr>
              <p:cNvCxnSpPr/>
              <p:nvPr/>
            </p:nvCxnSpPr>
            <p:spPr>
              <a:xfrm flipH="1">
                <a:off x="10428726" y="3705270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9" name="Gruppe 418">
              <a:extLst>
                <a:ext uri="{FF2B5EF4-FFF2-40B4-BE49-F238E27FC236}">
                  <a16:creationId xmlns:a16="http://schemas.microsoft.com/office/drawing/2014/main" id="{5EA0D27B-07A4-4BFE-8998-207E34C69E93}"/>
                </a:ext>
              </a:extLst>
            </p:cNvPr>
            <p:cNvGrpSpPr/>
            <p:nvPr/>
          </p:nvGrpSpPr>
          <p:grpSpPr>
            <a:xfrm rot="5400000" flipH="1">
              <a:off x="10054716" y="3580298"/>
              <a:ext cx="489693" cy="489717"/>
              <a:chOff x="10429077" y="2971507"/>
              <a:chExt cx="489693" cy="489717"/>
            </a:xfrm>
          </p:grpSpPr>
          <p:cxnSp>
            <p:nvCxnSpPr>
              <p:cNvPr id="426" name="Rett linje 425">
                <a:extLst>
                  <a:ext uri="{FF2B5EF4-FFF2-40B4-BE49-F238E27FC236}">
                    <a16:creationId xmlns:a16="http://schemas.microsoft.com/office/drawing/2014/main" id="{C625B3D9-DDBC-43C0-B5C8-F462FE1CCE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9077" y="2971507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Rett linje 426">
                <a:extLst>
                  <a:ext uri="{FF2B5EF4-FFF2-40B4-BE49-F238E27FC236}">
                    <a16:creationId xmlns:a16="http://schemas.microsoft.com/office/drawing/2014/main" id="{FFBE4665-D031-420B-B984-F2659C484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73749" y="3216203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0" name="Gruppe 419">
              <a:extLst>
                <a:ext uri="{FF2B5EF4-FFF2-40B4-BE49-F238E27FC236}">
                  <a16:creationId xmlns:a16="http://schemas.microsoft.com/office/drawing/2014/main" id="{F1D67DCA-3BE3-4A13-ADAE-63B526FB3701}"/>
                </a:ext>
              </a:extLst>
            </p:cNvPr>
            <p:cNvGrpSpPr/>
            <p:nvPr/>
          </p:nvGrpSpPr>
          <p:grpSpPr>
            <a:xfrm rot="5400000" flipH="1">
              <a:off x="9565637" y="3585397"/>
              <a:ext cx="490043" cy="489392"/>
              <a:chOff x="10428726" y="3460899"/>
              <a:chExt cx="490043" cy="489392"/>
            </a:xfrm>
          </p:grpSpPr>
          <p:cxnSp>
            <p:nvCxnSpPr>
              <p:cNvPr id="424" name="Rett linje 423">
                <a:extLst>
                  <a:ext uri="{FF2B5EF4-FFF2-40B4-BE49-F238E27FC236}">
                    <a16:creationId xmlns:a16="http://schemas.microsoft.com/office/drawing/2014/main" id="{3F9B9CC5-CB93-41CA-BEAD-E9857C0D1458}"/>
                  </a:ext>
                </a:extLst>
              </p:cNvPr>
              <p:cNvCxnSpPr/>
              <p:nvPr/>
            </p:nvCxnSpPr>
            <p:spPr>
              <a:xfrm flipH="1">
                <a:off x="10673748" y="3460899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Rett linje 424">
                <a:extLst>
                  <a:ext uri="{FF2B5EF4-FFF2-40B4-BE49-F238E27FC236}">
                    <a16:creationId xmlns:a16="http://schemas.microsoft.com/office/drawing/2014/main" id="{16683C5E-6180-4EBD-80F8-413FC14C4F41}"/>
                  </a:ext>
                </a:extLst>
              </p:cNvPr>
              <p:cNvCxnSpPr/>
              <p:nvPr/>
            </p:nvCxnSpPr>
            <p:spPr>
              <a:xfrm flipH="1">
                <a:off x="10428726" y="3705270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1" name="Rett linje 420">
              <a:extLst>
                <a:ext uri="{FF2B5EF4-FFF2-40B4-BE49-F238E27FC236}">
                  <a16:creationId xmlns:a16="http://schemas.microsoft.com/office/drawing/2014/main" id="{EF333F8B-A16A-481B-94C2-D099E2E5FB1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22761" y="3824631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Rett linje 421">
              <a:extLst>
                <a:ext uri="{FF2B5EF4-FFF2-40B4-BE49-F238E27FC236}">
                  <a16:creationId xmlns:a16="http://schemas.microsoft.com/office/drawing/2014/main" id="{A0E5F269-29DF-4E96-BADC-FF4C4EBFBFF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77060" y="3579958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Rett linje 422">
              <a:extLst>
                <a:ext uri="{FF2B5EF4-FFF2-40B4-BE49-F238E27FC236}">
                  <a16:creationId xmlns:a16="http://schemas.microsoft.com/office/drawing/2014/main" id="{749D338C-02A5-4A38-B301-32E3A164C5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35366" y="3579959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3" name="Rett linje 432">
            <a:extLst>
              <a:ext uri="{FF2B5EF4-FFF2-40B4-BE49-F238E27FC236}">
                <a16:creationId xmlns:a16="http://schemas.microsoft.com/office/drawing/2014/main" id="{6DF8B82F-FD0A-4B73-8EDC-51E135FC9E65}"/>
              </a:ext>
            </a:extLst>
          </p:cNvPr>
          <p:cNvCxnSpPr>
            <a:cxnSpLocks/>
          </p:cNvCxnSpPr>
          <p:nvPr/>
        </p:nvCxnSpPr>
        <p:spPr>
          <a:xfrm>
            <a:off x="8309217" y="2180441"/>
            <a:ext cx="81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38E9B4EB-784B-4E31-BBB4-3F8A8A589673}"/>
              </a:ext>
            </a:extLst>
          </p:cNvPr>
          <p:cNvSpPr txBox="1"/>
          <p:nvPr/>
        </p:nvSpPr>
        <p:spPr>
          <a:xfrm>
            <a:off x="7789810" y="1963331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/>
              <a:t>10K</a:t>
            </a:r>
            <a:r>
              <a:rPr lang="el-GR" sz="1000" dirty="0"/>
              <a:t>Ω</a:t>
            </a:r>
            <a:endParaRPr lang="nb-NO" sz="1000" dirty="0"/>
          </a:p>
        </p:txBody>
      </p:sp>
      <p:grpSp>
        <p:nvGrpSpPr>
          <p:cNvPr id="100" name="Gruppe 99">
            <a:extLst>
              <a:ext uri="{FF2B5EF4-FFF2-40B4-BE49-F238E27FC236}">
                <a16:creationId xmlns:a16="http://schemas.microsoft.com/office/drawing/2014/main" id="{1CD3C71F-23C1-4ED0-A9A9-962B7F526E18}"/>
              </a:ext>
            </a:extLst>
          </p:cNvPr>
          <p:cNvGrpSpPr/>
          <p:nvPr/>
        </p:nvGrpSpPr>
        <p:grpSpPr>
          <a:xfrm>
            <a:off x="7745793" y="2217946"/>
            <a:ext cx="547892" cy="271468"/>
            <a:chOff x="7580554" y="2222768"/>
            <a:chExt cx="547892" cy="271468"/>
          </a:xfrm>
        </p:grpSpPr>
        <p:sp>
          <p:nvSpPr>
            <p:cNvPr id="436" name="TekstSylinder 435">
              <a:extLst>
                <a:ext uri="{FF2B5EF4-FFF2-40B4-BE49-F238E27FC236}">
                  <a16:creationId xmlns:a16="http://schemas.microsoft.com/office/drawing/2014/main" id="{84166857-3879-4382-8517-19800A968B71}"/>
                </a:ext>
              </a:extLst>
            </p:cNvPr>
            <p:cNvSpPr txBox="1"/>
            <p:nvPr/>
          </p:nvSpPr>
          <p:spPr>
            <a:xfrm>
              <a:off x="7623497" y="2222768"/>
              <a:ext cx="4683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10K</a:t>
              </a:r>
              <a:r>
                <a:rPr lang="el-GR" sz="1000" dirty="0"/>
                <a:t>Ω</a:t>
              </a:r>
              <a:endParaRPr lang="nb-NO" sz="1000" dirty="0"/>
            </a:p>
          </p:txBody>
        </p:sp>
        <p:grpSp>
          <p:nvGrpSpPr>
            <p:cNvPr id="438" name="Gruppe 437">
              <a:extLst>
                <a:ext uri="{FF2B5EF4-FFF2-40B4-BE49-F238E27FC236}">
                  <a16:creationId xmlns:a16="http://schemas.microsoft.com/office/drawing/2014/main" id="{D22C1C85-BCAF-448B-B20E-9BAB9FB78AC8}"/>
                </a:ext>
              </a:extLst>
            </p:cNvPr>
            <p:cNvGrpSpPr/>
            <p:nvPr/>
          </p:nvGrpSpPr>
          <p:grpSpPr>
            <a:xfrm>
              <a:off x="7580554" y="2411500"/>
              <a:ext cx="547892" cy="82736"/>
              <a:chOff x="8835366" y="3579958"/>
              <a:chExt cx="2941057" cy="495156"/>
            </a:xfrm>
          </p:grpSpPr>
          <p:cxnSp>
            <p:nvCxnSpPr>
              <p:cNvPr id="439" name="Rett linje 438">
                <a:extLst>
                  <a:ext uri="{FF2B5EF4-FFF2-40B4-BE49-F238E27FC236}">
                    <a16:creationId xmlns:a16="http://schemas.microsoft.com/office/drawing/2014/main" id="{00EA0B58-4615-4054-A074-552CDD1EA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531402" y="3824631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0" name="Gruppe 439">
                <a:extLst>
                  <a:ext uri="{FF2B5EF4-FFF2-40B4-BE49-F238E27FC236}">
                    <a16:creationId xmlns:a16="http://schemas.microsoft.com/office/drawing/2014/main" id="{464679E2-AA94-4DA8-91DE-F665F74EA1BD}"/>
                  </a:ext>
                </a:extLst>
              </p:cNvPr>
              <p:cNvGrpSpPr/>
              <p:nvPr/>
            </p:nvGrpSpPr>
            <p:grpSpPr>
              <a:xfrm rot="5400000" flipH="1">
                <a:off x="11037517" y="3579947"/>
                <a:ext cx="489693" cy="489717"/>
                <a:chOff x="10429077" y="2971507"/>
                <a:chExt cx="489693" cy="489717"/>
              </a:xfrm>
            </p:grpSpPr>
            <p:cxnSp>
              <p:nvCxnSpPr>
                <p:cNvPr id="453" name="Rett linje 452">
                  <a:extLst>
                    <a:ext uri="{FF2B5EF4-FFF2-40B4-BE49-F238E27FC236}">
                      <a16:creationId xmlns:a16="http://schemas.microsoft.com/office/drawing/2014/main" id="{20BE3218-5D45-4813-BD26-C9A9961787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29077" y="2971507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Rett linje 453">
                  <a:extLst>
                    <a:ext uri="{FF2B5EF4-FFF2-40B4-BE49-F238E27FC236}">
                      <a16:creationId xmlns:a16="http://schemas.microsoft.com/office/drawing/2014/main" id="{43E084F0-CEED-45A0-9E54-A4E581002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673749" y="3216203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1" name="Gruppe 440">
                <a:extLst>
                  <a:ext uri="{FF2B5EF4-FFF2-40B4-BE49-F238E27FC236}">
                    <a16:creationId xmlns:a16="http://schemas.microsoft.com/office/drawing/2014/main" id="{F1FB020D-E655-4D6A-8E3D-B85620E48C2F}"/>
                  </a:ext>
                </a:extLst>
              </p:cNvPr>
              <p:cNvGrpSpPr/>
              <p:nvPr/>
            </p:nvGrpSpPr>
            <p:grpSpPr>
              <a:xfrm rot="5400000" flipH="1">
                <a:off x="10546105" y="3582658"/>
                <a:ext cx="490043" cy="489392"/>
                <a:chOff x="10428726" y="3460899"/>
                <a:chExt cx="490043" cy="489392"/>
              </a:xfrm>
            </p:grpSpPr>
            <p:cxnSp>
              <p:nvCxnSpPr>
                <p:cNvPr id="451" name="Rett linje 450">
                  <a:extLst>
                    <a:ext uri="{FF2B5EF4-FFF2-40B4-BE49-F238E27FC236}">
                      <a16:creationId xmlns:a16="http://schemas.microsoft.com/office/drawing/2014/main" id="{8CC06F20-CCC1-4B38-BF5F-F983133DA028}"/>
                    </a:ext>
                  </a:extLst>
                </p:cNvPr>
                <p:cNvCxnSpPr/>
                <p:nvPr/>
              </p:nvCxnSpPr>
              <p:spPr>
                <a:xfrm flipH="1">
                  <a:off x="10673748" y="3460899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Rett linje 451">
                  <a:extLst>
                    <a:ext uri="{FF2B5EF4-FFF2-40B4-BE49-F238E27FC236}">
                      <a16:creationId xmlns:a16="http://schemas.microsoft.com/office/drawing/2014/main" id="{BAB69205-AA40-4B70-A9D5-1464EFB4A9EB}"/>
                    </a:ext>
                  </a:extLst>
                </p:cNvPr>
                <p:cNvCxnSpPr/>
                <p:nvPr/>
              </p:nvCxnSpPr>
              <p:spPr>
                <a:xfrm flipH="1">
                  <a:off x="10428726" y="3705270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2" name="Gruppe 441">
                <a:extLst>
                  <a:ext uri="{FF2B5EF4-FFF2-40B4-BE49-F238E27FC236}">
                    <a16:creationId xmlns:a16="http://schemas.microsoft.com/office/drawing/2014/main" id="{5910DD8B-BF38-431F-BBCD-63F1ABF45F60}"/>
                  </a:ext>
                </a:extLst>
              </p:cNvPr>
              <p:cNvGrpSpPr/>
              <p:nvPr/>
            </p:nvGrpSpPr>
            <p:grpSpPr>
              <a:xfrm rot="5400000" flipH="1">
                <a:off x="10054716" y="3580298"/>
                <a:ext cx="489693" cy="489717"/>
                <a:chOff x="10429077" y="2971507"/>
                <a:chExt cx="489693" cy="489717"/>
              </a:xfrm>
            </p:grpSpPr>
            <p:cxnSp>
              <p:nvCxnSpPr>
                <p:cNvPr id="449" name="Rett linje 448">
                  <a:extLst>
                    <a:ext uri="{FF2B5EF4-FFF2-40B4-BE49-F238E27FC236}">
                      <a16:creationId xmlns:a16="http://schemas.microsoft.com/office/drawing/2014/main" id="{6E3CC362-E3CE-487E-91E7-D411FC7351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29077" y="2971507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Rett linje 449">
                  <a:extLst>
                    <a:ext uri="{FF2B5EF4-FFF2-40B4-BE49-F238E27FC236}">
                      <a16:creationId xmlns:a16="http://schemas.microsoft.com/office/drawing/2014/main" id="{E5781ABB-E54A-47B9-8111-61C1A7B33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673749" y="3216203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3" name="Gruppe 442">
                <a:extLst>
                  <a:ext uri="{FF2B5EF4-FFF2-40B4-BE49-F238E27FC236}">
                    <a16:creationId xmlns:a16="http://schemas.microsoft.com/office/drawing/2014/main" id="{18249581-E71C-4019-9DCA-CEDAF7904EF1}"/>
                  </a:ext>
                </a:extLst>
              </p:cNvPr>
              <p:cNvGrpSpPr/>
              <p:nvPr/>
            </p:nvGrpSpPr>
            <p:grpSpPr>
              <a:xfrm rot="5400000" flipH="1">
                <a:off x="9565637" y="3585397"/>
                <a:ext cx="490043" cy="489392"/>
                <a:chOff x="10428726" y="3460899"/>
                <a:chExt cx="490043" cy="489392"/>
              </a:xfrm>
            </p:grpSpPr>
            <p:cxnSp>
              <p:nvCxnSpPr>
                <p:cNvPr id="447" name="Rett linje 446">
                  <a:extLst>
                    <a:ext uri="{FF2B5EF4-FFF2-40B4-BE49-F238E27FC236}">
                      <a16:creationId xmlns:a16="http://schemas.microsoft.com/office/drawing/2014/main" id="{1EDCDB93-7065-4B13-AFE5-7E12ED3EB428}"/>
                    </a:ext>
                  </a:extLst>
                </p:cNvPr>
                <p:cNvCxnSpPr/>
                <p:nvPr/>
              </p:nvCxnSpPr>
              <p:spPr>
                <a:xfrm flipH="1">
                  <a:off x="10673748" y="3460899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Rett linje 447">
                  <a:extLst>
                    <a:ext uri="{FF2B5EF4-FFF2-40B4-BE49-F238E27FC236}">
                      <a16:creationId xmlns:a16="http://schemas.microsoft.com/office/drawing/2014/main" id="{A2803FA3-26AB-496C-BDA6-4272B508568C}"/>
                    </a:ext>
                  </a:extLst>
                </p:cNvPr>
                <p:cNvCxnSpPr/>
                <p:nvPr/>
              </p:nvCxnSpPr>
              <p:spPr>
                <a:xfrm flipH="1">
                  <a:off x="10428726" y="3705270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4" name="Rett linje 443">
                <a:extLst>
                  <a:ext uri="{FF2B5EF4-FFF2-40B4-BE49-F238E27FC236}">
                    <a16:creationId xmlns:a16="http://schemas.microsoft.com/office/drawing/2014/main" id="{32245EAA-F36B-4556-BF65-AD8C0BE4A0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322761" y="3824631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Rett linje 444">
                <a:extLst>
                  <a:ext uri="{FF2B5EF4-FFF2-40B4-BE49-F238E27FC236}">
                    <a16:creationId xmlns:a16="http://schemas.microsoft.com/office/drawing/2014/main" id="{20B3F1D6-EEB8-4B68-9127-0FCAF4C246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077060" y="3579958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Rett linje 445">
                <a:extLst>
                  <a:ext uri="{FF2B5EF4-FFF2-40B4-BE49-F238E27FC236}">
                    <a16:creationId xmlns:a16="http://schemas.microsoft.com/office/drawing/2014/main" id="{2D04A9C4-2386-4293-A0FD-37BB14A07D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835366" y="3579959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7" name="Gruppe 456">
            <a:extLst>
              <a:ext uri="{FF2B5EF4-FFF2-40B4-BE49-F238E27FC236}">
                <a16:creationId xmlns:a16="http://schemas.microsoft.com/office/drawing/2014/main" id="{002A2DAA-0DF2-41B3-8E65-4E8FAFD0AFA7}"/>
              </a:ext>
            </a:extLst>
          </p:cNvPr>
          <p:cNvGrpSpPr/>
          <p:nvPr/>
        </p:nvGrpSpPr>
        <p:grpSpPr>
          <a:xfrm>
            <a:off x="7743786" y="2487319"/>
            <a:ext cx="547892" cy="271468"/>
            <a:chOff x="7580554" y="2222768"/>
            <a:chExt cx="547892" cy="271468"/>
          </a:xfrm>
        </p:grpSpPr>
        <p:sp>
          <p:nvSpPr>
            <p:cNvPr id="458" name="TekstSylinder 457">
              <a:extLst>
                <a:ext uri="{FF2B5EF4-FFF2-40B4-BE49-F238E27FC236}">
                  <a16:creationId xmlns:a16="http://schemas.microsoft.com/office/drawing/2014/main" id="{AE855CCD-3AF3-4099-A808-F066E7B9A53A}"/>
                </a:ext>
              </a:extLst>
            </p:cNvPr>
            <p:cNvSpPr txBox="1"/>
            <p:nvPr/>
          </p:nvSpPr>
          <p:spPr>
            <a:xfrm>
              <a:off x="7623497" y="2222768"/>
              <a:ext cx="4683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10K</a:t>
              </a:r>
              <a:r>
                <a:rPr lang="el-GR" sz="1000" dirty="0"/>
                <a:t>Ω</a:t>
              </a:r>
              <a:endParaRPr lang="nb-NO" sz="1000" dirty="0"/>
            </a:p>
          </p:txBody>
        </p:sp>
        <p:grpSp>
          <p:nvGrpSpPr>
            <p:cNvPr id="459" name="Gruppe 458">
              <a:extLst>
                <a:ext uri="{FF2B5EF4-FFF2-40B4-BE49-F238E27FC236}">
                  <a16:creationId xmlns:a16="http://schemas.microsoft.com/office/drawing/2014/main" id="{5BFEF427-BF1E-4546-8E02-2AAD85F03354}"/>
                </a:ext>
              </a:extLst>
            </p:cNvPr>
            <p:cNvGrpSpPr/>
            <p:nvPr/>
          </p:nvGrpSpPr>
          <p:grpSpPr>
            <a:xfrm>
              <a:off x="7580554" y="2411500"/>
              <a:ext cx="547892" cy="82736"/>
              <a:chOff x="8835366" y="3579958"/>
              <a:chExt cx="2941057" cy="495156"/>
            </a:xfrm>
          </p:grpSpPr>
          <p:cxnSp>
            <p:nvCxnSpPr>
              <p:cNvPr id="460" name="Rett linje 459">
                <a:extLst>
                  <a:ext uri="{FF2B5EF4-FFF2-40B4-BE49-F238E27FC236}">
                    <a16:creationId xmlns:a16="http://schemas.microsoft.com/office/drawing/2014/main" id="{35318E0C-C016-4201-B7E3-D7F9EA3874A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531402" y="3824631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1" name="Gruppe 460">
                <a:extLst>
                  <a:ext uri="{FF2B5EF4-FFF2-40B4-BE49-F238E27FC236}">
                    <a16:creationId xmlns:a16="http://schemas.microsoft.com/office/drawing/2014/main" id="{F60A68DE-99D2-4EA8-BF43-8CA0C95C54FD}"/>
                  </a:ext>
                </a:extLst>
              </p:cNvPr>
              <p:cNvGrpSpPr/>
              <p:nvPr/>
            </p:nvGrpSpPr>
            <p:grpSpPr>
              <a:xfrm rot="5400000" flipH="1">
                <a:off x="11037517" y="3579947"/>
                <a:ext cx="489693" cy="489717"/>
                <a:chOff x="10429077" y="2971507"/>
                <a:chExt cx="489693" cy="489717"/>
              </a:xfrm>
            </p:grpSpPr>
            <p:cxnSp>
              <p:nvCxnSpPr>
                <p:cNvPr id="474" name="Rett linje 473">
                  <a:extLst>
                    <a:ext uri="{FF2B5EF4-FFF2-40B4-BE49-F238E27FC236}">
                      <a16:creationId xmlns:a16="http://schemas.microsoft.com/office/drawing/2014/main" id="{10B58B12-3D54-4015-8E07-A25C1B5A6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29077" y="2971507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Rett linje 474">
                  <a:extLst>
                    <a:ext uri="{FF2B5EF4-FFF2-40B4-BE49-F238E27FC236}">
                      <a16:creationId xmlns:a16="http://schemas.microsoft.com/office/drawing/2014/main" id="{EABD78B1-C7F3-4355-BC91-EC392443C3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673749" y="3216203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2" name="Gruppe 461">
                <a:extLst>
                  <a:ext uri="{FF2B5EF4-FFF2-40B4-BE49-F238E27FC236}">
                    <a16:creationId xmlns:a16="http://schemas.microsoft.com/office/drawing/2014/main" id="{113A5CE4-C950-4AD9-BD56-EC5A0D7C2B74}"/>
                  </a:ext>
                </a:extLst>
              </p:cNvPr>
              <p:cNvGrpSpPr/>
              <p:nvPr/>
            </p:nvGrpSpPr>
            <p:grpSpPr>
              <a:xfrm rot="5400000" flipH="1">
                <a:off x="10546105" y="3582658"/>
                <a:ext cx="490043" cy="489392"/>
                <a:chOff x="10428726" y="3460899"/>
                <a:chExt cx="490043" cy="489392"/>
              </a:xfrm>
            </p:grpSpPr>
            <p:cxnSp>
              <p:nvCxnSpPr>
                <p:cNvPr id="472" name="Rett linje 471">
                  <a:extLst>
                    <a:ext uri="{FF2B5EF4-FFF2-40B4-BE49-F238E27FC236}">
                      <a16:creationId xmlns:a16="http://schemas.microsoft.com/office/drawing/2014/main" id="{B790950E-0C22-44DA-9D09-A6789527FCF7}"/>
                    </a:ext>
                  </a:extLst>
                </p:cNvPr>
                <p:cNvCxnSpPr/>
                <p:nvPr/>
              </p:nvCxnSpPr>
              <p:spPr>
                <a:xfrm flipH="1">
                  <a:off x="10673748" y="3460899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Rett linje 472">
                  <a:extLst>
                    <a:ext uri="{FF2B5EF4-FFF2-40B4-BE49-F238E27FC236}">
                      <a16:creationId xmlns:a16="http://schemas.microsoft.com/office/drawing/2014/main" id="{A1B801B5-C72A-4659-91F5-3E893D7B0667}"/>
                    </a:ext>
                  </a:extLst>
                </p:cNvPr>
                <p:cNvCxnSpPr/>
                <p:nvPr/>
              </p:nvCxnSpPr>
              <p:spPr>
                <a:xfrm flipH="1">
                  <a:off x="10428726" y="3705270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3" name="Gruppe 462">
                <a:extLst>
                  <a:ext uri="{FF2B5EF4-FFF2-40B4-BE49-F238E27FC236}">
                    <a16:creationId xmlns:a16="http://schemas.microsoft.com/office/drawing/2014/main" id="{2998FA87-F83D-4E0C-817E-E12B0427E280}"/>
                  </a:ext>
                </a:extLst>
              </p:cNvPr>
              <p:cNvGrpSpPr/>
              <p:nvPr/>
            </p:nvGrpSpPr>
            <p:grpSpPr>
              <a:xfrm rot="5400000" flipH="1">
                <a:off x="10054716" y="3580298"/>
                <a:ext cx="489693" cy="489717"/>
                <a:chOff x="10429077" y="2971507"/>
                <a:chExt cx="489693" cy="489717"/>
              </a:xfrm>
            </p:grpSpPr>
            <p:cxnSp>
              <p:nvCxnSpPr>
                <p:cNvPr id="470" name="Rett linje 469">
                  <a:extLst>
                    <a:ext uri="{FF2B5EF4-FFF2-40B4-BE49-F238E27FC236}">
                      <a16:creationId xmlns:a16="http://schemas.microsoft.com/office/drawing/2014/main" id="{095CE18A-6AD6-417F-A243-0B2AC3330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29077" y="2971507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Rett linje 470">
                  <a:extLst>
                    <a:ext uri="{FF2B5EF4-FFF2-40B4-BE49-F238E27FC236}">
                      <a16:creationId xmlns:a16="http://schemas.microsoft.com/office/drawing/2014/main" id="{A167EB06-1E50-43DE-B779-5E137E7BE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673749" y="3216203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4" name="Gruppe 463">
                <a:extLst>
                  <a:ext uri="{FF2B5EF4-FFF2-40B4-BE49-F238E27FC236}">
                    <a16:creationId xmlns:a16="http://schemas.microsoft.com/office/drawing/2014/main" id="{1E7B641B-2BEC-4AE6-8800-0A706ADA0D8F}"/>
                  </a:ext>
                </a:extLst>
              </p:cNvPr>
              <p:cNvGrpSpPr/>
              <p:nvPr/>
            </p:nvGrpSpPr>
            <p:grpSpPr>
              <a:xfrm rot="5400000" flipH="1">
                <a:off x="9565637" y="3585397"/>
                <a:ext cx="490043" cy="489392"/>
                <a:chOff x="10428726" y="3460899"/>
                <a:chExt cx="490043" cy="489392"/>
              </a:xfrm>
            </p:grpSpPr>
            <p:cxnSp>
              <p:nvCxnSpPr>
                <p:cNvPr id="468" name="Rett linje 467">
                  <a:extLst>
                    <a:ext uri="{FF2B5EF4-FFF2-40B4-BE49-F238E27FC236}">
                      <a16:creationId xmlns:a16="http://schemas.microsoft.com/office/drawing/2014/main" id="{CCB3C9B0-27FD-4652-BC89-A6AB04218D74}"/>
                    </a:ext>
                  </a:extLst>
                </p:cNvPr>
                <p:cNvCxnSpPr/>
                <p:nvPr/>
              </p:nvCxnSpPr>
              <p:spPr>
                <a:xfrm flipH="1">
                  <a:off x="10673748" y="3460899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Rett linje 468">
                  <a:extLst>
                    <a:ext uri="{FF2B5EF4-FFF2-40B4-BE49-F238E27FC236}">
                      <a16:creationId xmlns:a16="http://schemas.microsoft.com/office/drawing/2014/main" id="{189F3AFC-8532-4452-929C-35E69C48F4CF}"/>
                    </a:ext>
                  </a:extLst>
                </p:cNvPr>
                <p:cNvCxnSpPr/>
                <p:nvPr/>
              </p:nvCxnSpPr>
              <p:spPr>
                <a:xfrm flipH="1">
                  <a:off x="10428726" y="3705270"/>
                  <a:ext cx="245021" cy="2450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5" name="Rett linje 464">
                <a:extLst>
                  <a:ext uri="{FF2B5EF4-FFF2-40B4-BE49-F238E27FC236}">
                    <a16:creationId xmlns:a16="http://schemas.microsoft.com/office/drawing/2014/main" id="{C0E0437A-1E11-4630-9550-C555B1D7C3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322761" y="3824631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Rett linje 465">
                <a:extLst>
                  <a:ext uri="{FF2B5EF4-FFF2-40B4-BE49-F238E27FC236}">
                    <a16:creationId xmlns:a16="http://schemas.microsoft.com/office/drawing/2014/main" id="{4B745B32-593B-435D-B8F5-360F5BDB1D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077060" y="3579958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Rett linje 466">
                <a:extLst>
                  <a:ext uri="{FF2B5EF4-FFF2-40B4-BE49-F238E27FC236}">
                    <a16:creationId xmlns:a16="http://schemas.microsoft.com/office/drawing/2014/main" id="{865239D7-FBDC-4FD4-8723-77AEA952EA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835366" y="3579959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0" name="Rett linje 479">
            <a:extLst>
              <a:ext uri="{FF2B5EF4-FFF2-40B4-BE49-F238E27FC236}">
                <a16:creationId xmlns:a16="http://schemas.microsoft.com/office/drawing/2014/main" id="{DDCD0502-9E39-4C04-B2CC-65DC0E8957B8}"/>
              </a:ext>
            </a:extLst>
          </p:cNvPr>
          <p:cNvCxnSpPr>
            <a:cxnSpLocks/>
          </p:cNvCxnSpPr>
          <p:nvPr/>
        </p:nvCxnSpPr>
        <p:spPr>
          <a:xfrm>
            <a:off x="7218502" y="2712299"/>
            <a:ext cx="525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Rett linje 483">
            <a:extLst>
              <a:ext uri="{FF2B5EF4-FFF2-40B4-BE49-F238E27FC236}">
                <a16:creationId xmlns:a16="http://schemas.microsoft.com/office/drawing/2014/main" id="{F9C7F262-B21F-421A-8CFC-13115E363C22}"/>
              </a:ext>
            </a:extLst>
          </p:cNvPr>
          <p:cNvCxnSpPr>
            <a:cxnSpLocks/>
          </p:cNvCxnSpPr>
          <p:nvPr/>
        </p:nvCxnSpPr>
        <p:spPr>
          <a:xfrm>
            <a:off x="8285597" y="2452942"/>
            <a:ext cx="1037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6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238</Words>
  <Application>Microsoft Office PowerPoint</Application>
  <PresentationFormat>Widescreen</PresentationFormat>
  <Paragraphs>221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Åsmund Runningen</dc:creator>
  <cp:lastModifiedBy>Åsmund Runningen</cp:lastModifiedBy>
  <cp:revision>1</cp:revision>
  <dcterms:created xsi:type="dcterms:W3CDTF">2019-03-16T21:41:14Z</dcterms:created>
  <dcterms:modified xsi:type="dcterms:W3CDTF">2019-03-30T07:44:37Z</dcterms:modified>
</cp:coreProperties>
</file>