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0C182-8B9A-4773-A139-DEDE527575EE}" v="702" dt="2019-03-16T22:36:44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Åsmund Runningen" userId="fcfce1d5-2d35-4b5c-86f4-e24bd46c268e" providerId="ADAL" clId="{6EF0C182-8B9A-4773-A139-DEDE527575EE}"/>
    <pc:docChg chg="undo custSel addSld modSld">
      <pc:chgData name="Åsmund Runningen" userId="fcfce1d5-2d35-4b5c-86f4-e24bd46c268e" providerId="ADAL" clId="{6EF0C182-8B9A-4773-A139-DEDE527575EE}" dt="2019-03-16T22:36:44.188" v="692" actId="478"/>
      <pc:docMkLst>
        <pc:docMk/>
      </pc:docMkLst>
      <pc:sldChg chg="addSp delSp modSp">
        <pc:chgData name="Åsmund Runningen" userId="fcfce1d5-2d35-4b5c-86f4-e24bd46c268e" providerId="ADAL" clId="{6EF0C182-8B9A-4773-A139-DEDE527575EE}" dt="2019-03-16T22:36:44.188" v="692" actId="478"/>
        <pc:sldMkLst>
          <pc:docMk/>
          <pc:sldMk cId="521623659" sldId="256"/>
        </pc:sldMkLst>
        <pc:spChg chg="del">
          <ac:chgData name="Åsmund Runningen" userId="fcfce1d5-2d35-4b5c-86f4-e24bd46c268e" providerId="ADAL" clId="{6EF0C182-8B9A-4773-A139-DEDE527575EE}" dt="2019-03-16T21:41:41.561" v="0" actId="478"/>
          <ac:spMkLst>
            <pc:docMk/>
            <pc:sldMk cId="521623659" sldId="256"/>
            <ac:spMk id="2" creationId="{B28626EF-81DA-4868-8ACA-531D95E1005E}"/>
          </ac:spMkLst>
        </pc:spChg>
        <pc:spChg chg="del">
          <ac:chgData name="Åsmund Runningen" userId="fcfce1d5-2d35-4b5c-86f4-e24bd46c268e" providerId="ADAL" clId="{6EF0C182-8B9A-4773-A139-DEDE527575EE}" dt="2019-03-16T21:41:41.561" v="0" actId="478"/>
          <ac:spMkLst>
            <pc:docMk/>
            <pc:sldMk cId="521623659" sldId="256"/>
            <ac:spMk id="3" creationId="{BC860BD3-44D9-4BCF-B1C6-5BC961588523}"/>
          </ac:spMkLst>
        </pc:spChg>
        <pc:spChg chg="add mod topLvl">
          <ac:chgData name="Åsmund Runningen" userId="fcfce1d5-2d35-4b5c-86f4-e24bd46c268e" providerId="ADAL" clId="{6EF0C182-8B9A-4773-A139-DEDE527575EE}" dt="2019-03-16T21:43:09.920" v="18" actId="164"/>
          <ac:spMkLst>
            <pc:docMk/>
            <pc:sldMk cId="521623659" sldId="256"/>
            <ac:spMk id="4" creationId="{6E1F2737-3996-4FDE-B8D0-AB72EC0E27BC}"/>
          </ac:spMkLst>
        </pc:spChg>
        <pc:spChg chg="add mod topLvl">
          <ac:chgData name="Åsmund Runningen" userId="fcfce1d5-2d35-4b5c-86f4-e24bd46c268e" providerId="ADAL" clId="{6EF0C182-8B9A-4773-A139-DEDE527575EE}" dt="2019-03-16T21:43:09.920" v="18" actId="164"/>
          <ac:spMkLst>
            <pc:docMk/>
            <pc:sldMk cId="521623659" sldId="256"/>
            <ac:spMk id="5" creationId="{42AAB2C7-875A-4C0C-973B-5156C4852674}"/>
          </ac:spMkLst>
        </pc:spChg>
        <pc:spChg chg="add mod topLvl">
          <ac:chgData name="Åsmund Runningen" userId="fcfce1d5-2d35-4b5c-86f4-e24bd46c268e" providerId="ADAL" clId="{6EF0C182-8B9A-4773-A139-DEDE527575EE}" dt="2019-03-16T21:43:09.920" v="18" actId="164"/>
          <ac:spMkLst>
            <pc:docMk/>
            <pc:sldMk cId="521623659" sldId="256"/>
            <ac:spMk id="6" creationId="{BC182755-E52D-45DB-91D9-973D5F708FF1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9" creationId="{1DB8CE3D-3E7E-40D3-8539-7F0ECE81BC57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0" creationId="{9394C64C-D80A-4D37-AF1C-93C99773A9C9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1" creationId="{199C7B93-7A80-4B61-8E01-3ADAB2842066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2" creationId="{145CAA70-D755-4FC4-A72D-A130F8E53618}"/>
          </ac:spMkLst>
        </pc:spChg>
        <pc:spChg chg="add mod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4" creationId="{CA97C7CA-89BB-4C5A-88DE-195968B8BE77}"/>
          </ac:spMkLst>
        </pc:spChg>
        <pc:spChg chg="add mod">
          <ac:chgData name="Åsmund Runningen" userId="fcfce1d5-2d35-4b5c-86f4-e24bd46c268e" providerId="ADAL" clId="{6EF0C182-8B9A-4773-A139-DEDE527575EE}" dt="2019-03-16T21:50:43.552" v="114" actId="1076"/>
          <ac:spMkLst>
            <pc:docMk/>
            <pc:sldMk cId="521623659" sldId="256"/>
            <ac:spMk id="15" creationId="{B87D4DB8-632A-43CD-8293-D2E6E658463D}"/>
          </ac:spMkLst>
        </pc:spChg>
        <pc:spChg chg="add mod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6" creationId="{C88FB7F2-2D93-4876-AB5B-BF7FB234818D}"/>
          </ac:spMkLst>
        </pc:spChg>
        <pc:spChg chg="add mod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7" creationId="{CAB005C6-DA03-4297-9A6B-BD44428C4FCC}"/>
          </ac:spMkLst>
        </pc:spChg>
        <pc:spChg chg="add mod">
          <ac:chgData name="Åsmund Runningen" userId="fcfce1d5-2d35-4b5c-86f4-e24bd46c268e" providerId="ADAL" clId="{6EF0C182-8B9A-4773-A139-DEDE527575EE}" dt="2019-03-16T21:48:36.230" v="104" actId="164"/>
          <ac:spMkLst>
            <pc:docMk/>
            <pc:sldMk cId="521623659" sldId="256"/>
            <ac:spMk id="19" creationId="{EE913FDC-D2F4-485B-AD60-3BBD98B1505D}"/>
          </ac:spMkLst>
        </pc:spChg>
        <pc:spChg chg="add mod">
          <ac:chgData name="Åsmund Runningen" userId="fcfce1d5-2d35-4b5c-86f4-e24bd46c268e" providerId="ADAL" clId="{6EF0C182-8B9A-4773-A139-DEDE527575EE}" dt="2019-03-16T22:02:01.497" v="339" actId="164"/>
          <ac:spMkLst>
            <pc:docMk/>
            <pc:sldMk cId="521623659" sldId="256"/>
            <ac:spMk id="21" creationId="{6EFCBF6B-C311-41EF-AE8B-83A5DF86DBA0}"/>
          </ac:spMkLst>
        </pc:spChg>
        <pc:spChg chg="add del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22" creationId="{4EE262D9-D8A4-424F-BAEC-CF7C35627158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3" creationId="{E81F5203-E937-4AD1-AC6C-8AAF835F344A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4" creationId="{289722C4-90E0-4073-8E9F-1F45071D96B2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5" creationId="{37A0F50E-6E68-4123-ABB5-FE3F61E747F5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7" creationId="{52D72391-36F5-4CF1-9491-044B270E91C5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5" creationId="{68DD7606-B5A5-457F-8895-5B42A623887C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6" creationId="{E476E0B0-D64A-4F1E-A309-54A19CE9743F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7" creationId="{CA064ABB-99FF-4B5C-8B9D-84E2FD44AF18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8" creationId="{86241F1D-2B8C-4FB8-ACFA-1DAD5BCFF0D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9" creationId="{C110C827-DBA3-4A7E-99EC-43D84481DB9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0" creationId="{5681C0ED-F39B-43F3-A102-B128B287D89A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1" creationId="{E5DBE7DE-DA39-4EAC-8E0B-6DF57AB41C5A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2" creationId="{2A1314DF-9296-4CE6-A624-85283483283A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3" creationId="{2ADBB7AB-DA39-4EE4-97C0-2205150603E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4" creationId="{A3D563D3-65CD-4590-839A-8E07C2F3B437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5" creationId="{E8CB5FDD-AEE3-4197-AFB3-3412FEB11B49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6" creationId="{1A607E1B-A7C9-469B-ADF1-01D81E200AB0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7" creationId="{45714BC6-79F4-4360-B038-E5939510EAE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8" creationId="{E66BA3B7-EE57-4FA0-9056-FBAB02326E09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9" creationId="{128BA2E6-53E4-440E-B6A9-D6E193386AC5}"/>
          </ac:spMkLst>
        </pc:spChg>
        <pc:spChg chg="add del">
          <ac:chgData name="Åsmund Runningen" userId="fcfce1d5-2d35-4b5c-86f4-e24bd46c268e" providerId="ADAL" clId="{6EF0C182-8B9A-4773-A139-DEDE527575EE}" dt="2019-03-16T21:54:30.270" v="182" actId="478"/>
          <ac:spMkLst>
            <pc:docMk/>
            <pc:sldMk cId="521623659" sldId="256"/>
            <ac:spMk id="60" creationId="{2491D1CA-30CC-49B6-93B5-243C33336700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61" creationId="{1BD5C962-12E4-4180-91F3-39313170E6F9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62" creationId="{17FD46E4-4732-4B61-967A-B965A1D9F4B4}"/>
          </ac:spMkLst>
        </pc:spChg>
        <pc:spChg chg="add del mod">
          <ac:chgData name="Åsmund Runningen" userId="fcfce1d5-2d35-4b5c-86f4-e24bd46c268e" providerId="ADAL" clId="{6EF0C182-8B9A-4773-A139-DEDE527575EE}" dt="2019-03-16T22:01:06.845" v="325" actId="478"/>
          <ac:spMkLst>
            <pc:docMk/>
            <pc:sldMk cId="521623659" sldId="256"/>
            <ac:spMk id="64" creationId="{74B2741E-4796-4B9B-BA0F-61779FE2153A}"/>
          </ac:spMkLst>
        </pc:spChg>
        <pc:spChg chg="del mod topLvl">
          <ac:chgData name="Åsmund Runningen" userId="fcfce1d5-2d35-4b5c-86f4-e24bd46c268e" providerId="ADAL" clId="{6EF0C182-8B9A-4773-A139-DEDE527575EE}" dt="2019-03-16T21:58:24.199" v="243" actId="478"/>
          <ac:spMkLst>
            <pc:docMk/>
            <pc:sldMk cId="521623659" sldId="256"/>
            <ac:spMk id="66" creationId="{9F260683-FAB4-4D2A-AD61-05B07F76E37C}"/>
          </ac:spMkLst>
        </pc:spChg>
        <pc:spChg chg="del mod topLvl">
          <ac:chgData name="Åsmund Runningen" userId="fcfce1d5-2d35-4b5c-86f4-e24bd46c268e" providerId="ADAL" clId="{6EF0C182-8B9A-4773-A139-DEDE527575EE}" dt="2019-03-16T21:58:31.262" v="245" actId="478"/>
          <ac:spMkLst>
            <pc:docMk/>
            <pc:sldMk cId="521623659" sldId="256"/>
            <ac:spMk id="67" creationId="{7637DC6F-8174-4BEF-B375-D75779AFB770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68" creationId="{BAE1E9AB-FD6A-4BB8-8323-DCA8F6EB5BCD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69" creationId="{E639C07C-236A-4973-9380-26B9FB22ED2D}"/>
          </ac:spMkLst>
        </pc:spChg>
        <pc:spChg chg="del mod topLvl">
          <ac:chgData name="Åsmund Runningen" userId="fcfce1d5-2d35-4b5c-86f4-e24bd46c268e" providerId="ADAL" clId="{6EF0C182-8B9A-4773-A139-DEDE527575EE}" dt="2019-03-16T21:58:21.791" v="242" actId="478"/>
          <ac:spMkLst>
            <pc:docMk/>
            <pc:sldMk cId="521623659" sldId="256"/>
            <ac:spMk id="73" creationId="{CD779F04-D129-4BE7-8FC4-153284AED076}"/>
          </ac:spMkLst>
        </pc:spChg>
        <pc:spChg chg="del mod topLvl">
          <ac:chgData name="Åsmund Runningen" userId="fcfce1d5-2d35-4b5c-86f4-e24bd46c268e" providerId="ADAL" clId="{6EF0C182-8B9A-4773-A139-DEDE527575EE}" dt="2019-03-16T21:58:29.194" v="244" actId="478"/>
          <ac:spMkLst>
            <pc:docMk/>
            <pc:sldMk cId="521623659" sldId="256"/>
            <ac:spMk id="74" creationId="{0F54F407-0A4C-422E-808E-34FE49B84349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5" creationId="{D7F158EF-D9D9-4920-B146-E84EE05BC105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6" creationId="{E08E0BCE-99A3-433F-9E55-DB69E148F66A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7" creationId="{81E38033-574B-4211-9748-DF996DF19E8E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8" creationId="{6D58C892-E251-4C70-8E2E-ACE263B2D308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9" creationId="{8D785446-5C71-4571-9AE1-052BA4471B03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0" creationId="{215ED0AE-45C0-4213-8E13-5AB882C3FF50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1" creationId="{38A0CF69-7724-4625-8CCB-8DA2DEFAF3A3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2" creationId="{00974F0B-7BD8-4C9F-907D-9F65638FDBC0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3" creationId="{C0B8BC6C-6C6D-4180-9875-A43FE43A52C2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4" creationId="{314510B0-7BF8-4A5F-AF43-4475CF7E6D19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5" creationId="{A7C3132C-E50E-4214-8273-D6C3D03194F2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6" creationId="{B2ADA3FE-6E83-49C5-967E-6D51ACF27189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7" creationId="{8B91515F-F789-41C1-B7F8-6CF6CBB21291}"/>
          </ac:spMkLst>
        </pc:spChg>
        <pc:spChg chg="del mod topLvl">
          <ac:chgData name="Åsmund Runningen" userId="fcfce1d5-2d35-4b5c-86f4-e24bd46c268e" providerId="ADAL" clId="{6EF0C182-8B9A-4773-A139-DEDE527575EE}" dt="2019-03-16T21:58:17.079" v="240" actId="478"/>
          <ac:spMkLst>
            <pc:docMk/>
            <pc:sldMk cId="521623659" sldId="256"/>
            <ac:spMk id="88" creationId="{DD8C2645-F48D-4DEE-BB46-68886F58D45E}"/>
          </ac:spMkLst>
        </pc:spChg>
        <pc:spChg chg="del mod topLvl">
          <ac:chgData name="Åsmund Runningen" userId="fcfce1d5-2d35-4b5c-86f4-e24bd46c268e" providerId="ADAL" clId="{6EF0C182-8B9A-4773-A139-DEDE527575EE}" dt="2019-03-16T21:58:15" v="239" actId="478"/>
          <ac:spMkLst>
            <pc:docMk/>
            <pc:sldMk cId="521623659" sldId="256"/>
            <ac:spMk id="89" creationId="{475BE43B-8093-415D-AEEE-6383654B5DCD}"/>
          </ac:spMkLst>
        </pc:spChg>
        <pc:spChg chg="add mod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103" creationId="{425D0467-1E4E-400A-8368-31D7BB3C142F}"/>
          </ac:spMkLst>
        </pc:spChg>
        <pc:spChg chg="add mod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104" creationId="{93EF7DC4-D781-49F6-82DA-F7C9D1C2A8B3}"/>
          </ac:spMkLst>
        </pc:spChg>
        <pc:spChg chg="add mod">
          <ac:chgData name="Åsmund Runningen" userId="fcfce1d5-2d35-4b5c-86f4-e24bd46c268e" providerId="ADAL" clId="{6EF0C182-8B9A-4773-A139-DEDE527575EE}" dt="2019-03-16T22:08:06.295" v="447" actId="164"/>
          <ac:spMkLst>
            <pc:docMk/>
            <pc:sldMk cId="521623659" sldId="256"/>
            <ac:spMk id="107" creationId="{69D616D9-CEE5-4F17-AD98-33212A7EA0FD}"/>
          </ac:spMkLst>
        </pc:spChg>
        <pc:spChg chg="add del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108" creationId="{FD3B51E4-1AE1-46BC-8F08-AA41FEB5586A}"/>
          </ac:spMkLst>
        </pc:spChg>
        <pc:spChg chg="add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109" creationId="{52FAF4A1-75F3-4315-8FC9-9904F08ADA2A}"/>
          </ac:spMkLst>
        </pc:spChg>
        <pc:spChg chg="add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110" creationId="{5C1A59BD-9088-42DA-A361-C4A7BEE635F0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17" creationId="{6604AC73-D492-47C2-AED1-01EAFB78BBEF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18" creationId="{7ADFD40E-A4B8-4637-B21E-D12AD9E54925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19" creationId="{247F5790-1D17-404C-96DD-1248282B948E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20" creationId="{A59C11C8-C053-4C82-8FB0-387115CEE857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1" creationId="{0274782B-CC91-44B0-A3EF-5F4FE47EA1D7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2" creationId="{517788C4-42EB-478B-AC8C-68149A502ED0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3" creationId="{B77CEACC-2946-44E6-AC24-512554556417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4" creationId="{483ADB80-91F7-4ED7-B753-37D04ACBE59C}"/>
          </ac:spMkLst>
        </pc:spChg>
        <pc:spChg chg="add mod">
          <ac:chgData name="Åsmund Runningen" userId="fcfce1d5-2d35-4b5c-86f4-e24bd46c268e" providerId="ADAL" clId="{6EF0C182-8B9A-4773-A139-DEDE527575EE}" dt="2019-03-16T22:08:57.827" v="464" actId="164"/>
          <ac:spMkLst>
            <pc:docMk/>
            <pc:sldMk cId="521623659" sldId="256"/>
            <ac:spMk id="128" creationId="{FDE483E7-335F-4A92-AA26-12878CDE17FD}"/>
          </ac:spMkLst>
        </pc:spChg>
        <pc:spChg chg="add mod">
          <ac:chgData name="Åsmund Runningen" userId="fcfce1d5-2d35-4b5c-86f4-e24bd46c268e" providerId="ADAL" clId="{6EF0C182-8B9A-4773-A139-DEDE527575EE}" dt="2019-03-16T22:14:30.405" v="502" actId="164"/>
          <ac:spMkLst>
            <pc:docMk/>
            <pc:sldMk cId="521623659" sldId="256"/>
            <ac:spMk id="149" creationId="{EF0AC30F-D741-4002-84D8-09C001F217E0}"/>
          </ac:spMkLst>
        </pc:spChg>
        <pc:spChg chg="add del mod">
          <ac:chgData name="Åsmund Runningen" userId="fcfce1d5-2d35-4b5c-86f4-e24bd46c268e" providerId="ADAL" clId="{6EF0C182-8B9A-4773-A139-DEDE527575EE}" dt="2019-03-16T22:14:05.373" v="497" actId="478"/>
          <ac:spMkLst>
            <pc:docMk/>
            <pc:sldMk cId="521623659" sldId="256"/>
            <ac:spMk id="154" creationId="{61F7B3BE-DA8A-4DD8-BE49-E7696DE27769}"/>
          </ac:spMkLst>
        </pc:spChg>
        <pc:spChg chg="add mod">
          <ac:chgData name="Åsmund Runningen" userId="fcfce1d5-2d35-4b5c-86f4-e24bd46c268e" providerId="ADAL" clId="{6EF0C182-8B9A-4773-A139-DEDE527575EE}" dt="2019-03-16T22:14:30.405" v="502" actId="164"/>
          <ac:spMkLst>
            <pc:docMk/>
            <pc:sldMk cId="521623659" sldId="256"/>
            <ac:spMk id="155" creationId="{24AA2843-D26D-4EFE-AA51-4515DC76CD29}"/>
          </ac:spMkLst>
        </pc:spChg>
        <pc:spChg chg="add del mod">
          <ac:chgData name="Åsmund Runningen" userId="fcfce1d5-2d35-4b5c-86f4-e24bd46c268e" providerId="ADAL" clId="{6EF0C182-8B9A-4773-A139-DEDE527575EE}" dt="2019-03-16T22:27:27.044" v="628" actId="478"/>
          <ac:spMkLst>
            <pc:docMk/>
            <pc:sldMk cId="521623659" sldId="256"/>
            <ac:spMk id="268" creationId="{5F31C418-F200-4B83-92F2-603C2B879B78}"/>
          </ac:spMkLst>
        </pc:spChg>
        <pc:spChg chg="add del mod">
          <ac:chgData name="Åsmund Runningen" userId="fcfce1d5-2d35-4b5c-86f4-e24bd46c268e" providerId="ADAL" clId="{6EF0C182-8B9A-4773-A139-DEDE527575EE}" dt="2019-03-16T22:28:04.296" v="630" actId="478"/>
          <ac:spMkLst>
            <pc:docMk/>
            <pc:sldMk cId="521623659" sldId="256"/>
            <ac:spMk id="269" creationId="{0A92A38A-EDE9-440C-8B46-BF1FA1D8EC60}"/>
          </ac:spMkLst>
        </pc:spChg>
        <pc:spChg chg="add mod">
          <ac:chgData name="Åsmund Runningen" userId="fcfce1d5-2d35-4b5c-86f4-e24bd46c268e" providerId="ADAL" clId="{6EF0C182-8B9A-4773-A139-DEDE527575EE}" dt="2019-03-16T22:29:15.860" v="640" actId="164"/>
          <ac:spMkLst>
            <pc:docMk/>
            <pc:sldMk cId="521623659" sldId="256"/>
            <ac:spMk id="270" creationId="{4C245326-7A9C-4C6A-939F-307AB1E667A1}"/>
          </ac:spMkLst>
        </pc:spChg>
        <pc:spChg chg="add del mod">
          <ac:chgData name="Åsmund Runningen" userId="fcfce1d5-2d35-4b5c-86f4-e24bd46c268e" providerId="ADAL" clId="{6EF0C182-8B9A-4773-A139-DEDE527575EE}" dt="2019-03-16T22:28:19.790" v="633" actId="478"/>
          <ac:spMkLst>
            <pc:docMk/>
            <pc:sldMk cId="521623659" sldId="256"/>
            <ac:spMk id="271" creationId="{385C4FDD-8ACC-4047-B909-FB6265B85AE8}"/>
          </ac:spMkLst>
        </pc:spChg>
        <pc:spChg chg="add mod">
          <ac:chgData name="Åsmund Runningen" userId="fcfce1d5-2d35-4b5c-86f4-e24bd46c268e" providerId="ADAL" clId="{6EF0C182-8B9A-4773-A139-DEDE527575EE}" dt="2019-03-16T22:29:15.860" v="640" actId="164"/>
          <ac:spMkLst>
            <pc:docMk/>
            <pc:sldMk cId="521623659" sldId="256"/>
            <ac:spMk id="272" creationId="{F431695C-6EFB-46F1-8D57-ABEC7F413FB7}"/>
          </ac:spMkLst>
        </pc:spChg>
        <pc:spChg chg="add del mod">
          <ac:chgData name="Åsmund Runningen" userId="fcfce1d5-2d35-4b5c-86f4-e24bd46c268e" providerId="ADAL" clId="{6EF0C182-8B9A-4773-A139-DEDE527575EE}" dt="2019-03-16T22:36:44.188" v="692" actId="478"/>
          <ac:spMkLst>
            <pc:docMk/>
            <pc:sldMk cId="521623659" sldId="256"/>
            <ac:spMk id="274" creationId="{2696C841-0C2D-4695-8886-450ED381844F}"/>
          </ac:spMkLst>
        </pc:spChg>
        <pc:grpChg chg="add del mod">
          <ac:chgData name="Åsmund Runningen" userId="fcfce1d5-2d35-4b5c-86f4-e24bd46c268e" providerId="ADAL" clId="{6EF0C182-8B9A-4773-A139-DEDE527575EE}" dt="2019-03-16T21:42:46.539" v="13" actId="165"/>
          <ac:grpSpMkLst>
            <pc:docMk/>
            <pc:sldMk cId="521623659" sldId="256"/>
            <ac:grpSpMk id="7" creationId="{AE8000F4-DA0D-48A5-A5B6-89F6F89B4D3B}"/>
          </ac:grpSpMkLst>
        </pc:grpChg>
        <pc:grpChg chg="add mod">
          <ac:chgData name="Åsmund Runningen" userId="fcfce1d5-2d35-4b5c-86f4-e24bd46c268e" providerId="ADAL" clId="{6EF0C182-8B9A-4773-A139-DEDE527575EE}" dt="2019-03-16T21:48:36.230" v="104" actId="164"/>
          <ac:grpSpMkLst>
            <pc:docMk/>
            <pc:sldMk cId="521623659" sldId="256"/>
            <ac:grpSpMk id="8" creationId="{1E296E2D-F005-4F35-B400-4AF97212B530}"/>
          </ac:grpSpMkLst>
        </pc:grpChg>
        <pc:grpChg chg="add del mod">
          <ac:chgData name="Åsmund Runningen" userId="fcfce1d5-2d35-4b5c-86f4-e24bd46c268e" providerId="ADAL" clId="{6EF0C182-8B9A-4773-A139-DEDE527575EE}" dt="2019-03-16T21:46:31.775" v="75" actId="165"/>
          <ac:grpSpMkLst>
            <pc:docMk/>
            <pc:sldMk cId="521623659" sldId="256"/>
            <ac:grpSpMk id="13" creationId="{529D13AE-BCEF-470E-8250-8C1A33F3DDB5}"/>
          </ac:grpSpMkLst>
        </pc:grpChg>
        <pc:grpChg chg="add mod">
          <ac:chgData name="Åsmund Runningen" userId="fcfce1d5-2d35-4b5c-86f4-e24bd46c268e" providerId="ADAL" clId="{6EF0C182-8B9A-4773-A139-DEDE527575EE}" dt="2019-03-16T21:48:36.230" v="104" actId="164"/>
          <ac:grpSpMkLst>
            <pc:docMk/>
            <pc:sldMk cId="521623659" sldId="256"/>
            <ac:grpSpMk id="18" creationId="{E901E946-0529-47B2-9537-BD0A878E73D4}"/>
          </ac:grpSpMkLst>
        </pc:grpChg>
        <pc:grpChg chg="add mod">
          <ac:chgData name="Åsmund Runningen" userId="fcfce1d5-2d35-4b5c-86f4-e24bd46c268e" providerId="ADAL" clId="{6EF0C182-8B9A-4773-A139-DEDE527575EE}" dt="2019-03-16T21:48:52.863" v="105" actId="1076"/>
          <ac:grpSpMkLst>
            <pc:docMk/>
            <pc:sldMk cId="521623659" sldId="256"/>
            <ac:grpSpMk id="20" creationId="{107FED4F-72C9-4372-8180-3F2535C4F75D}"/>
          </ac:grpSpMkLst>
        </pc:grpChg>
        <pc:grpChg chg="add del mod topLvl">
          <ac:chgData name="Åsmund Runningen" userId="fcfce1d5-2d35-4b5c-86f4-e24bd46c268e" providerId="ADAL" clId="{6EF0C182-8B9A-4773-A139-DEDE527575EE}" dt="2019-03-16T21:56:16.097" v="217" actId="165"/>
          <ac:grpSpMkLst>
            <pc:docMk/>
            <pc:sldMk cId="521623659" sldId="256"/>
            <ac:grpSpMk id="26" creationId="{337C0B0C-CAF0-49EA-9B08-E4F4FEA4CD69}"/>
          </ac:grpSpMkLst>
        </pc:grpChg>
        <pc:grpChg chg="add del mod">
          <ac:chgData name="Åsmund Runningen" userId="fcfce1d5-2d35-4b5c-86f4-e24bd46c268e" providerId="ADAL" clId="{6EF0C182-8B9A-4773-A139-DEDE527575EE}" dt="2019-03-16T21:51:44.979" v="130" actId="165"/>
          <ac:grpSpMkLst>
            <pc:docMk/>
            <pc:sldMk cId="521623659" sldId="256"/>
            <ac:grpSpMk id="28" creationId="{133ADCAF-7B1D-4E19-AB2B-6D3488F1CF21}"/>
          </ac:grpSpMkLst>
        </pc:grpChg>
        <pc:grpChg chg="add mod">
          <ac:chgData name="Åsmund Runningen" userId="fcfce1d5-2d35-4b5c-86f4-e24bd46c268e" providerId="ADAL" clId="{6EF0C182-8B9A-4773-A139-DEDE527575EE}" dt="2019-03-16T21:56:55.210" v="231" actId="164"/>
          <ac:grpSpMkLst>
            <pc:docMk/>
            <pc:sldMk cId="521623659" sldId="256"/>
            <ac:grpSpMk id="29" creationId="{6EB293EF-B38F-4F7F-835C-ABE2A079EAE7}"/>
          </ac:grpSpMkLst>
        </pc:grpChg>
        <pc:grpChg chg="mod">
          <ac:chgData name="Åsmund Runningen" userId="fcfce1d5-2d35-4b5c-86f4-e24bd46c268e" providerId="ADAL" clId="{6EF0C182-8B9A-4773-A139-DEDE527575EE}" dt="2019-03-16T21:51:10.524" v="126"/>
          <ac:grpSpMkLst>
            <pc:docMk/>
            <pc:sldMk cId="521623659" sldId="256"/>
            <ac:grpSpMk id="30" creationId="{03E07BCC-281D-407D-8685-510EDE5B0B1D}"/>
          </ac:grpSpMkLst>
        </pc:grpChg>
        <pc:grpChg chg="add mod">
          <ac:chgData name="Åsmund Runningen" userId="fcfce1d5-2d35-4b5c-86f4-e24bd46c268e" providerId="ADAL" clId="{6EF0C182-8B9A-4773-A139-DEDE527575EE}" dt="2019-03-16T21:56:55.210" v="231" actId="164"/>
          <ac:grpSpMkLst>
            <pc:docMk/>
            <pc:sldMk cId="521623659" sldId="256"/>
            <ac:grpSpMk id="35" creationId="{060A5BF5-877C-43FE-A624-BEA1F4895089}"/>
          </ac:grpSpMkLst>
        </pc:grpChg>
        <pc:grpChg chg="mod">
          <ac:chgData name="Åsmund Runningen" userId="fcfce1d5-2d35-4b5c-86f4-e24bd46c268e" providerId="ADAL" clId="{6EF0C182-8B9A-4773-A139-DEDE527575EE}" dt="2019-03-16T21:51:35.582" v="128"/>
          <ac:grpSpMkLst>
            <pc:docMk/>
            <pc:sldMk cId="521623659" sldId="256"/>
            <ac:grpSpMk id="36" creationId="{91046E9C-7ACB-49DE-A6D8-C6AE51F40467}"/>
          </ac:grpSpMkLst>
        </pc:grpChg>
        <pc:grpChg chg="add mod">
          <ac:chgData name="Åsmund Runningen" userId="fcfce1d5-2d35-4b5c-86f4-e24bd46c268e" providerId="ADAL" clId="{6EF0C182-8B9A-4773-A139-DEDE527575EE}" dt="2019-03-16T21:56:55.210" v="231" actId="164"/>
          <ac:grpSpMkLst>
            <pc:docMk/>
            <pc:sldMk cId="521623659" sldId="256"/>
            <ac:grpSpMk id="41" creationId="{A7B0D589-6114-47A2-99FF-9042C4394A2B}"/>
          </ac:grpSpMkLst>
        </pc:grpChg>
        <pc:grpChg chg="add mod">
          <ac:chgData name="Åsmund Runningen" userId="fcfce1d5-2d35-4b5c-86f4-e24bd46c268e" providerId="ADAL" clId="{6EF0C182-8B9A-4773-A139-DEDE527575EE}" dt="2019-03-16T22:02:01.497" v="339" actId="164"/>
          <ac:grpSpMkLst>
            <pc:docMk/>
            <pc:sldMk cId="521623659" sldId="256"/>
            <ac:grpSpMk id="63" creationId="{46CDF542-E3BF-471C-B7AB-5183C4CF6090}"/>
          </ac:grpSpMkLst>
        </pc:grpChg>
        <pc:grpChg chg="add del mod">
          <ac:chgData name="Åsmund Runningen" userId="fcfce1d5-2d35-4b5c-86f4-e24bd46c268e" providerId="ADAL" clId="{6EF0C182-8B9A-4773-A139-DEDE527575EE}" dt="2019-03-16T21:57:56.055" v="238" actId="165"/>
          <ac:grpSpMkLst>
            <pc:docMk/>
            <pc:sldMk cId="521623659" sldId="256"/>
            <ac:grpSpMk id="65" creationId="{26740980-96EF-4258-B84A-2C717A1212F3}"/>
          </ac:grpSpMkLst>
        </pc:grpChg>
        <pc:grpChg chg="mod topLvl">
          <ac:chgData name="Åsmund Runningen" userId="fcfce1d5-2d35-4b5c-86f4-e24bd46c268e" providerId="ADAL" clId="{6EF0C182-8B9A-4773-A139-DEDE527575EE}" dt="2019-03-16T22:00:44.822" v="321" actId="164"/>
          <ac:grpSpMkLst>
            <pc:docMk/>
            <pc:sldMk cId="521623659" sldId="256"/>
            <ac:grpSpMk id="70" creationId="{EB1BC306-0619-40A6-BC8A-A80F7F6C4F50}"/>
          </ac:grpSpMkLst>
        </pc:grpChg>
        <pc:grpChg chg="mod topLvl">
          <ac:chgData name="Åsmund Runningen" userId="fcfce1d5-2d35-4b5c-86f4-e24bd46c268e" providerId="ADAL" clId="{6EF0C182-8B9A-4773-A139-DEDE527575EE}" dt="2019-03-16T22:00:44.822" v="321" actId="164"/>
          <ac:grpSpMkLst>
            <pc:docMk/>
            <pc:sldMk cId="521623659" sldId="256"/>
            <ac:grpSpMk id="71" creationId="{243C7620-042E-4B72-8216-D973DB4AB78B}"/>
          </ac:grpSpMkLst>
        </pc:grpChg>
        <pc:grpChg chg="mod topLvl">
          <ac:chgData name="Åsmund Runningen" userId="fcfce1d5-2d35-4b5c-86f4-e24bd46c268e" providerId="ADAL" clId="{6EF0C182-8B9A-4773-A139-DEDE527575EE}" dt="2019-03-16T22:00:44.822" v="321" actId="164"/>
          <ac:grpSpMkLst>
            <pc:docMk/>
            <pc:sldMk cId="521623659" sldId="256"/>
            <ac:grpSpMk id="72" creationId="{4339ADC7-F461-49E1-A72E-536B8BBE225A}"/>
          </ac:grpSpMkLst>
        </pc:grpChg>
        <pc:grpChg chg="mod">
          <ac:chgData name="Åsmund Runningen" userId="fcfce1d5-2d35-4b5c-86f4-e24bd46c268e" providerId="ADAL" clId="{6EF0C182-8B9A-4773-A139-DEDE527575EE}" dt="2019-03-16T21:57:48.675" v="235"/>
          <ac:grpSpMkLst>
            <pc:docMk/>
            <pc:sldMk cId="521623659" sldId="256"/>
            <ac:grpSpMk id="93" creationId="{C2001075-C869-4AED-A592-D7950C5340C8}"/>
          </ac:grpSpMkLst>
        </pc:grpChg>
        <pc:grpChg chg="mod">
          <ac:chgData name="Åsmund Runningen" userId="fcfce1d5-2d35-4b5c-86f4-e24bd46c268e" providerId="ADAL" clId="{6EF0C182-8B9A-4773-A139-DEDE527575EE}" dt="2019-03-16T21:57:48.675" v="235"/>
          <ac:grpSpMkLst>
            <pc:docMk/>
            <pc:sldMk cId="521623659" sldId="256"/>
            <ac:grpSpMk id="98" creationId="{C5C9E458-C52A-4239-9F7C-326FAC9DBA75}"/>
          </ac:grpSpMkLst>
        </pc:grpChg>
        <pc:grpChg chg="add mod">
          <ac:chgData name="Åsmund Runningen" userId="fcfce1d5-2d35-4b5c-86f4-e24bd46c268e" providerId="ADAL" clId="{6EF0C182-8B9A-4773-A139-DEDE527575EE}" dt="2019-03-16T22:02:01.497" v="339" actId="164"/>
          <ac:grpSpMkLst>
            <pc:docMk/>
            <pc:sldMk cId="521623659" sldId="256"/>
            <ac:grpSpMk id="105" creationId="{9401E07B-C6A8-4A31-9AEE-BF5B0DD9E46B}"/>
          </ac:grpSpMkLst>
        </pc:grpChg>
        <pc:grpChg chg="add mod">
          <ac:chgData name="Åsmund Runningen" userId="fcfce1d5-2d35-4b5c-86f4-e24bd46c268e" providerId="ADAL" clId="{6EF0C182-8B9A-4773-A139-DEDE527575EE}" dt="2019-03-16T22:11:44.888" v="484" actId="1076"/>
          <ac:grpSpMkLst>
            <pc:docMk/>
            <pc:sldMk cId="521623659" sldId="256"/>
            <ac:grpSpMk id="106" creationId="{73D0A680-556D-457C-9C11-C88EF6566B6A}"/>
          </ac:grpSpMkLst>
        </pc:grpChg>
        <pc:grpChg chg="add mod">
          <ac:chgData name="Åsmund Runningen" userId="fcfce1d5-2d35-4b5c-86f4-e24bd46c268e" providerId="ADAL" clId="{6EF0C182-8B9A-4773-A139-DEDE527575EE}" dt="2019-03-16T22:07:36.024" v="441" actId="164"/>
          <ac:grpSpMkLst>
            <pc:docMk/>
            <pc:sldMk cId="521623659" sldId="256"/>
            <ac:grpSpMk id="111" creationId="{A0A25369-AC50-4744-B740-6F5F2E60A07C}"/>
          </ac:grpSpMkLst>
        </pc:grpChg>
        <pc:grpChg chg="add mod">
          <ac:chgData name="Åsmund Runningen" userId="fcfce1d5-2d35-4b5c-86f4-e24bd46c268e" providerId="ADAL" clId="{6EF0C182-8B9A-4773-A139-DEDE527575EE}" dt="2019-03-16T22:07:44.736" v="443" actId="164"/>
          <ac:grpSpMkLst>
            <pc:docMk/>
            <pc:sldMk cId="521623659" sldId="256"/>
            <ac:grpSpMk id="112" creationId="{A6BC8C67-530B-419E-AC01-6CAFB20158DB}"/>
          </ac:grpSpMkLst>
        </pc:grpChg>
        <pc:grpChg chg="add mod">
          <ac:chgData name="Åsmund Runningen" userId="fcfce1d5-2d35-4b5c-86f4-e24bd46c268e" providerId="ADAL" clId="{6EF0C182-8B9A-4773-A139-DEDE527575EE}" dt="2019-03-16T22:07:44.736" v="443" actId="164"/>
          <ac:grpSpMkLst>
            <pc:docMk/>
            <pc:sldMk cId="521623659" sldId="256"/>
            <ac:grpSpMk id="125" creationId="{A4795143-3FC5-430F-B794-3D33F2269416}"/>
          </ac:grpSpMkLst>
        </pc:grpChg>
        <pc:grpChg chg="add mod">
          <ac:chgData name="Åsmund Runningen" userId="fcfce1d5-2d35-4b5c-86f4-e24bd46c268e" providerId="ADAL" clId="{6EF0C182-8B9A-4773-A139-DEDE527575EE}" dt="2019-03-16T22:08:06.295" v="447" actId="164"/>
          <ac:grpSpMkLst>
            <pc:docMk/>
            <pc:sldMk cId="521623659" sldId="256"/>
            <ac:grpSpMk id="126" creationId="{61DEE7DD-B831-4DC2-822E-4A7E439A2074}"/>
          </ac:grpSpMkLst>
        </pc:grpChg>
        <pc:grpChg chg="add mod">
          <ac:chgData name="Åsmund Runningen" userId="fcfce1d5-2d35-4b5c-86f4-e24bd46c268e" providerId="ADAL" clId="{6EF0C182-8B9A-4773-A139-DEDE527575EE}" dt="2019-03-16T22:08:57.827" v="464" actId="164"/>
          <ac:grpSpMkLst>
            <pc:docMk/>
            <pc:sldMk cId="521623659" sldId="256"/>
            <ac:grpSpMk id="127" creationId="{3BB359F8-4EC3-4D7A-A387-4CFA796E3489}"/>
          </ac:grpSpMkLst>
        </pc:grpChg>
        <pc:grpChg chg="add mod">
          <ac:chgData name="Åsmund Runningen" userId="fcfce1d5-2d35-4b5c-86f4-e24bd46c268e" providerId="ADAL" clId="{6EF0C182-8B9A-4773-A139-DEDE527575EE}" dt="2019-03-16T22:08:57.827" v="464" actId="164"/>
          <ac:grpSpMkLst>
            <pc:docMk/>
            <pc:sldMk cId="521623659" sldId="256"/>
            <ac:grpSpMk id="129" creationId="{948D6387-D7A4-46C9-AF43-F169EEC52116}"/>
          </ac:grpSpMkLst>
        </pc:grpChg>
        <pc:grpChg chg="add mod">
          <ac:chgData name="Åsmund Runningen" userId="fcfce1d5-2d35-4b5c-86f4-e24bd46c268e" providerId="ADAL" clId="{6EF0C182-8B9A-4773-A139-DEDE527575EE}" dt="2019-03-16T22:10:50.425" v="483" actId="1076"/>
          <ac:grpSpMkLst>
            <pc:docMk/>
            <pc:sldMk cId="521623659" sldId="256"/>
            <ac:grpSpMk id="146" creationId="{14B5D408-7D4E-4A9F-AEE1-DEEA02C83AD5}"/>
          </ac:grpSpMkLst>
        </pc:grpChg>
        <pc:grpChg chg="add mod">
          <ac:chgData name="Åsmund Runningen" userId="fcfce1d5-2d35-4b5c-86f4-e24bd46c268e" providerId="ADAL" clId="{6EF0C182-8B9A-4773-A139-DEDE527575EE}" dt="2019-03-16T22:20:57.374" v="565" actId="164"/>
          <ac:grpSpMkLst>
            <pc:docMk/>
            <pc:sldMk cId="521623659" sldId="256"/>
            <ac:grpSpMk id="156" creationId="{851DA823-6A79-4CBF-8BD6-B286430E63EF}"/>
          </ac:grpSpMkLst>
        </pc:grpChg>
        <pc:grpChg chg="add mod">
          <ac:chgData name="Åsmund Runningen" userId="fcfce1d5-2d35-4b5c-86f4-e24bd46c268e" providerId="ADAL" clId="{6EF0C182-8B9A-4773-A139-DEDE527575EE}" dt="2019-03-16T22:20:57.374" v="565" actId="164"/>
          <ac:grpSpMkLst>
            <pc:docMk/>
            <pc:sldMk cId="521623659" sldId="256"/>
            <ac:grpSpMk id="162" creationId="{892F1FDF-73F9-48CD-8164-DE20F6DCCEA8}"/>
          </ac:grpSpMkLst>
        </pc:grpChg>
        <pc:grpChg chg="add mod">
          <ac:chgData name="Åsmund Runningen" userId="fcfce1d5-2d35-4b5c-86f4-e24bd46c268e" providerId="ADAL" clId="{6EF0C182-8B9A-4773-A139-DEDE527575EE}" dt="2019-03-16T22:15:07.964" v="514" actId="1076"/>
          <ac:grpSpMkLst>
            <pc:docMk/>
            <pc:sldMk cId="521623659" sldId="256"/>
            <ac:grpSpMk id="168" creationId="{F1AB9B34-4BEF-4B0D-BF09-54A0ECF5F603}"/>
          </ac:grpSpMkLst>
        </pc:grpChg>
        <pc:grpChg chg="add mod">
          <ac:chgData name="Åsmund Runningen" userId="fcfce1d5-2d35-4b5c-86f4-e24bd46c268e" providerId="ADAL" clId="{6EF0C182-8B9A-4773-A139-DEDE527575EE}" dt="2019-03-16T22:20:49.874" v="563" actId="1076"/>
          <ac:grpSpMkLst>
            <pc:docMk/>
            <pc:sldMk cId="521623659" sldId="256"/>
            <ac:grpSpMk id="193" creationId="{6353FEDA-841A-4ACA-8F39-31A177230F6B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195" creationId="{5F59DDBD-89B6-45D3-84C6-8879A8C53459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196" creationId="{5075E9F7-2B14-430D-A2C9-FB4E6770A136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199" creationId="{B8956EA2-3C05-4E50-B0DE-D074F9C7505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00" creationId="{E5FA19C5-ACD5-4F10-A2CF-9D91FCE14638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01" creationId="{25EF2C73-7CC8-4C10-9F77-DA951D8DF61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20" creationId="{61581E75-BF5A-40B0-A6D8-EEC50BF05BB0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25" creationId="{1F424971-A212-4E58-9E05-F47AA2A63823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34" creationId="{4EF00F63-2A72-42BB-BCC5-CE5CD0054C3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35" creationId="{DD4F51E6-F956-4323-88D0-A4EC4104A6B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36" creationId="{53158084-2B6E-4580-A67B-D104614C0D29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57" creationId="{2FC2131F-F330-4C00-ADA9-20FE09A43476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62" creationId="{658729C9-4217-4DB1-A34A-3E93059D8702}"/>
          </ac:grpSpMkLst>
        </pc:grpChg>
        <pc:grpChg chg="add mod">
          <ac:chgData name="Åsmund Runningen" userId="fcfce1d5-2d35-4b5c-86f4-e24bd46c268e" providerId="ADAL" clId="{6EF0C182-8B9A-4773-A139-DEDE527575EE}" dt="2019-03-16T22:21:00.941" v="566" actId="1076"/>
          <ac:grpSpMkLst>
            <pc:docMk/>
            <pc:sldMk cId="521623659" sldId="256"/>
            <ac:grpSpMk id="267" creationId="{BF2987F6-8B97-4CCA-971F-1C567B38D355}"/>
          </ac:grpSpMkLst>
        </pc:grpChg>
        <pc:grpChg chg="add mod">
          <ac:chgData name="Åsmund Runningen" userId="fcfce1d5-2d35-4b5c-86f4-e24bd46c268e" providerId="ADAL" clId="{6EF0C182-8B9A-4773-A139-DEDE527575EE}" dt="2019-03-16T22:29:22.428" v="641" actId="1076"/>
          <ac:grpSpMkLst>
            <pc:docMk/>
            <pc:sldMk cId="521623659" sldId="256"/>
            <ac:grpSpMk id="273" creationId="{6ACD4CDB-F1C9-4438-9674-52FD8DBA4B11}"/>
          </ac:grpSpMkLst>
        </pc:grp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1" creationId="{02DCF816-1814-47A4-895E-609AFCB75709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2" creationId="{8C857BE1-1C22-4446-99A9-C563458A0F4F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4" creationId="{E9406304-1DB2-4E98-BF65-47BB7ED3335A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6" creationId="{3FB35504-B52B-47CF-9879-AD7EBE3017FC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8" creationId="{9A2533B3-FF04-4270-BF82-B85D7DBF56B8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0" creationId="{6E2662A6-C3D9-47D5-9982-69BF6B87AB2B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1" creationId="{CEBEC909-7377-4BE3-A89F-B6C774281DE4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3" creationId="{91EE92BC-F55E-4A80-894B-CEE728709DFC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4" creationId="{05517370-83DD-4122-BBB5-DFFB28BB9E97}"/>
          </ac:cxnSpMkLst>
        </pc:cxnChg>
        <pc:cxnChg chg="add mod">
          <ac:chgData name="Åsmund Runningen" userId="fcfce1d5-2d35-4b5c-86f4-e24bd46c268e" providerId="ADAL" clId="{6EF0C182-8B9A-4773-A139-DEDE527575EE}" dt="2019-03-16T22:14:30.405" v="502" actId="164"/>
          <ac:cxnSpMkLst>
            <pc:docMk/>
            <pc:sldMk cId="521623659" sldId="256"/>
            <ac:cxnSpMk id="148" creationId="{26CD9B81-CA57-485E-9950-49AF8AE8A7CD}"/>
          </ac:cxnSpMkLst>
        </pc:cxnChg>
        <pc:cxnChg chg="add mod">
          <ac:chgData name="Åsmund Runningen" userId="fcfce1d5-2d35-4b5c-86f4-e24bd46c268e" providerId="ADAL" clId="{6EF0C182-8B9A-4773-A139-DEDE527575EE}" dt="2019-03-16T22:14:30.405" v="502" actId="164"/>
          <ac:cxnSpMkLst>
            <pc:docMk/>
            <pc:sldMk cId="521623659" sldId="256"/>
            <ac:cxnSpMk id="151" creationId="{0C81D3A2-ABBD-4EED-91B2-D360451A5EE1}"/>
          </ac:cxnSpMkLst>
        </pc:cxnChg>
        <pc:cxnChg chg="add mod">
          <ac:chgData name="Åsmund Runningen" userId="fcfce1d5-2d35-4b5c-86f4-e24bd46c268e" providerId="ADAL" clId="{6EF0C182-8B9A-4773-A139-DEDE527575EE}" dt="2019-03-16T22:14:30.405" v="502" actId="164"/>
          <ac:cxnSpMkLst>
            <pc:docMk/>
            <pc:sldMk cId="521623659" sldId="256"/>
            <ac:cxnSpMk id="153" creationId="{8992AE83-3597-4EE8-AC32-1939E4ED1494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58" creationId="{4D0C49A2-0853-4813-8D53-AA73C091D3F4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59" creationId="{5BC8928B-9A52-4024-B865-7EF912F02046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75" creationId="{33FE50D4-1E01-46ED-8AF7-CD0BAD2D38A2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76" creationId="{6DD79CF0-A5B7-4A92-B648-61D5C5ECA009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78" creationId="{04A93CEB-7576-43E5-899D-FD7780556BD7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88" creationId="{A2B3732B-7FE2-4B7E-AADD-76B813EB6AA7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90" creationId="{53418987-09AC-49E0-B309-70FDFBD48542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92" creationId="{D198DE40-8D89-48FA-92EE-2C0C8CB49DA3}"/>
          </ac:cxnSpMkLst>
        </pc:cxnChg>
      </pc:sldChg>
      <pc:sldChg chg="addSp delSp modSp add">
        <pc:chgData name="Åsmund Runningen" userId="fcfce1d5-2d35-4b5c-86f4-e24bd46c268e" providerId="ADAL" clId="{6EF0C182-8B9A-4773-A139-DEDE527575EE}" dt="2019-03-16T22:35:01.709" v="690" actId="208"/>
        <pc:sldMkLst>
          <pc:docMk/>
          <pc:sldMk cId="3208764681" sldId="257"/>
        </pc:sldMkLst>
        <pc:spChg chg="del">
          <ac:chgData name="Åsmund Runningen" userId="fcfce1d5-2d35-4b5c-86f4-e24bd46c268e" providerId="ADAL" clId="{6EF0C182-8B9A-4773-A139-DEDE527575EE}" dt="2019-03-16T22:21:06.213" v="567" actId="478"/>
          <ac:spMkLst>
            <pc:docMk/>
            <pc:sldMk cId="3208764681" sldId="257"/>
            <ac:spMk id="2" creationId="{5B0E2165-40D3-42FD-B81F-9E5AAAC7E7D8}"/>
          </ac:spMkLst>
        </pc:spChg>
        <pc:spChg chg="del">
          <ac:chgData name="Åsmund Runningen" userId="fcfce1d5-2d35-4b5c-86f4-e24bd46c268e" providerId="ADAL" clId="{6EF0C182-8B9A-4773-A139-DEDE527575EE}" dt="2019-03-16T22:21:06.213" v="567" actId="478"/>
          <ac:spMkLst>
            <pc:docMk/>
            <pc:sldMk cId="3208764681" sldId="257"/>
            <ac:spMk id="3" creationId="{C58166CC-B41D-4BA9-8BA7-6892A6B169C4}"/>
          </ac:spMkLst>
        </pc:spChg>
        <pc:spChg chg="mod topLvl">
          <ac:chgData name="Åsmund Runningen" userId="fcfce1d5-2d35-4b5c-86f4-e24bd46c268e" providerId="ADAL" clId="{6EF0C182-8B9A-4773-A139-DEDE527575EE}" dt="2019-03-16T22:34:19.181" v="681" actId="165"/>
          <ac:spMkLst>
            <pc:docMk/>
            <pc:sldMk cId="3208764681" sldId="257"/>
            <ac:spMk id="16" creationId="{0D78B6D1-B420-4831-B81A-39EBD1D25C98}"/>
          </ac:spMkLst>
        </pc:spChg>
        <pc:spChg chg="mod topLvl">
          <ac:chgData name="Åsmund Runningen" userId="fcfce1d5-2d35-4b5c-86f4-e24bd46c268e" providerId="ADAL" clId="{6EF0C182-8B9A-4773-A139-DEDE527575EE}" dt="2019-03-16T22:34:19.181" v="681" actId="165"/>
          <ac:spMkLst>
            <pc:docMk/>
            <pc:sldMk cId="3208764681" sldId="257"/>
            <ac:spMk id="19" creationId="{4036703E-5F61-4A2C-9343-893B58AF4E28}"/>
          </ac:spMkLst>
        </pc:spChg>
        <pc:spChg chg="mod topLvl">
          <ac:chgData name="Åsmund Runningen" userId="fcfce1d5-2d35-4b5c-86f4-e24bd46c268e" providerId="ADAL" clId="{6EF0C182-8B9A-4773-A139-DEDE527575EE}" dt="2019-03-16T22:34:00.106" v="677" actId="165"/>
          <ac:spMkLst>
            <pc:docMk/>
            <pc:sldMk cId="3208764681" sldId="257"/>
            <ac:spMk id="21" creationId="{C02CD132-247C-42DD-82A1-B1404E85F071}"/>
          </ac:spMkLst>
        </pc:spChg>
        <pc:spChg chg="mod topLvl">
          <ac:chgData name="Åsmund Runningen" userId="fcfce1d5-2d35-4b5c-86f4-e24bd46c268e" providerId="ADAL" clId="{6EF0C182-8B9A-4773-A139-DEDE527575EE}" dt="2019-03-16T22:34:00.106" v="677" actId="165"/>
          <ac:spMkLst>
            <pc:docMk/>
            <pc:sldMk cId="3208764681" sldId="257"/>
            <ac:spMk id="24" creationId="{EE545EA0-3D91-494C-9C6F-27CE6B4FA7F1}"/>
          </ac:spMkLst>
        </pc:spChg>
        <pc:spChg chg="add del mod">
          <ac:chgData name="Åsmund Runningen" userId="fcfce1d5-2d35-4b5c-86f4-e24bd46c268e" providerId="ADAL" clId="{6EF0C182-8B9A-4773-A139-DEDE527575EE}" dt="2019-03-16T22:25:07.936" v="610" actId="478"/>
          <ac:spMkLst>
            <pc:docMk/>
            <pc:sldMk cId="3208764681" sldId="257"/>
            <ac:spMk id="207" creationId="{19381E35-FA63-4E1C-A5AA-F385698986C7}"/>
          </ac:spMkLst>
        </pc:spChg>
        <pc:spChg chg="add mod">
          <ac:chgData name="Åsmund Runningen" userId="fcfce1d5-2d35-4b5c-86f4-e24bd46c268e" providerId="ADAL" clId="{6EF0C182-8B9A-4773-A139-DEDE527575EE}" dt="2019-03-16T22:26:46.996" v="626" actId="13822"/>
          <ac:spMkLst>
            <pc:docMk/>
            <pc:sldMk cId="3208764681" sldId="257"/>
            <ac:spMk id="208" creationId="{2391F48B-173A-4766-A6DF-3458F2CBE7A6}"/>
          </ac:spMkLst>
        </pc:spChg>
        <pc:spChg chg="mod">
          <ac:chgData name="Åsmund Runningen" userId="fcfce1d5-2d35-4b5c-86f4-e24bd46c268e" providerId="ADAL" clId="{6EF0C182-8B9A-4773-A139-DEDE527575EE}" dt="2019-03-16T22:31:12.317" v="654" actId="208"/>
          <ac:spMkLst>
            <pc:docMk/>
            <pc:sldMk cId="3208764681" sldId="257"/>
            <ac:spMk id="214" creationId="{EF9F0EBE-487A-4EB9-ACFB-8E5FE2F65C7D}"/>
          </ac:spMkLst>
        </pc:spChg>
        <pc:spChg chg="add mod">
          <ac:chgData name="Åsmund Runningen" userId="fcfce1d5-2d35-4b5c-86f4-e24bd46c268e" providerId="ADAL" clId="{6EF0C182-8B9A-4773-A139-DEDE527575EE}" dt="2019-03-16T22:33:20.574" v="673" actId="13822"/>
          <ac:spMkLst>
            <pc:docMk/>
            <pc:sldMk cId="3208764681" sldId="257"/>
            <ac:spMk id="226" creationId="{BDE85206-DEEC-44D4-8EB1-7612D482D7C2}"/>
          </ac:spMkLst>
        </pc:spChg>
        <pc:grpChg chg="add del">
          <ac:chgData name="Åsmund Runningen" userId="fcfce1d5-2d35-4b5c-86f4-e24bd46c268e" providerId="ADAL" clId="{6EF0C182-8B9A-4773-A139-DEDE527575EE}" dt="2019-03-16T22:21:10.166" v="569" actId="165"/>
          <ac:grpSpMkLst>
            <pc:docMk/>
            <pc:sldMk cId="3208764681" sldId="257"/>
            <ac:grpSpMk id="4" creationId="{0AE25368-2CC6-4C91-9820-982BE94F56FE}"/>
          </ac:grpSpMkLst>
        </pc:grpChg>
        <pc:grpChg chg="del mod topLvl">
          <ac:chgData name="Åsmund Runningen" userId="fcfce1d5-2d35-4b5c-86f4-e24bd46c268e" providerId="ADAL" clId="{6EF0C182-8B9A-4773-A139-DEDE527575EE}" dt="2019-03-16T22:34:00.106" v="677" actId="165"/>
          <ac:grpSpMkLst>
            <pc:docMk/>
            <pc:sldMk cId="3208764681" sldId="257"/>
            <ac:grpSpMk id="5" creationId="{8B5027F9-07A4-4F0A-B53E-E1403A6CE1D3}"/>
          </ac:grpSpMkLst>
        </pc:grpChg>
        <pc:grpChg chg="del mod topLvl">
          <ac:chgData name="Åsmund Runningen" userId="fcfce1d5-2d35-4b5c-86f4-e24bd46c268e" providerId="ADAL" clId="{6EF0C182-8B9A-4773-A139-DEDE527575EE}" dt="2019-03-16T22:34:19.181" v="681" actId="165"/>
          <ac:grpSpMkLst>
            <pc:docMk/>
            <pc:sldMk cId="3208764681" sldId="257"/>
            <ac:grpSpMk id="8" creationId="{FF7B0972-1E50-4A6D-B279-7CC3BC511402}"/>
          </ac:grpSpMkLst>
        </pc:grpChg>
        <pc:grpChg chg="add mod">
          <ac:chgData name="Åsmund Runningen" userId="fcfce1d5-2d35-4b5c-86f4-e24bd46c268e" providerId="ADAL" clId="{6EF0C182-8B9A-4773-A139-DEDE527575EE}" dt="2019-03-16T22:23:55.003" v="599" actId="1076"/>
          <ac:grpSpMkLst>
            <pc:docMk/>
            <pc:sldMk cId="3208764681" sldId="257"/>
            <ac:grpSpMk id="25" creationId="{824C74B9-9B4A-44D5-8180-55C8AA7D82BD}"/>
          </ac:grpSpMkLst>
        </pc:grpChg>
        <pc:grpChg chg="add mod">
          <ac:chgData name="Åsmund Runningen" userId="fcfce1d5-2d35-4b5c-86f4-e24bd46c268e" providerId="ADAL" clId="{6EF0C182-8B9A-4773-A139-DEDE527575EE}" dt="2019-03-16T22:23:55.003" v="599" actId="1076"/>
          <ac:grpSpMkLst>
            <pc:docMk/>
            <pc:sldMk cId="3208764681" sldId="257"/>
            <ac:grpSpMk id="99" creationId="{60DA4B87-9EB7-47D6-94BA-1C98200AF251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1" creationId="{34808F86-D625-451F-AB8B-9CFC40F6F5BD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2" creationId="{AC332E1C-8125-4656-A167-394AE174BB0C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5" creationId="{BD61EEC1-D29B-42FD-A460-7BC343ADE4EC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6" creationId="{893AFD42-7768-4058-91CA-011D5DF117D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7" creationId="{231BA906-3ABE-4E2C-9949-98E2BD7158D6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26" creationId="{FAAC4E93-E36C-43BF-B686-74AA699F7F37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31" creationId="{A94E937A-10FD-40EB-9AC6-43CDB37E8216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0" creationId="{DFD88D2C-4325-4041-8B4C-7468FBF6AA77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1" creationId="{20DD8577-C5C8-4229-B8F3-1B1E9131C3F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2" creationId="{86FC30E2-BB11-4B19-80E7-6351A363C231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63" creationId="{DF55B266-7121-4401-9F16-7E9984F4590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68" creationId="{04394857-A64C-48F0-A130-11A228D1CDCD}"/>
          </ac:grpSpMkLst>
        </pc:grpChg>
        <pc:grpChg chg="add mod ord">
          <ac:chgData name="Åsmund Runningen" userId="fcfce1d5-2d35-4b5c-86f4-e24bd46c268e" providerId="ADAL" clId="{6EF0C182-8B9A-4773-A139-DEDE527575EE}" dt="2019-03-16T22:31:00.999" v="653" actId="1076"/>
          <ac:grpSpMkLst>
            <pc:docMk/>
            <pc:sldMk cId="3208764681" sldId="257"/>
            <ac:grpSpMk id="213" creationId="{87B37E73-3A9D-4C2D-BAAD-5CA3BD38363A}"/>
          </ac:grpSpMkLst>
        </pc:grpChg>
        <pc:cxnChg chg="mod topLvl">
          <ac:chgData name="Åsmund Runningen" userId="fcfce1d5-2d35-4b5c-86f4-e24bd46c268e" providerId="ADAL" clId="{6EF0C182-8B9A-4773-A139-DEDE527575EE}" dt="2019-03-16T22:21:10.166" v="569" actId="165"/>
          <ac:cxnSpMkLst>
            <pc:docMk/>
            <pc:sldMk cId="3208764681" sldId="257"/>
            <ac:cxnSpMk id="6" creationId="{4C2F5608-0186-4318-A268-B5CF9873A4A1}"/>
          </ac:cxnSpMkLst>
        </pc:cxnChg>
        <pc:cxnChg chg="mod topLvl">
          <ac:chgData name="Åsmund Runningen" userId="fcfce1d5-2d35-4b5c-86f4-e24bd46c268e" providerId="ADAL" clId="{6EF0C182-8B9A-4773-A139-DEDE527575EE}" dt="2019-03-16T22:21:10.166" v="569" actId="165"/>
          <ac:cxnSpMkLst>
            <pc:docMk/>
            <pc:sldMk cId="3208764681" sldId="257"/>
            <ac:cxnSpMk id="7" creationId="{DAF066B3-B9D8-46B1-B4F3-A242DAB52A12}"/>
          </ac:cxnSpMkLst>
        </pc:cxnChg>
        <pc:cxnChg chg="mod topLvl">
          <ac:chgData name="Åsmund Runningen" userId="fcfce1d5-2d35-4b5c-86f4-e24bd46c268e" providerId="ADAL" clId="{6EF0C182-8B9A-4773-A139-DEDE527575EE}" dt="2019-03-16T22:21:10.166" v="569" actId="165"/>
          <ac:cxnSpMkLst>
            <pc:docMk/>
            <pc:sldMk cId="3208764681" sldId="257"/>
            <ac:cxnSpMk id="9" creationId="{66FB0ED5-F8E0-467A-9022-BA4B74FB87A1}"/>
          </ac:cxnSpMkLst>
        </pc:cxnChg>
        <pc:cxnChg chg="mod topLvl">
          <ac:chgData name="Åsmund Runningen" userId="fcfce1d5-2d35-4b5c-86f4-e24bd46c268e" providerId="ADAL" clId="{6EF0C182-8B9A-4773-A139-DEDE527575EE}" dt="2019-03-16T22:21:10.166" v="569" actId="165"/>
          <ac:cxnSpMkLst>
            <pc:docMk/>
            <pc:sldMk cId="3208764681" sldId="257"/>
            <ac:cxnSpMk id="10" creationId="{13316225-CAAC-49E2-B338-9E011C0C3A0A}"/>
          </ac:cxnSpMkLst>
        </pc:cxnChg>
        <pc:cxnChg chg="mod topLvl">
          <ac:chgData name="Åsmund Runningen" userId="fcfce1d5-2d35-4b5c-86f4-e24bd46c268e" providerId="ADAL" clId="{6EF0C182-8B9A-4773-A139-DEDE527575EE}" dt="2019-03-16T22:21:10.166" v="569" actId="165"/>
          <ac:cxnSpMkLst>
            <pc:docMk/>
            <pc:sldMk cId="3208764681" sldId="257"/>
            <ac:cxnSpMk id="11" creationId="{D38E5405-CC44-405B-BF44-E1FA55FD6F02}"/>
          </ac:cxnSpMkLst>
        </pc:cxnChg>
        <pc:cxnChg chg="mod topLvl">
          <ac:chgData name="Åsmund Runningen" userId="fcfce1d5-2d35-4b5c-86f4-e24bd46c268e" providerId="ADAL" clId="{6EF0C182-8B9A-4773-A139-DEDE527575EE}" dt="2019-03-16T22:34:54.364" v="688" actId="208"/>
          <ac:cxnSpMkLst>
            <pc:docMk/>
            <pc:sldMk cId="3208764681" sldId="257"/>
            <ac:cxnSpMk id="12" creationId="{8818956C-7880-4B3D-8C51-2ADAF453B475}"/>
          </ac:cxnSpMkLst>
        </pc:cxnChg>
        <pc:cxnChg chg="mod topLvl">
          <ac:chgData name="Åsmund Runningen" userId="fcfce1d5-2d35-4b5c-86f4-e24bd46c268e" providerId="ADAL" clId="{6EF0C182-8B9A-4773-A139-DEDE527575EE}" dt="2019-03-16T22:26:28.308" v="622" actId="14100"/>
          <ac:cxnSpMkLst>
            <pc:docMk/>
            <pc:sldMk cId="3208764681" sldId="257"/>
            <ac:cxnSpMk id="13" creationId="{02564ABD-FB92-426B-BF53-2F0FBD5B003A}"/>
          </ac:cxnSpMkLst>
        </pc:cxnChg>
        <pc:cxnChg chg="del mod topLvl">
          <ac:chgData name="Åsmund Runningen" userId="fcfce1d5-2d35-4b5c-86f4-e24bd46c268e" providerId="ADAL" clId="{6EF0C182-8B9A-4773-A139-DEDE527575EE}" dt="2019-03-16T22:21:24.959" v="572" actId="478"/>
          <ac:cxnSpMkLst>
            <pc:docMk/>
            <pc:sldMk cId="3208764681" sldId="257"/>
            <ac:cxnSpMk id="14" creationId="{9E84E0FB-1732-4884-AECC-0677DC505A21}"/>
          </ac:cxnSpMkLst>
        </pc:cxnChg>
        <pc:cxnChg chg="mod topLvl">
          <ac:chgData name="Åsmund Runningen" userId="fcfce1d5-2d35-4b5c-86f4-e24bd46c268e" providerId="ADAL" clId="{6EF0C182-8B9A-4773-A139-DEDE527575EE}" dt="2019-03-16T22:35:01.709" v="690" actId="208"/>
          <ac:cxnSpMkLst>
            <pc:docMk/>
            <pc:sldMk cId="3208764681" sldId="257"/>
            <ac:cxnSpMk id="15" creationId="{72ECDEA0-E47F-4A38-9941-DFF6C34F9BA8}"/>
          </ac:cxnSpMkLst>
        </pc:cxnChg>
        <pc:cxnChg chg="mod topLvl">
          <ac:chgData name="Åsmund Runningen" userId="fcfce1d5-2d35-4b5c-86f4-e24bd46c268e" providerId="ADAL" clId="{6EF0C182-8B9A-4773-A139-DEDE527575EE}" dt="2019-03-16T22:34:58.575" v="689" actId="208"/>
          <ac:cxnSpMkLst>
            <pc:docMk/>
            <pc:sldMk cId="3208764681" sldId="257"/>
            <ac:cxnSpMk id="17" creationId="{6FCC2547-ACCF-49D2-A6A6-CAD7477571D2}"/>
          </ac:cxnSpMkLst>
        </pc:cxnChg>
        <pc:cxnChg chg="mod topLvl">
          <ac:chgData name="Åsmund Runningen" userId="fcfce1d5-2d35-4b5c-86f4-e24bd46c268e" providerId="ADAL" clId="{6EF0C182-8B9A-4773-A139-DEDE527575EE}" dt="2019-03-16T22:34:50.114" v="687" actId="1076"/>
          <ac:cxnSpMkLst>
            <pc:docMk/>
            <pc:sldMk cId="3208764681" sldId="257"/>
            <ac:cxnSpMk id="18" creationId="{35F1B95A-F956-43EF-9688-96C4526D123B}"/>
          </ac:cxnSpMkLst>
        </pc:cxnChg>
        <pc:cxnChg chg="mod topLvl">
          <ac:chgData name="Åsmund Runningen" userId="fcfce1d5-2d35-4b5c-86f4-e24bd46c268e" providerId="ADAL" clId="{6EF0C182-8B9A-4773-A139-DEDE527575EE}" dt="2019-03-16T22:34:06.116" v="678" actId="13822"/>
          <ac:cxnSpMkLst>
            <pc:docMk/>
            <pc:sldMk cId="3208764681" sldId="257"/>
            <ac:cxnSpMk id="20" creationId="{17C7B1B7-2073-41E5-A332-2FDABF24E996}"/>
          </ac:cxnSpMkLst>
        </pc:cxnChg>
        <pc:cxnChg chg="mod topLvl">
          <ac:chgData name="Åsmund Runningen" userId="fcfce1d5-2d35-4b5c-86f4-e24bd46c268e" providerId="ADAL" clId="{6EF0C182-8B9A-4773-A139-DEDE527575EE}" dt="2019-03-16T22:34:13.977" v="680" actId="13822"/>
          <ac:cxnSpMkLst>
            <pc:docMk/>
            <pc:sldMk cId="3208764681" sldId="257"/>
            <ac:cxnSpMk id="22" creationId="{1D4EE6D5-41CC-49A7-B635-1A8494AC774E}"/>
          </ac:cxnSpMkLst>
        </pc:cxnChg>
        <pc:cxnChg chg="mod topLvl">
          <ac:chgData name="Åsmund Runningen" userId="fcfce1d5-2d35-4b5c-86f4-e24bd46c268e" providerId="ADAL" clId="{6EF0C182-8B9A-4773-A139-DEDE527575EE}" dt="2019-03-16T22:34:09.381" v="679" actId="13822"/>
          <ac:cxnSpMkLst>
            <pc:docMk/>
            <pc:sldMk cId="3208764681" sldId="257"/>
            <ac:cxnSpMk id="23" creationId="{DFADC18B-7545-48B3-9080-696530C371AC}"/>
          </ac:cxnSpMkLst>
        </pc:cxnChg>
        <pc:cxnChg chg="add del mod">
          <ac:chgData name="Åsmund Runningen" userId="fcfce1d5-2d35-4b5c-86f4-e24bd46c268e" providerId="ADAL" clId="{6EF0C182-8B9A-4773-A139-DEDE527575EE}" dt="2019-03-16T22:22:09.833" v="580" actId="478"/>
          <ac:cxnSpMkLst>
            <pc:docMk/>
            <pc:sldMk cId="3208764681" sldId="257"/>
            <ac:cxnSpMk id="174" creationId="{A9D94CCF-AD57-4BB4-A094-F441D9F1F3C8}"/>
          </ac:cxnSpMkLst>
        </pc:cxnChg>
        <pc:cxnChg chg="add del mod">
          <ac:chgData name="Åsmund Runningen" userId="fcfce1d5-2d35-4b5c-86f4-e24bd46c268e" providerId="ADAL" clId="{6EF0C182-8B9A-4773-A139-DEDE527575EE}" dt="2019-03-16T22:22:18.261" v="582" actId="478"/>
          <ac:cxnSpMkLst>
            <pc:docMk/>
            <pc:sldMk cId="3208764681" sldId="257"/>
            <ac:cxnSpMk id="177" creationId="{A4031A44-040B-4D25-9109-E53CF91389E7}"/>
          </ac:cxnSpMkLst>
        </pc:cxnChg>
        <pc:cxnChg chg="add del mod">
          <ac:chgData name="Åsmund Runningen" userId="fcfce1d5-2d35-4b5c-86f4-e24bd46c268e" providerId="ADAL" clId="{6EF0C182-8B9A-4773-A139-DEDE527575EE}" dt="2019-03-16T22:22:34.841" v="586" actId="478"/>
          <ac:cxnSpMkLst>
            <pc:docMk/>
            <pc:sldMk cId="3208764681" sldId="257"/>
            <ac:cxnSpMk id="179" creationId="{08C2CFEB-82C1-470B-9D7E-8985B4196262}"/>
          </ac:cxnSpMkLst>
        </pc:cxnChg>
        <pc:cxnChg chg="add del mod">
          <ac:chgData name="Åsmund Runningen" userId="fcfce1d5-2d35-4b5c-86f4-e24bd46c268e" providerId="ADAL" clId="{6EF0C182-8B9A-4773-A139-DEDE527575EE}" dt="2019-03-16T22:22:32.111" v="585" actId="478"/>
          <ac:cxnSpMkLst>
            <pc:docMk/>
            <pc:sldMk cId="3208764681" sldId="257"/>
            <ac:cxnSpMk id="181" creationId="{A93BAFD7-0C5D-403D-99C7-E0BEA64AFCDE}"/>
          </ac:cxnSpMkLst>
        </pc:cxnChg>
        <pc:cxnChg chg="add del mod">
          <ac:chgData name="Åsmund Runningen" userId="fcfce1d5-2d35-4b5c-86f4-e24bd46c268e" providerId="ADAL" clId="{6EF0C182-8B9A-4773-A139-DEDE527575EE}" dt="2019-03-16T22:23:06.673" v="591" actId="478"/>
          <ac:cxnSpMkLst>
            <pc:docMk/>
            <pc:sldMk cId="3208764681" sldId="257"/>
            <ac:cxnSpMk id="183" creationId="{C024BAA7-C672-4B0F-B0D0-BF22BF35D5B0}"/>
          </ac:cxnSpMkLst>
        </pc:cxnChg>
        <pc:cxnChg chg="add del mod">
          <ac:chgData name="Åsmund Runningen" userId="fcfce1d5-2d35-4b5c-86f4-e24bd46c268e" providerId="ADAL" clId="{6EF0C182-8B9A-4773-A139-DEDE527575EE}" dt="2019-03-16T22:23:08.563" v="592" actId="478"/>
          <ac:cxnSpMkLst>
            <pc:docMk/>
            <pc:sldMk cId="3208764681" sldId="257"/>
            <ac:cxnSpMk id="185" creationId="{42FF6E82-A330-4A29-8A73-7310F6390A0F}"/>
          </ac:cxnSpMkLst>
        </pc:cxnChg>
        <pc:cxnChg chg="add mod">
          <ac:chgData name="Åsmund Runningen" userId="fcfce1d5-2d35-4b5c-86f4-e24bd46c268e" providerId="ADAL" clId="{6EF0C182-8B9A-4773-A139-DEDE527575EE}" dt="2019-03-16T22:25:39.004" v="616" actId="13822"/>
          <ac:cxnSpMkLst>
            <pc:docMk/>
            <pc:sldMk cId="3208764681" sldId="257"/>
            <ac:cxnSpMk id="187" creationId="{85DD616A-E9DF-447C-A729-D3AE165376DC}"/>
          </ac:cxnSpMkLst>
        </pc:cxnChg>
        <pc:cxnChg chg="add mod">
          <ac:chgData name="Åsmund Runningen" userId="fcfce1d5-2d35-4b5c-86f4-e24bd46c268e" providerId="ADAL" clId="{6EF0C182-8B9A-4773-A139-DEDE527575EE}" dt="2019-03-16T22:25:34.741" v="615" actId="13822"/>
          <ac:cxnSpMkLst>
            <pc:docMk/>
            <pc:sldMk cId="3208764681" sldId="257"/>
            <ac:cxnSpMk id="189" creationId="{5CEE1DA8-CDC3-44D5-BB88-BE5FB2C3269A}"/>
          </ac:cxnSpMkLst>
        </pc:cxnChg>
        <pc:cxnChg chg="add mod">
          <ac:chgData name="Åsmund Runningen" userId="fcfce1d5-2d35-4b5c-86f4-e24bd46c268e" providerId="ADAL" clId="{6EF0C182-8B9A-4773-A139-DEDE527575EE}" dt="2019-03-16T22:26:02.326" v="619" actId="13822"/>
          <ac:cxnSpMkLst>
            <pc:docMk/>
            <pc:sldMk cId="3208764681" sldId="257"/>
            <ac:cxnSpMk id="191" creationId="{BBB414AF-6F27-44B7-9B71-9263CD991CC6}"/>
          </ac:cxnSpMkLst>
        </pc:cxnChg>
        <pc:cxnChg chg="add mod">
          <ac:chgData name="Åsmund Runningen" userId="fcfce1d5-2d35-4b5c-86f4-e24bd46c268e" providerId="ADAL" clId="{6EF0C182-8B9A-4773-A139-DEDE527575EE}" dt="2019-03-16T22:25:59.720" v="618" actId="13822"/>
          <ac:cxnSpMkLst>
            <pc:docMk/>
            <pc:sldMk cId="3208764681" sldId="257"/>
            <ac:cxnSpMk id="193" creationId="{F3742868-B233-48E0-931B-D30951D9B6FA}"/>
          </ac:cxnSpMkLst>
        </pc:cxnChg>
        <pc:cxnChg chg="add mod">
          <ac:chgData name="Åsmund Runningen" userId="fcfce1d5-2d35-4b5c-86f4-e24bd46c268e" providerId="ADAL" clId="{6EF0C182-8B9A-4773-A139-DEDE527575EE}" dt="2019-03-16T22:33:04.730" v="670" actId="14100"/>
          <ac:cxnSpMkLst>
            <pc:docMk/>
            <pc:sldMk cId="3208764681" sldId="257"/>
            <ac:cxnSpMk id="195" creationId="{4CF56912-851C-494F-AE75-02843E5E406C}"/>
          </ac:cxnSpMkLst>
        </pc:cxnChg>
        <pc:cxnChg chg="add mod">
          <ac:chgData name="Åsmund Runningen" userId="fcfce1d5-2d35-4b5c-86f4-e24bd46c268e" providerId="ADAL" clId="{6EF0C182-8B9A-4773-A139-DEDE527575EE}" dt="2019-03-16T22:32:57.296" v="668" actId="13822"/>
          <ac:cxnSpMkLst>
            <pc:docMk/>
            <pc:sldMk cId="3208764681" sldId="257"/>
            <ac:cxnSpMk id="197" creationId="{A2B9FA53-4E65-4ACC-8EFB-19023912F62D}"/>
          </ac:cxnSpMkLst>
        </pc:cxnChg>
        <pc:cxnChg chg="add mod">
          <ac:chgData name="Åsmund Runningen" userId="fcfce1d5-2d35-4b5c-86f4-e24bd46c268e" providerId="ADAL" clId="{6EF0C182-8B9A-4773-A139-DEDE527575EE}" dt="2019-03-16T22:31:20.825" v="656" actId="208"/>
          <ac:cxnSpMkLst>
            <pc:docMk/>
            <pc:sldMk cId="3208764681" sldId="257"/>
            <ac:cxnSpMk id="199" creationId="{198F4475-6EE4-419F-81A3-71741E33EA04}"/>
          </ac:cxnSpMkLst>
        </pc:cxnChg>
        <pc:cxnChg chg="add mod">
          <ac:chgData name="Åsmund Runningen" userId="fcfce1d5-2d35-4b5c-86f4-e24bd46c268e" providerId="ADAL" clId="{6EF0C182-8B9A-4773-A139-DEDE527575EE}" dt="2019-03-16T22:31:16.494" v="655" actId="208"/>
          <ac:cxnSpMkLst>
            <pc:docMk/>
            <pc:sldMk cId="3208764681" sldId="257"/>
            <ac:cxnSpMk id="201" creationId="{4EB6BB39-27E4-40CA-9451-B80D7275FF9E}"/>
          </ac:cxnSpMkLst>
        </pc:cxnChg>
        <pc:cxnChg chg="add mod">
          <ac:chgData name="Åsmund Runningen" userId="fcfce1d5-2d35-4b5c-86f4-e24bd46c268e" providerId="ADAL" clId="{6EF0C182-8B9A-4773-A139-DEDE527575EE}" dt="2019-03-16T22:26:36.145" v="624" actId="13822"/>
          <ac:cxnSpMkLst>
            <pc:docMk/>
            <pc:sldMk cId="3208764681" sldId="257"/>
            <ac:cxnSpMk id="212" creationId="{8EE43A92-8EC3-40F1-988C-5F44A37CA628}"/>
          </ac:cxnSpMkLst>
        </pc:cxnChg>
        <pc:cxnChg chg="add mod">
          <ac:chgData name="Åsmund Runningen" userId="fcfce1d5-2d35-4b5c-86f4-e24bd46c268e" providerId="ADAL" clId="{6EF0C182-8B9A-4773-A139-DEDE527575EE}" dt="2019-03-16T22:32:09.072" v="660" actId="13822"/>
          <ac:cxnSpMkLst>
            <pc:docMk/>
            <pc:sldMk cId="3208764681" sldId="257"/>
            <ac:cxnSpMk id="218" creationId="{089AB48A-B0D4-4364-AB44-DC2220D18E7F}"/>
          </ac:cxnSpMkLst>
        </pc:cxnChg>
        <pc:cxnChg chg="add mod">
          <ac:chgData name="Åsmund Runningen" userId="fcfce1d5-2d35-4b5c-86f4-e24bd46c268e" providerId="ADAL" clId="{6EF0C182-8B9A-4773-A139-DEDE527575EE}" dt="2019-03-16T22:32:53.864" v="667" actId="13822"/>
          <ac:cxnSpMkLst>
            <pc:docMk/>
            <pc:sldMk cId="3208764681" sldId="257"/>
            <ac:cxnSpMk id="221" creationId="{D585BCCD-2AE3-4A32-85E2-C41D4DF1DE3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0BC360-4143-4DB8-A6FA-BD2CB49E3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FE9E89-F23A-4166-A01B-762FB4C3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A8BD70C-DD7F-4499-946A-F67600C1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16.03.2019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8B46237-C92D-452E-B921-5168EDA2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FF71271-BCF9-4928-A91F-E7DF4EE7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91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511897-29AC-4F7B-AC00-E18C908A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3E307C6-4AA9-4D71-BD46-A2B4206DA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F66D7F-7C58-4D6D-A5B6-9F3C187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16.03.2019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7EEB2E-81D5-4054-987F-F2B9C91B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6E175B-2952-4CD3-A475-0D5A481C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578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2FA71E8-F60C-4D30-A544-C4965C7B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FFFCF07-5935-478F-A4F9-7D1AC26DC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6D69979-3F5F-472A-8341-1BFE18B9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16.03.2019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7CD0A1-8F76-4690-ABCF-5B2F5540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7F050D5-DB9A-4C53-BE84-DC1FF4B6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063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619665-B471-40CA-A28A-DE585913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D7E807-8D8A-470C-AF37-96B34112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595C7A0-7CC4-46AF-A97B-147C042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16.03.2019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20CAEE5-AD78-4D36-A8D9-71193E83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5B2E26-8A0C-47AF-BC40-9C1F4ACB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939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002540-5188-4712-81AF-B606FDF4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6D8B9F7-FAB3-4017-81E3-9306BD531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D90511F-F25A-47CD-A37F-8386E30B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16.03.2019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44767D-D5FF-45D0-9774-25777A7A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0D7F299-28DC-495A-A5C7-DB35D7D9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45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F4E9A0-6226-4B46-B22E-3A422C27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762582-B7AC-47ED-8A28-CCF18D5C0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FEA9D46-3929-4D4E-8FE9-576713DAB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E5C6D9B-F01C-4C80-A0A8-008DEDA7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16.03.2019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501C4C6-8D7F-45FB-9530-B017DE79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8DC1480-5B09-46DE-8788-52191794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960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D52B17-E810-492E-B083-0F19814F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20E4274-1D05-48CA-A198-09D2E956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BA85905-ABBE-48E3-9E9C-489505EF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0535900-C01B-4847-ABA7-7B6864B21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1F2E018-F051-473B-B9EC-A440F50CB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54B5A47-CDB7-4DB8-AEE3-A85BE7D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16.03.2019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4EC600D-BA16-49C6-BE2D-6FE83D7B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C364FF9-0F13-43C0-8F2D-3FD8647F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84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EF5223-62D9-4BE8-B3A9-E7FDBC66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AFE5CA3-16DE-4D0A-9912-FC17262C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16.03.2019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496E565-04B7-43C7-A74B-D37FAB64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4674A28-90CB-4200-A5C8-A4C24D70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90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07CB006-6953-4F3E-9DEC-D2A669B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16.03.2019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CD982A8-FF17-4291-8994-EF2B444D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FAB06AE-6873-4435-B07F-ED1EB7B0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41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3EC64B-8444-4C23-8A01-2B2D8C32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E8218A-D867-41E4-9978-788CAF89C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6B798BB-47C9-4D12-976A-A83C77DC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EB1EB5-FC4A-4B18-A271-07E718B0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16.03.2019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14B6FB5-91E1-424E-98B6-A309F499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4560059-51CB-478C-897A-4AFEBE53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021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BE0717-7255-40AB-9F41-CA47A500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CDC342F-A2D1-4993-A553-235234830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575BFBD-8F3E-4CBA-B405-6DBF5BAC6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72A26B0-EA4D-4C66-A78E-0FD20523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16.03.2019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B89D50E-8098-4845-80E6-99C1C8C9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47D02F7-CEED-43ED-81C0-B2FBFBF3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45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5979734-5194-456C-98AA-0582F54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CBCD43E-9069-4A55-8194-BB016486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3A69858-1CF1-4AC5-B4A3-C9C31BC56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0B228-7220-42E5-A09C-E378A7498FF5}" type="datetimeFigureOut">
              <a:rPr lang="nb-NO" smtClean="0"/>
              <a:t>16.03.2019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3B36AE5-659C-4210-92B4-74E226DF3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F7640F9-A3F3-4793-A0E2-2F303CE06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13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e 19">
            <a:extLst>
              <a:ext uri="{FF2B5EF4-FFF2-40B4-BE49-F238E27FC236}">
                <a16:creationId xmlns:a16="http://schemas.microsoft.com/office/drawing/2014/main" id="{107FED4F-72C9-4372-8180-3F2535C4F75D}"/>
              </a:ext>
            </a:extLst>
          </p:cNvPr>
          <p:cNvGrpSpPr/>
          <p:nvPr/>
        </p:nvGrpSpPr>
        <p:grpSpPr>
          <a:xfrm>
            <a:off x="230841" y="264458"/>
            <a:ext cx="2389510" cy="1048870"/>
            <a:chOff x="2391335" y="1259541"/>
            <a:chExt cx="2389510" cy="1048870"/>
          </a:xfrm>
        </p:grpSpPr>
        <p:grpSp>
          <p:nvGrpSpPr>
            <p:cNvPr id="8" name="Gruppe 7">
              <a:extLst>
                <a:ext uri="{FF2B5EF4-FFF2-40B4-BE49-F238E27FC236}">
                  <a16:creationId xmlns:a16="http://schemas.microsoft.com/office/drawing/2014/main" id="{1E296E2D-F005-4F35-B400-4AF97212B530}"/>
                </a:ext>
              </a:extLst>
            </p:cNvPr>
            <p:cNvGrpSpPr/>
            <p:nvPr/>
          </p:nvGrpSpPr>
          <p:grpSpPr>
            <a:xfrm rot="5400000">
              <a:off x="2924736" y="726140"/>
              <a:ext cx="1048870" cy="2115672"/>
              <a:chOff x="1030942" y="116540"/>
              <a:chExt cx="1048870" cy="2115672"/>
            </a:xfrm>
          </p:grpSpPr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6E1F2737-3996-4FDE-B8D0-AB72EC0E27BC}"/>
                  </a:ext>
                </a:extLst>
              </p:cNvPr>
              <p:cNvSpPr/>
              <p:nvPr/>
            </p:nvSpPr>
            <p:spPr>
              <a:xfrm>
                <a:off x="1030942" y="116540"/>
                <a:ext cx="1048870" cy="21156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42AAB2C7-875A-4C0C-973B-5156C4852674}"/>
                  </a:ext>
                </a:extLst>
              </p:cNvPr>
              <p:cNvSpPr/>
              <p:nvPr/>
            </p:nvSpPr>
            <p:spPr>
              <a:xfrm>
                <a:off x="1340224" y="246529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BC182755-E52D-45DB-91D9-973D5F708FF1}"/>
                  </a:ext>
                </a:extLst>
              </p:cNvPr>
              <p:cNvSpPr/>
              <p:nvPr/>
            </p:nvSpPr>
            <p:spPr>
              <a:xfrm>
                <a:off x="1340224" y="1676400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8" name="Gruppe 17">
              <a:extLst>
                <a:ext uri="{FF2B5EF4-FFF2-40B4-BE49-F238E27FC236}">
                  <a16:creationId xmlns:a16="http://schemas.microsoft.com/office/drawing/2014/main" id="{E901E946-0529-47B2-9537-BD0A878E73D4}"/>
                </a:ext>
              </a:extLst>
            </p:cNvPr>
            <p:cNvGrpSpPr/>
            <p:nvPr/>
          </p:nvGrpSpPr>
          <p:grpSpPr>
            <a:xfrm>
              <a:off x="3094651" y="1779409"/>
              <a:ext cx="709040" cy="450978"/>
              <a:chOff x="3005498" y="3535638"/>
              <a:chExt cx="709040" cy="450978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DB8CE3D-3E7E-40D3-8539-7F0ECE81BC57}"/>
                  </a:ext>
                </a:extLst>
              </p:cNvPr>
              <p:cNvSpPr/>
              <p:nvPr/>
            </p:nvSpPr>
            <p:spPr>
              <a:xfrm>
                <a:off x="3126441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9394C64C-D80A-4D37-AF1C-93C99773A9C9}"/>
                  </a:ext>
                </a:extLst>
              </p:cNvPr>
              <p:cNvSpPr/>
              <p:nvPr/>
            </p:nvSpPr>
            <p:spPr>
              <a:xfrm>
                <a:off x="3274359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199C7B93-7A80-4B61-8E01-3ADAB2842066}"/>
                  </a:ext>
                </a:extLst>
              </p:cNvPr>
              <p:cNvSpPr/>
              <p:nvPr/>
            </p:nvSpPr>
            <p:spPr>
              <a:xfrm>
                <a:off x="3422277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145CAA70-D755-4FC4-A72D-A130F8E53618}"/>
                  </a:ext>
                </a:extLst>
              </p:cNvPr>
              <p:cNvSpPr/>
              <p:nvPr/>
            </p:nvSpPr>
            <p:spPr>
              <a:xfrm>
                <a:off x="3570195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CA97C7CA-89BB-4C5A-88DE-195968B8BE77}"/>
                  </a:ext>
                </a:extLst>
              </p:cNvPr>
              <p:cNvSpPr txBox="1"/>
              <p:nvPr/>
            </p:nvSpPr>
            <p:spPr>
              <a:xfrm rot="16200000">
                <a:off x="2945706" y="3668852"/>
                <a:ext cx="3658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Vcc</a:t>
                </a:r>
              </a:p>
            </p:txBody>
          </p:sp>
          <p:sp>
            <p:nvSpPr>
              <p:cNvPr id="15" name="TekstSylinder 14">
                <a:extLst>
                  <a:ext uri="{FF2B5EF4-FFF2-40B4-BE49-F238E27FC236}">
                    <a16:creationId xmlns:a16="http://schemas.microsoft.com/office/drawing/2014/main" id="{B87D4DB8-632A-43CD-8293-D2E6E658463D}"/>
                  </a:ext>
                </a:extLst>
              </p:cNvPr>
              <p:cNvSpPr txBox="1"/>
              <p:nvPr/>
            </p:nvSpPr>
            <p:spPr>
              <a:xfrm rot="16200000">
                <a:off x="3088402" y="3663771"/>
                <a:ext cx="3994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Trig</a:t>
                </a:r>
              </a:p>
            </p:txBody>
          </p:sp>
          <p:sp>
            <p:nvSpPr>
              <p:cNvPr id="16" name="TekstSylinder 15">
                <a:extLst>
                  <a:ext uri="{FF2B5EF4-FFF2-40B4-BE49-F238E27FC236}">
                    <a16:creationId xmlns:a16="http://schemas.microsoft.com/office/drawing/2014/main" id="{C88FB7F2-2D93-4876-AB5B-BF7FB234818D}"/>
                  </a:ext>
                </a:extLst>
              </p:cNvPr>
              <p:cNvSpPr txBox="1"/>
              <p:nvPr/>
            </p:nvSpPr>
            <p:spPr>
              <a:xfrm rot="16200000">
                <a:off x="3219520" y="3630696"/>
                <a:ext cx="4363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Echo</a:t>
                </a:r>
              </a:p>
            </p:txBody>
          </p:sp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CAB005C6-DA03-4297-9A6B-BD44428C4FCC}"/>
                  </a:ext>
                </a:extLst>
              </p:cNvPr>
              <p:cNvSpPr txBox="1"/>
              <p:nvPr/>
            </p:nvSpPr>
            <p:spPr>
              <a:xfrm rot="16200000">
                <a:off x="3391694" y="3652233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</p:grpSp>
        <p:sp>
          <p:nvSpPr>
            <p:cNvPr id="19" name="TekstSylinder 18">
              <a:extLst>
                <a:ext uri="{FF2B5EF4-FFF2-40B4-BE49-F238E27FC236}">
                  <a16:creationId xmlns:a16="http://schemas.microsoft.com/office/drawing/2014/main" id="{EE913FDC-D2F4-485B-AD60-3BBD98B1505D}"/>
                </a:ext>
              </a:extLst>
            </p:cNvPr>
            <p:cNvSpPr txBox="1"/>
            <p:nvPr/>
          </p:nvSpPr>
          <p:spPr>
            <a:xfrm>
              <a:off x="2826539" y="1286245"/>
              <a:ext cx="19543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500" dirty="0"/>
                <a:t>Ultralydsensor</a:t>
              </a:r>
            </a:p>
          </p:txBody>
        </p:sp>
      </p:grpSp>
      <p:grpSp>
        <p:nvGrpSpPr>
          <p:cNvPr id="106" name="Gruppe 105">
            <a:extLst>
              <a:ext uri="{FF2B5EF4-FFF2-40B4-BE49-F238E27FC236}">
                <a16:creationId xmlns:a16="http://schemas.microsoft.com/office/drawing/2014/main" id="{73D0A680-556D-457C-9C11-C88EF6566B6A}"/>
              </a:ext>
            </a:extLst>
          </p:cNvPr>
          <p:cNvGrpSpPr/>
          <p:nvPr/>
        </p:nvGrpSpPr>
        <p:grpSpPr>
          <a:xfrm>
            <a:off x="2983709" y="85866"/>
            <a:ext cx="2411436" cy="1833256"/>
            <a:chOff x="3735193" y="242381"/>
            <a:chExt cx="2411436" cy="1833256"/>
          </a:xfrm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6EFCBF6B-C311-41EF-AE8B-83A5DF86DBA0}"/>
                </a:ext>
              </a:extLst>
            </p:cNvPr>
            <p:cNvSpPr/>
            <p:nvPr/>
          </p:nvSpPr>
          <p:spPr>
            <a:xfrm>
              <a:off x="3735193" y="242381"/>
              <a:ext cx="2411436" cy="1833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Arduino Uno</a:t>
              </a:r>
            </a:p>
          </p:txBody>
        </p:sp>
        <p:grpSp>
          <p:nvGrpSpPr>
            <p:cNvPr id="63" name="Gruppe 62">
              <a:extLst>
                <a:ext uri="{FF2B5EF4-FFF2-40B4-BE49-F238E27FC236}">
                  <a16:creationId xmlns:a16="http://schemas.microsoft.com/office/drawing/2014/main" id="{46CDF542-E3BF-471C-B7AB-5183C4CF6090}"/>
                </a:ext>
              </a:extLst>
            </p:cNvPr>
            <p:cNvGrpSpPr/>
            <p:nvPr/>
          </p:nvGrpSpPr>
          <p:grpSpPr>
            <a:xfrm>
              <a:off x="3758800" y="370800"/>
              <a:ext cx="2364222" cy="405880"/>
              <a:chOff x="3589683" y="3372006"/>
              <a:chExt cx="2364222" cy="405880"/>
            </a:xfrm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E81F5203-E937-4AD1-AC6C-8AAF835F344A}"/>
                  </a:ext>
                </a:extLst>
              </p:cNvPr>
              <p:cNvSpPr/>
              <p:nvPr/>
            </p:nvSpPr>
            <p:spPr>
              <a:xfrm>
                <a:off x="38481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89722C4-90E0-4073-8E9F-1F45071D96B2}"/>
                  </a:ext>
                </a:extLst>
              </p:cNvPr>
              <p:cNvSpPr/>
              <p:nvPr/>
            </p:nvSpPr>
            <p:spPr>
              <a:xfrm>
                <a:off x="39878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37A0F50E-6E68-4123-ABB5-FE3F61E747F5}"/>
                  </a:ext>
                </a:extLst>
              </p:cNvPr>
              <p:cNvSpPr/>
              <p:nvPr/>
            </p:nvSpPr>
            <p:spPr>
              <a:xfrm>
                <a:off x="41275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2D72391-36F5-4CF1-9491-044B270E91C5}"/>
                  </a:ext>
                </a:extLst>
              </p:cNvPr>
              <p:cNvSpPr/>
              <p:nvPr/>
            </p:nvSpPr>
            <p:spPr>
              <a:xfrm>
                <a:off x="42672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29" name="Gruppe 28">
                <a:extLst>
                  <a:ext uri="{FF2B5EF4-FFF2-40B4-BE49-F238E27FC236}">
                    <a16:creationId xmlns:a16="http://schemas.microsoft.com/office/drawing/2014/main" id="{6EB293EF-B38F-4F7F-835C-ABE2A079EAE7}"/>
                  </a:ext>
                </a:extLst>
              </p:cNvPr>
              <p:cNvGrpSpPr/>
              <p:nvPr/>
            </p:nvGrpSpPr>
            <p:grpSpPr>
              <a:xfrm>
                <a:off x="44069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30" name="Gruppe 29">
                  <a:extLst>
                    <a:ext uri="{FF2B5EF4-FFF2-40B4-BE49-F238E27FC236}">
                      <a16:creationId xmlns:a16="http://schemas.microsoft.com/office/drawing/2014/main" id="{03E07BCC-281D-407D-8685-510EDE5B0B1D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32" name="Ellipse 31">
                    <a:extLst>
                      <a:ext uri="{FF2B5EF4-FFF2-40B4-BE49-F238E27FC236}">
                        <a16:creationId xmlns:a16="http://schemas.microsoft.com/office/drawing/2014/main" id="{60AA0E5B-D1DD-4330-A4DE-8569D6E504DA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" name="Ellipse 32">
                    <a:extLst>
                      <a:ext uri="{FF2B5EF4-FFF2-40B4-BE49-F238E27FC236}">
                        <a16:creationId xmlns:a16="http://schemas.microsoft.com/office/drawing/2014/main" id="{1130DD4C-3D6D-447A-B3E7-FE657E7776FF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" name="Ellipse 33">
                    <a:extLst>
                      <a:ext uri="{FF2B5EF4-FFF2-40B4-BE49-F238E27FC236}">
                        <a16:creationId xmlns:a16="http://schemas.microsoft.com/office/drawing/2014/main" id="{1F88BEB4-DEAF-45B7-A948-72ABD2B89B6E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08EDC822-9DE0-48B1-AEDF-D5B83238C858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5" name="Gruppe 34">
                <a:extLst>
                  <a:ext uri="{FF2B5EF4-FFF2-40B4-BE49-F238E27FC236}">
                    <a16:creationId xmlns:a16="http://schemas.microsoft.com/office/drawing/2014/main" id="{060A5BF5-877C-43FE-A624-BEA1F4895089}"/>
                  </a:ext>
                </a:extLst>
              </p:cNvPr>
              <p:cNvGrpSpPr/>
              <p:nvPr/>
            </p:nvGrpSpPr>
            <p:grpSpPr>
              <a:xfrm>
                <a:off x="49657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36" name="Gruppe 35">
                  <a:extLst>
                    <a:ext uri="{FF2B5EF4-FFF2-40B4-BE49-F238E27FC236}">
                      <a16:creationId xmlns:a16="http://schemas.microsoft.com/office/drawing/2014/main" id="{91046E9C-7ACB-49DE-A6D8-C6AE51F40467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38" name="Ellipse 37">
                    <a:extLst>
                      <a:ext uri="{FF2B5EF4-FFF2-40B4-BE49-F238E27FC236}">
                        <a16:creationId xmlns:a16="http://schemas.microsoft.com/office/drawing/2014/main" id="{0A86F862-02A9-45A9-B773-0774A3FF9AC8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9" name="Ellipse 38">
                    <a:extLst>
                      <a:ext uri="{FF2B5EF4-FFF2-40B4-BE49-F238E27FC236}">
                        <a16:creationId xmlns:a16="http://schemas.microsoft.com/office/drawing/2014/main" id="{45BF10D1-072D-4943-94D6-A7392111B1D4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40" name="Ellipse 39">
                    <a:extLst>
                      <a:ext uri="{FF2B5EF4-FFF2-40B4-BE49-F238E27FC236}">
                        <a16:creationId xmlns:a16="http://schemas.microsoft.com/office/drawing/2014/main" id="{78A9D5A6-3E12-4126-88EE-53BCBCBDC20C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B4F049A9-9CEA-4BE4-A835-820323D3DDF3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41" name="Gruppe 40">
                <a:extLst>
                  <a:ext uri="{FF2B5EF4-FFF2-40B4-BE49-F238E27FC236}">
                    <a16:creationId xmlns:a16="http://schemas.microsoft.com/office/drawing/2014/main" id="{A7B0D589-6114-47A2-99FF-9042C4394A2B}"/>
                  </a:ext>
                </a:extLst>
              </p:cNvPr>
              <p:cNvGrpSpPr/>
              <p:nvPr/>
            </p:nvGrpSpPr>
            <p:grpSpPr>
              <a:xfrm>
                <a:off x="5524501" y="3375212"/>
                <a:ext cx="333188" cy="53788"/>
                <a:chOff x="3848101" y="3375212"/>
                <a:chExt cx="333188" cy="53788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20C77907-13FF-48D2-9B6C-E928AA567BDB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7023628C-3893-446F-AA1B-1E3104BED319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AAE405BC-D476-4AEE-80FA-121709C4B2D8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68DD7606-B5A5-457F-8895-5B42A623887C}"/>
                  </a:ext>
                </a:extLst>
              </p:cNvPr>
              <p:cNvSpPr txBox="1"/>
              <p:nvPr/>
            </p:nvSpPr>
            <p:spPr>
              <a:xfrm rot="16200000">
                <a:off x="3664957" y="3451835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E476E0B0-D64A-4F1E-A309-54A19CE9743F}"/>
                  </a:ext>
                </a:extLst>
              </p:cNvPr>
              <p:cNvSpPr txBox="1"/>
              <p:nvPr/>
            </p:nvSpPr>
            <p:spPr>
              <a:xfrm rot="16200000">
                <a:off x="3854058" y="3451833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13</a:t>
                </a:r>
              </a:p>
            </p:txBody>
          </p:sp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CA064ABB-99FF-4B5C-8B9D-84E2FD44AF18}"/>
                  </a:ext>
                </a:extLst>
              </p:cNvPr>
              <p:cNvSpPr txBox="1"/>
              <p:nvPr/>
            </p:nvSpPr>
            <p:spPr>
              <a:xfrm rot="16200000">
                <a:off x="3996339" y="345183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12</a:t>
                </a:r>
              </a:p>
            </p:txBody>
          </p:sp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86241F1D-2B8C-4FB8-ACFA-1DAD5BCFF0DD}"/>
                  </a:ext>
                </a:extLst>
              </p:cNvPr>
              <p:cNvSpPr txBox="1"/>
              <p:nvPr/>
            </p:nvSpPr>
            <p:spPr>
              <a:xfrm rot="16200000">
                <a:off x="4140040" y="345183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11</a:t>
                </a:r>
              </a:p>
            </p:txBody>
          </p:sp>
          <p:sp>
            <p:nvSpPr>
              <p:cNvPr id="49" name="TekstSylinder 48">
                <a:extLst>
                  <a:ext uri="{FF2B5EF4-FFF2-40B4-BE49-F238E27FC236}">
                    <a16:creationId xmlns:a16="http://schemas.microsoft.com/office/drawing/2014/main" id="{C110C827-DBA3-4A7E-99EC-43D84481DB9D}"/>
                  </a:ext>
                </a:extLst>
              </p:cNvPr>
              <p:cNvSpPr txBox="1"/>
              <p:nvPr/>
            </p:nvSpPr>
            <p:spPr>
              <a:xfrm rot="16200000">
                <a:off x="4277193" y="345182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10</a:t>
                </a:r>
              </a:p>
            </p:txBody>
          </p:sp>
          <p:sp>
            <p:nvSpPr>
              <p:cNvPr id="50" name="TekstSylinder 49">
                <a:extLst>
                  <a:ext uri="{FF2B5EF4-FFF2-40B4-BE49-F238E27FC236}">
                    <a16:creationId xmlns:a16="http://schemas.microsoft.com/office/drawing/2014/main" id="{5681C0ED-F39B-43F3-A102-B128B287D89A}"/>
                  </a:ext>
                </a:extLst>
              </p:cNvPr>
              <p:cNvSpPr txBox="1"/>
              <p:nvPr/>
            </p:nvSpPr>
            <p:spPr>
              <a:xfrm rot="16200000">
                <a:off x="4454586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9</a:t>
                </a:r>
              </a:p>
            </p:txBody>
          </p:sp>
          <p:sp>
            <p:nvSpPr>
              <p:cNvPr id="51" name="TekstSylinder 50">
                <a:extLst>
                  <a:ext uri="{FF2B5EF4-FFF2-40B4-BE49-F238E27FC236}">
                    <a16:creationId xmlns:a16="http://schemas.microsoft.com/office/drawing/2014/main" id="{E5DBE7DE-DA39-4EAC-8E0B-6DF57AB41C5A}"/>
                  </a:ext>
                </a:extLst>
              </p:cNvPr>
              <p:cNvSpPr txBox="1"/>
              <p:nvPr/>
            </p:nvSpPr>
            <p:spPr>
              <a:xfrm rot="16200000">
                <a:off x="4586480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8</a:t>
                </a:r>
              </a:p>
            </p:txBody>
          </p:sp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2A1314DF-9296-4CE6-A624-85283483283A}"/>
                  </a:ext>
                </a:extLst>
              </p:cNvPr>
              <p:cNvSpPr txBox="1"/>
              <p:nvPr/>
            </p:nvSpPr>
            <p:spPr>
              <a:xfrm rot="16200000">
                <a:off x="4729594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7</a:t>
                </a:r>
              </a:p>
            </p:txBody>
          </p:sp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2ADBB7AB-DA39-4EE4-97C0-2205150603ED}"/>
                  </a:ext>
                </a:extLst>
              </p:cNvPr>
              <p:cNvSpPr txBox="1"/>
              <p:nvPr/>
            </p:nvSpPr>
            <p:spPr>
              <a:xfrm rot="16200000">
                <a:off x="4859781" y="345182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6</a:t>
                </a:r>
              </a:p>
            </p:txBody>
          </p:sp>
          <p:sp>
            <p:nvSpPr>
              <p:cNvPr id="54" name="TekstSylinder 53">
                <a:extLst>
                  <a:ext uri="{FF2B5EF4-FFF2-40B4-BE49-F238E27FC236}">
                    <a16:creationId xmlns:a16="http://schemas.microsoft.com/office/drawing/2014/main" id="{A3D563D3-65CD-4590-839A-8E07C2F3B437}"/>
                  </a:ext>
                </a:extLst>
              </p:cNvPr>
              <p:cNvSpPr txBox="1"/>
              <p:nvPr/>
            </p:nvSpPr>
            <p:spPr>
              <a:xfrm rot="16200000">
                <a:off x="5007100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</a:t>
                </a:r>
              </a:p>
            </p:txBody>
          </p:sp>
          <p:sp>
            <p:nvSpPr>
              <p:cNvPr id="55" name="TekstSylinder 54">
                <a:extLst>
                  <a:ext uri="{FF2B5EF4-FFF2-40B4-BE49-F238E27FC236}">
                    <a16:creationId xmlns:a16="http://schemas.microsoft.com/office/drawing/2014/main" id="{E8CB5FDD-AEE3-4197-AFB3-3412FEB11B49}"/>
                  </a:ext>
                </a:extLst>
              </p:cNvPr>
              <p:cNvSpPr txBox="1"/>
              <p:nvPr/>
            </p:nvSpPr>
            <p:spPr>
              <a:xfrm rot="16200000">
                <a:off x="5149486" y="345182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4</a:t>
                </a:r>
              </a:p>
            </p:txBody>
          </p:sp>
          <p:sp>
            <p:nvSpPr>
              <p:cNvPr id="56" name="TekstSylinder 55">
                <a:extLst>
                  <a:ext uri="{FF2B5EF4-FFF2-40B4-BE49-F238E27FC236}">
                    <a16:creationId xmlns:a16="http://schemas.microsoft.com/office/drawing/2014/main" id="{1A607E1B-A7C9-469B-ADF1-01D81E200AB0}"/>
                  </a:ext>
                </a:extLst>
              </p:cNvPr>
              <p:cNvSpPr txBox="1"/>
              <p:nvPr/>
            </p:nvSpPr>
            <p:spPr>
              <a:xfrm rot="16200000">
                <a:off x="5282691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</a:t>
                </a:r>
              </a:p>
            </p:txBody>
          </p:sp>
          <p:sp>
            <p:nvSpPr>
              <p:cNvPr id="57" name="TekstSylinder 56">
                <a:extLst>
                  <a:ext uri="{FF2B5EF4-FFF2-40B4-BE49-F238E27FC236}">
                    <a16:creationId xmlns:a16="http://schemas.microsoft.com/office/drawing/2014/main" id="{45714BC6-79F4-4360-B038-E5939510EAED}"/>
                  </a:ext>
                </a:extLst>
              </p:cNvPr>
              <p:cNvSpPr txBox="1"/>
              <p:nvPr/>
            </p:nvSpPr>
            <p:spPr>
              <a:xfrm rot="16200000">
                <a:off x="5425077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2</a:t>
                </a:r>
              </a:p>
            </p:txBody>
          </p:sp>
          <p:sp>
            <p:nvSpPr>
              <p:cNvPr id="58" name="TekstSylinder 57">
                <a:extLst>
                  <a:ext uri="{FF2B5EF4-FFF2-40B4-BE49-F238E27FC236}">
                    <a16:creationId xmlns:a16="http://schemas.microsoft.com/office/drawing/2014/main" id="{E66BA3B7-EE57-4FA0-9056-FBAB02326E09}"/>
                  </a:ext>
                </a:extLst>
              </p:cNvPr>
              <p:cNvSpPr txBox="1"/>
              <p:nvPr/>
            </p:nvSpPr>
            <p:spPr>
              <a:xfrm rot="16200000">
                <a:off x="5565900" y="344123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59" name="TekstSylinder 58">
                <a:extLst>
                  <a:ext uri="{FF2B5EF4-FFF2-40B4-BE49-F238E27FC236}">
                    <a16:creationId xmlns:a16="http://schemas.microsoft.com/office/drawing/2014/main" id="{128BA2E6-53E4-440E-B6A9-D6E193386AC5}"/>
                  </a:ext>
                </a:extLst>
              </p:cNvPr>
              <p:cNvSpPr txBox="1"/>
              <p:nvPr/>
            </p:nvSpPr>
            <p:spPr>
              <a:xfrm rot="16200000">
                <a:off x="5705600" y="344466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0</a:t>
                </a:r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1BD5C962-12E4-4180-91F3-39313170E6F9}"/>
                  </a:ext>
                </a:extLst>
              </p:cNvPr>
              <p:cNvSpPr/>
              <p:nvPr/>
            </p:nvSpPr>
            <p:spPr>
              <a:xfrm>
                <a:off x="3707274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TekstSylinder 61">
                <a:extLst>
                  <a:ext uri="{FF2B5EF4-FFF2-40B4-BE49-F238E27FC236}">
                    <a16:creationId xmlns:a16="http://schemas.microsoft.com/office/drawing/2014/main" id="{17FD46E4-4732-4B61-967A-B965A1D9F4B4}"/>
                  </a:ext>
                </a:extLst>
              </p:cNvPr>
              <p:cNvSpPr txBox="1"/>
              <p:nvPr/>
            </p:nvSpPr>
            <p:spPr>
              <a:xfrm rot="16200000">
                <a:off x="3509854" y="3451835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Aref</a:t>
                </a:r>
              </a:p>
            </p:txBody>
          </p:sp>
        </p:grpSp>
        <p:grpSp>
          <p:nvGrpSpPr>
            <p:cNvPr id="105" name="Gruppe 104">
              <a:extLst>
                <a:ext uri="{FF2B5EF4-FFF2-40B4-BE49-F238E27FC236}">
                  <a16:creationId xmlns:a16="http://schemas.microsoft.com/office/drawing/2014/main" id="{9401E07B-C6A8-4A31-9AEE-BF5B0DD9E46B}"/>
                </a:ext>
              </a:extLst>
            </p:cNvPr>
            <p:cNvGrpSpPr/>
            <p:nvPr/>
          </p:nvGrpSpPr>
          <p:grpSpPr>
            <a:xfrm flipV="1">
              <a:off x="3869634" y="1509262"/>
              <a:ext cx="2062321" cy="478915"/>
              <a:chOff x="3750857" y="3545086"/>
              <a:chExt cx="2062321" cy="478915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BAE1E9AB-FD6A-4BB8-8323-DCA8F6EB5BCD}"/>
                  </a:ext>
                </a:extLst>
              </p:cNvPr>
              <p:cNvSpPr/>
              <p:nvPr/>
            </p:nvSpPr>
            <p:spPr>
              <a:xfrm>
                <a:off x="39867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E639C07C-236A-4973-9380-26B9FB22ED2D}"/>
                  </a:ext>
                </a:extLst>
              </p:cNvPr>
              <p:cNvSpPr/>
              <p:nvPr/>
            </p:nvSpPr>
            <p:spPr>
              <a:xfrm>
                <a:off x="41264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70" name="Gruppe 69">
                <a:extLst>
                  <a:ext uri="{FF2B5EF4-FFF2-40B4-BE49-F238E27FC236}">
                    <a16:creationId xmlns:a16="http://schemas.microsoft.com/office/drawing/2014/main" id="{EB1BC306-0619-40A6-BC8A-A80F7F6C4F50}"/>
                  </a:ext>
                </a:extLst>
              </p:cNvPr>
              <p:cNvGrpSpPr/>
              <p:nvPr/>
            </p:nvGrpSpPr>
            <p:grpSpPr>
              <a:xfrm>
                <a:off x="42661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98" name="Gruppe 97">
                  <a:extLst>
                    <a:ext uri="{FF2B5EF4-FFF2-40B4-BE49-F238E27FC236}">
                      <a16:creationId xmlns:a16="http://schemas.microsoft.com/office/drawing/2014/main" id="{C5C9E458-C52A-4239-9F7C-326FAC9DBA75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100" name="Ellipse 99">
                    <a:extLst>
                      <a:ext uri="{FF2B5EF4-FFF2-40B4-BE49-F238E27FC236}">
                        <a16:creationId xmlns:a16="http://schemas.microsoft.com/office/drawing/2014/main" id="{23CC9BFB-E5B8-4F31-8D1C-98C9F901367E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01" name="Ellipse 100">
                    <a:extLst>
                      <a:ext uri="{FF2B5EF4-FFF2-40B4-BE49-F238E27FC236}">
                        <a16:creationId xmlns:a16="http://schemas.microsoft.com/office/drawing/2014/main" id="{228EE42D-375B-414C-B9D3-643606B28B67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02" name="Ellipse 101">
                    <a:extLst>
                      <a:ext uri="{FF2B5EF4-FFF2-40B4-BE49-F238E27FC236}">
                        <a16:creationId xmlns:a16="http://schemas.microsoft.com/office/drawing/2014/main" id="{DBD864E7-B2CB-4334-AC0D-EA4CBCC2A652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6F4611EC-473D-4BC7-B0FB-BE8DAEB2B92E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1" name="Gruppe 70">
                <a:extLst>
                  <a:ext uri="{FF2B5EF4-FFF2-40B4-BE49-F238E27FC236}">
                    <a16:creationId xmlns:a16="http://schemas.microsoft.com/office/drawing/2014/main" id="{243C7620-042E-4B72-8216-D973DB4AB78B}"/>
                  </a:ext>
                </a:extLst>
              </p:cNvPr>
              <p:cNvGrpSpPr/>
              <p:nvPr/>
            </p:nvGrpSpPr>
            <p:grpSpPr>
              <a:xfrm>
                <a:off x="48249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93" name="Gruppe 92">
                  <a:extLst>
                    <a:ext uri="{FF2B5EF4-FFF2-40B4-BE49-F238E27FC236}">
                      <a16:creationId xmlns:a16="http://schemas.microsoft.com/office/drawing/2014/main" id="{C2001075-C869-4AED-A592-D7950C5340C8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5" name="Ellipse 94">
                    <a:extLst>
                      <a:ext uri="{FF2B5EF4-FFF2-40B4-BE49-F238E27FC236}">
                        <a16:creationId xmlns:a16="http://schemas.microsoft.com/office/drawing/2014/main" id="{A0B5EFA2-2892-47F3-9636-5C22436517BB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6" name="Ellipse 95">
                    <a:extLst>
                      <a:ext uri="{FF2B5EF4-FFF2-40B4-BE49-F238E27FC236}">
                        <a16:creationId xmlns:a16="http://schemas.microsoft.com/office/drawing/2014/main" id="{0ACFB1A1-135E-46A6-9091-B9DD28F5EE6A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7" name="Ellipse 96">
                    <a:extLst>
                      <a:ext uri="{FF2B5EF4-FFF2-40B4-BE49-F238E27FC236}">
                        <a16:creationId xmlns:a16="http://schemas.microsoft.com/office/drawing/2014/main" id="{19C80FE4-1E46-4558-9CFF-1ADE5F7EAC7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A26E8A8-724B-43C8-9BD5-ECAABB02796E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2" name="Gruppe 71">
                <a:extLst>
                  <a:ext uri="{FF2B5EF4-FFF2-40B4-BE49-F238E27FC236}">
                    <a16:creationId xmlns:a16="http://schemas.microsoft.com/office/drawing/2014/main" id="{4339ADC7-F461-49E1-A72E-536B8BBE225A}"/>
                  </a:ext>
                </a:extLst>
              </p:cNvPr>
              <p:cNvGrpSpPr/>
              <p:nvPr/>
            </p:nvGrpSpPr>
            <p:grpSpPr>
              <a:xfrm>
                <a:off x="5383774" y="3548746"/>
                <a:ext cx="333188" cy="53788"/>
                <a:chOff x="3848101" y="3375212"/>
                <a:chExt cx="333188" cy="53788"/>
              </a:xfrm>
            </p:grpSpPr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F8C07D18-7011-4183-82EB-A7219CE4650C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53CCEF30-0031-4DF4-8D51-0810A8AEFBF3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0C6299C6-D1A5-4C4D-B239-049826716D7C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5" name="TekstSylinder 74">
                <a:extLst>
                  <a:ext uri="{FF2B5EF4-FFF2-40B4-BE49-F238E27FC236}">
                    <a16:creationId xmlns:a16="http://schemas.microsoft.com/office/drawing/2014/main" id="{D7F158EF-D9D9-4920-B146-E84EE05BC105}"/>
                  </a:ext>
                </a:extLst>
              </p:cNvPr>
              <p:cNvSpPr txBox="1"/>
              <p:nvPr/>
            </p:nvSpPr>
            <p:spPr>
              <a:xfrm rot="16200000">
                <a:off x="3776263" y="3663485"/>
                <a:ext cx="4748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Reset</a:t>
                </a:r>
              </a:p>
            </p:txBody>
          </p:sp>
          <p:sp>
            <p:nvSpPr>
              <p:cNvPr id="76" name="TekstSylinder 75">
                <a:extLst>
                  <a:ext uri="{FF2B5EF4-FFF2-40B4-BE49-F238E27FC236}">
                    <a16:creationId xmlns:a16="http://schemas.microsoft.com/office/drawing/2014/main" id="{E08E0BCE-99A3-433F-9E55-DB69E148F66A}"/>
                  </a:ext>
                </a:extLst>
              </p:cNvPr>
              <p:cNvSpPr txBox="1"/>
              <p:nvPr/>
            </p:nvSpPr>
            <p:spPr>
              <a:xfrm rot="16200000">
                <a:off x="3941658" y="3659254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3,3V</a:t>
                </a:r>
              </a:p>
            </p:txBody>
          </p:sp>
          <p:sp>
            <p:nvSpPr>
              <p:cNvPr id="77" name="TekstSylinder 76">
                <a:extLst>
                  <a:ext uri="{FF2B5EF4-FFF2-40B4-BE49-F238E27FC236}">
                    <a16:creationId xmlns:a16="http://schemas.microsoft.com/office/drawing/2014/main" id="{81E38033-574B-4211-9748-DF996DF19E8E}"/>
                  </a:ext>
                </a:extLst>
              </p:cNvPr>
              <p:cNvSpPr txBox="1"/>
              <p:nvPr/>
            </p:nvSpPr>
            <p:spPr>
              <a:xfrm rot="16200000">
                <a:off x="4133260" y="3625361"/>
                <a:ext cx="3225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5V</a:t>
                </a:r>
              </a:p>
            </p:txBody>
          </p:sp>
          <p:sp>
            <p:nvSpPr>
              <p:cNvPr id="78" name="TekstSylinder 77">
                <a:extLst>
                  <a:ext uri="{FF2B5EF4-FFF2-40B4-BE49-F238E27FC236}">
                    <a16:creationId xmlns:a16="http://schemas.microsoft.com/office/drawing/2014/main" id="{6D58C892-E251-4C70-8E2E-ACE263B2D308}"/>
                  </a:ext>
                </a:extLst>
              </p:cNvPr>
              <p:cNvSpPr txBox="1"/>
              <p:nvPr/>
            </p:nvSpPr>
            <p:spPr>
              <a:xfrm rot="16200000">
                <a:off x="4239320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79" name="TekstSylinder 78">
                <a:extLst>
                  <a:ext uri="{FF2B5EF4-FFF2-40B4-BE49-F238E27FC236}">
                    <a16:creationId xmlns:a16="http://schemas.microsoft.com/office/drawing/2014/main" id="{8D785446-5C71-4571-9AE1-052BA4471B03}"/>
                  </a:ext>
                </a:extLst>
              </p:cNvPr>
              <p:cNvSpPr txBox="1"/>
              <p:nvPr/>
            </p:nvSpPr>
            <p:spPr>
              <a:xfrm rot="16200000">
                <a:off x="4371214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80" name="TekstSylinder 79">
                <a:extLst>
                  <a:ext uri="{FF2B5EF4-FFF2-40B4-BE49-F238E27FC236}">
                    <a16:creationId xmlns:a16="http://schemas.microsoft.com/office/drawing/2014/main" id="{215ED0AE-45C0-4213-8E13-5AB882C3FF50}"/>
                  </a:ext>
                </a:extLst>
              </p:cNvPr>
              <p:cNvSpPr txBox="1"/>
              <p:nvPr/>
            </p:nvSpPr>
            <p:spPr>
              <a:xfrm rot="16200000">
                <a:off x="4537571" y="3625361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81" name="TekstSylinder 80">
                <a:extLst>
                  <a:ext uri="{FF2B5EF4-FFF2-40B4-BE49-F238E27FC236}">
                    <a16:creationId xmlns:a16="http://schemas.microsoft.com/office/drawing/2014/main" id="{38A0CF69-7724-4625-8CCB-8DA2DEFAF3A3}"/>
                  </a:ext>
                </a:extLst>
              </p:cNvPr>
              <p:cNvSpPr txBox="1"/>
              <p:nvPr/>
            </p:nvSpPr>
            <p:spPr>
              <a:xfrm rot="16200000">
                <a:off x="4682185" y="3625360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82" name="TekstSylinder 81">
                <a:extLst>
                  <a:ext uri="{FF2B5EF4-FFF2-40B4-BE49-F238E27FC236}">
                    <a16:creationId xmlns:a16="http://schemas.microsoft.com/office/drawing/2014/main" id="{00974F0B-7BD8-4C9F-907D-9F65638FDBC0}"/>
                  </a:ext>
                </a:extLst>
              </p:cNvPr>
              <p:cNvSpPr txBox="1"/>
              <p:nvPr/>
            </p:nvSpPr>
            <p:spPr>
              <a:xfrm rot="16200000">
                <a:off x="4829504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A1</a:t>
                </a:r>
              </a:p>
            </p:txBody>
          </p:sp>
          <p:sp>
            <p:nvSpPr>
              <p:cNvPr id="83" name="TekstSylinder 82">
                <a:extLst>
                  <a:ext uri="{FF2B5EF4-FFF2-40B4-BE49-F238E27FC236}">
                    <a16:creationId xmlns:a16="http://schemas.microsoft.com/office/drawing/2014/main" id="{C0B8BC6C-6C6D-4180-9875-A43FE43A52C2}"/>
                  </a:ext>
                </a:extLst>
              </p:cNvPr>
              <p:cNvSpPr txBox="1"/>
              <p:nvPr/>
            </p:nvSpPr>
            <p:spPr>
              <a:xfrm rot="16200000">
                <a:off x="4971890" y="3625359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A2</a:t>
                </a:r>
              </a:p>
            </p:txBody>
          </p:sp>
          <p:sp>
            <p:nvSpPr>
              <p:cNvPr id="84" name="TekstSylinder 83">
                <a:extLst>
                  <a:ext uri="{FF2B5EF4-FFF2-40B4-BE49-F238E27FC236}">
                    <a16:creationId xmlns:a16="http://schemas.microsoft.com/office/drawing/2014/main" id="{314510B0-7BF8-4A5F-AF43-4475CF7E6D19}"/>
                  </a:ext>
                </a:extLst>
              </p:cNvPr>
              <p:cNvSpPr txBox="1"/>
              <p:nvPr/>
            </p:nvSpPr>
            <p:spPr>
              <a:xfrm rot="16200000">
                <a:off x="5105095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A3</a:t>
                </a:r>
              </a:p>
            </p:txBody>
          </p:sp>
          <p:sp>
            <p:nvSpPr>
              <p:cNvPr id="85" name="TekstSylinder 84">
                <a:extLst>
                  <a:ext uri="{FF2B5EF4-FFF2-40B4-BE49-F238E27FC236}">
                    <a16:creationId xmlns:a16="http://schemas.microsoft.com/office/drawing/2014/main" id="{A7C3132C-E50E-4214-8273-D6C3D03194F2}"/>
                  </a:ext>
                </a:extLst>
              </p:cNvPr>
              <p:cNvSpPr txBox="1"/>
              <p:nvPr/>
            </p:nvSpPr>
            <p:spPr>
              <a:xfrm rot="16200000">
                <a:off x="5247481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A4</a:t>
                </a:r>
              </a:p>
            </p:txBody>
          </p:sp>
          <p:sp>
            <p:nvSpPr>
              <p:cNvPr id="86" name="TekstSylinder 85">
                <a:extLst>
                  <a:ext uri="{FF2B5EF4-FFF2-40B4-BE49-F238E27FC236}">
                    <a16:creationId xmlns:a16="http://schemas.microsoft.com/office/drawing/2014/main" id="{B2ADA3FE-6E83-49C5-967E-6D51ACF27189}"/>
                  </a:ext>
                </a:extLst>
              </p:cNvPr>
              <p:cNvSpPr txBox="1"/>
              <p:nvPr/>
            </p:nvSpPr>
            <p:spPr>
              <a:xfrm rot="16200000">
                <a:off x="5425173" y="36147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87" name="TekstSylinder 86">
                <a:extLst>
                  <a:ext uri="{FF2B5EF4-FFF2-40B4-BE49-F238E27FC236}">
                    <a16:creationId xmlns:a16="http://schemas.microsoft.com/office/drawing/2014/main" id="{8B91515F-F789-41C1-B7F8-6CF6CBB21291}"/>
                  </a:ext>
                </a:extLst>
              </p:cNvPr>
              <p:cNvSpPr txBox="1"/>
              <p:nvPr/>
            </p:nvSpPr>
            <p:spPr>
              <a:xfrm rot="16200000">
                <a:off x="5528004" y="3618202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A5</a:t>
                </a:r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425D0467-1E4E-400A-8368-31D7BB3C142F}"/>
                  </a:ext>
                </a:extLst>
              </p:cNvPr>
              <p:cNvSpPr/>
              <p:nvPr/>
            </p:nvSpPr>
            <p:spPr>
              <a:xfrm>
                <a:off x="3849942" y="354508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4" name="TekstSylinder 103">
                <a:extLst>
                  <a:ext uri="{FF2B5EF4-FFF2-40B4-BE49-F238E27FC236}">
                    <a16:creationId xmlns:a16="http://schemas.microsoft.com/office/drawing/2014/main" id="{93EF7DC4-D781-49F6-82DA-F7C9D1C2A8B3}"/>
                  </a:ext>
                </a:extLst>
              </p:cNvPr>
              <p:cNvSpPr txBox="1"/>
              <p:nvPr/>
            </p:nvSpPr>
            <p:spPr>
              <a:xfrm rot="16200000">
                <a:off x="3658204" y="3659380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Ioref</a:t>
                </a:r>
              </a:p>
            </p:txBody>
          </p:sp>
        </p:grpSp>
      </p:grpSp>
      <p:grpSp>
        <p:nvGrpSpPr>
          <p:cNvPr id="129" name="Gruppe 128">
            <a:extLst>
              <a:ext uri="{FF2B5EF4-FFF2-40B4-BE49-F238E27FC236}">
                <a16:creationId xmlns:a16="http://schemas.microsoft.com/office/drawing/2014/main" id="{948D6387-D7A4-46C9-AF43-F169EEC52116}"/>
              </a:ext>
            </a:extLst>
          </p:cNvPr>
          <p:cNvGrpSpPr/>
          <p:nvPr/>
        </p:nvGrpSpPr>
        <p:grpSpPr>
          <a:xfrm>
            <a:off x="6306180" y="143495"/>
            <a:ext cx="833760" cy="1808702"/>
            <a:chOff x="6306180" y="143495"/>
            <a:chExt cx="833760" cy="1808702"/>
          </a:xfrm>
        </p:grpSpPr>
        <p:grpSp>
          <p:nvGrpSpPr>
            <p:cNvPr id="127" name="Gruppe 126">
              <a:extLst>
                <a:ext uri="{FF2B5EF4-FFF2-40B4-BE49-F238E27FC236}">
                  <a16:creationId xmlns:a16="http://schemas.microsoft.com/office/drawing/2014/main" id="{3BB359F8-4EC3-4D7A-A387-4CFA796E3489}"/>
                </a:ext>
              </a:extLst>
            </p:cNvPr>
            <p:cNvGrpSpPr/>
            <p:nvPr/>
          </p:nvGrpSpPr>
          <p:grpSpPr>
            <a:xfrm>
              <a:off x="6359771" y="143495"/>
              <a:ext cx="680043" cy="1808702"/>
              <a:chOff x="2683571" y="2067041"/>
              <a:chExt cx="680043" cy="1808702"/>
            </a:xfrm>
          </p:grpSpPr>
          <p:sp>
            <p:nvSpPr>
              <p:cNvPr id="107" name="Rektangel 106">
                <a:extLst>
                  <a:ext uri="{FF2B5EF4-FFF2-40B4-BE49-F238E27FC236}">
                    <a16:creationId xmlns:a16="http://schemas.microsoft.com/office/drawing/2014/main" id="{69D616D9-CEE5-4F17-AD98-33212A7EA0FD}"/>
                  </a:ext>
                </a:extLst>
              </p:cNvPr>
              <p:cNvSpPr/>
              <p:nvPr/>
            </p:nvSpPr>
            <p:spPr>
              <a:xfrm>
                <a:off x="2683571" y="2067041"/>
                <a:ext cx="680043" cy="17431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grpSp>
            <p:nvGrpSpPr>
              <p:cNvPr id="126" name="Gruppe 125">
                <a:extLst>
                  <a:ext uri="{FF2B5EF4-FFF2-40B4-BE49-F238E27FC236}">
                    <a16:creationId xmlns:a16="http://schemas.microsoft.com/office/drawing/2014/main" id="{61DEE7DD-B831-4DC2-822E-4A7E439A2074}"/>
                  </a:ext>
                </a:extLst>
              </p:cNvPr>
              <p:cNvGrpSpPr/>
              <p:nvPr/>
            </p:nvGrpSpPr>
            <p:grpSpPr>
              <a:xfrm>
                <a:off x="2683571" y="2668612"/>
                <a:ext cx="659888" cy="1207131"/>
                <a:chOff x="2683571" y="2668612"/>
                <a:chExt cx="659888" cy="1207131"/>
              </a:xfrm>
            </p:grpSpPr>
            <p:grpSp>
              <p:nvGrpSpPr>
                <p:cNvPr id="112" name="Gruppe 111">
                  <a:extLst>
                    <a:ext uri="{FF2B5EF4-FFF2-40B4-BE49-F238E27FC236}">
                      <a16:creationId xmlns:a16="http://schemas.microsoft.com/office/drawing/2014/main" id="{A6BC8C67-530B-419E-AC01-6CAFB20158DB}"/>
                    </a:ext>
                  </a:extLst>
                </p:cNvPr>
                <p:cNvGrpSpPr/>
                <p:nvPr/>
              </p:nvGrpSpPr>
              <p:grpSpPr>
                <a:xfrm>
                  <a:off x="2790942" y="2676354"/>
                  <a:ext cx="472888" cy="53788"/>
                  <a:chOff x="2796580" y="3240234"/>
                  <a:chExt cx="472888" cy="53788"/>
                </a:xfrm>
              </p:grpSpPr>
              <p:sp>
                <p:nvSpPr>
                  <p:cNvPr id="113" name="Ellipse 112">
                    <a:extLst>
                      <a:ext uri="{FF2B5EF4-FFF2-40B4-BE49-F238E27FC236}">
                        <a16:creationId xmlns:a16="http://schemas.microsoft.com/office/drawing/2014/main" id="{B2F9EE05-ADC8-4BCE-987B-46589D98889B}"/>
                      </a:ext>
                    </a:extLst>
                  </p:cNvPr>
                  <p:cNvSpPr/>
                  <p:nvPr/>
                </p:nvSpPr>
                <p:spPr>
                  <a:xfrm>
                    <a:off x="2796580" y="3240234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14" name="Ellipse 113">
                    <a:extLst>
                      <a:ext uri="{FF2B5EF4-FFF2-40B4-BE49-F238E27FC236}">
                        <a16:creationId xmlns:a16="http://schemas.microsoft.com/office/drawing/2014/main" id="{A22D709E-AE37-4C96-848C-889B450C5F8C}"/>
                      </a:ext>
                    </a:extLst>
                  </p:cNvPr>
                  <p:cNvSpPr/>
                  <p:nvPr/>
                </p:nvSpPr>
                <p:spPr>
                  <a:xfrm>
                    <a:off x="2936280" y="3240234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15" name="Ellipse 114">
                    <a:extLst>
                      <a:ext uri="{FF2B5EF4-FFF2-40B4-BE49-F238E27FC236}">
                        <a16:creationId xmlns:a16="http://schemas.microsoft.com/office/drawing/2014/main" id="{4DC586C5-9CA4-45E5-860C-E8948221C8D4}"/>
                      </a:ext>
                    </a:extLst>
                  </p:cNvPr>
                  <p:cNvSpPr/>
                  <p:nvPr/>
                </p:nvSpPr>
                <p:spPr>
                  <a:xfrm>
                    <a:off x="3075980" y="3240234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16" name="Ellipse 115">
                    <a:extLst>
                      <a:ext uri="{FF2B5EF4-FFF2-40B4-BE49-F238E27FC236}">
                        <a16:creationId xmlns:a16="http://schemas.microsoft.com/office/drawing/2014/main" id="{6EC02075-FF80-46A4-BC34-0F99326329E3}"/>
                      </a:ext>
                    </a:extLst>
                  </p:cNvPr>
                  <p:cNvSpPr/>
                  <p:nvPr/>
                </p:nvSpPr>
                <p:spPr>
                  <a:xfrm>
                    <a:off x="3215680" y="3240234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117" name="TekstSylinder 116">
                  <a:extLst>
                    <a:ext uri="{FF2B5EF4-FFF2-40B4-BE49-F238E27FC236}">
                      <a16:creationId xmlns:a16="http://schemas.microsoft.com/office/drawing/2014/main" id="{6604AC73-D492-47C2-AED1-01EAFB78BBEF}"/>
                    </a:ext>
                  </a:extLst>
                </p:cNvPr>
                <p:cNvSpPr txBox="1"/>
                <p:nvPr/>
              </p:nvSpPr>
              <p:spPr>
                <a:xfrm rot="16200000">
                  <a:off x="2606948" y="2750780"/>
                  <a:ext cx="3994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118" name="TekstSylinder 117">
                  <a:extLst>
                    <a:ext uri="{FF2B5EF4-FFF2-40B4-BE49-F238E27FC236}">
                      <a16:creationId xmlns:a16="http://schemas.microsoft.com/office/drawing/2014/main" id="{7ADFD40E-A4B8-4637-B21E-D12AD9E54925}"/>
                    </a:ext>
                  </a:extLst>
                </p:cNvPr>
                <p:cNvSpPr txBox="1"/>
                <p:nvPr/>
              </p:nvSpPr>
              <p:spPr>
                <a:xfrm rot="16200000">
                  <a:off x="2684216" y="2810935"/>
                  <a:ext cx="5229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Gpio 2</a:t>
                  </a:r>
                </a:p>
              </p:txBody>
            </p:sp>
            <p:sp>
              <p:nvSpPr>
                <p:cNvPr id="119" name="TekstSylinder 118">
                  <a:extLst>
                    <a:ext uri="{FF2B5EF4-FFF2-40B4-BE49-F238E27FC236}">
                      <a16:creationId xmlns:a16="http://schemas.microsoft.com/office/drawing/2014/main" id="{247F5790-1D17-404C-96DD-1248282B948E}"/>
                    </a:ext>
                  </a:extLst>
                </p:cNvPr>
                <p:cNvSpPr txBox="1"/>
                <p:nvPr/>
              </p:nvSpPr>
              <p:spPr>
                <a:xfrm rot="16200000">
                  <a:off x="2823201" y="2806951"/>
                  <a:ext cx="5229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Gpio 0</a:t>
                  </a:r>
                </a:p>
              </p:txBody>
            </p:sp>
            <p:sp>
              <p:nvSpPr>
                <p:cNvPr id="120" name="TekstSylinder 119">
                  <a:extLst>
                    <a:ext uri="{FF2B5EF4-FFF2-40B4-BE49-F238E27FC236}">
                      <a16:creationId xmlns:a16="http://schemas.microsoft.com/office/drawing/2014/main" id="{A59C11C8-C053-4C82-8FB0-387115CEE857}"/>
                    </a:ext>
                  </a:extLst>
                </p:cNvPr>
                <p:cNvSpPr txBox="1"/>
                <p:nvPr/>
              </p:nvSpPr>
              <p:spPr>
                <a:xfrm rot="16200000">
                  <a:off x="3065499" y="2704297"/>
                  <a:ext cx="3097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Rx</a:t>
                  </a:r>
                </a:p>
              </p:txBody>
            </p:sp>
            <p:grpSp>
              <p:nvGrpSpPr>
                <p:cNvPr id="125" name="Gruppe 124">
                  <a:extLst>
                    <a:ext uri="{FF2B5EF4-FFF2-40B4-BE49-F238E27FC236}">
                      <a16:creationId xmlns:a16="http://schemas.microsoft.com/office/drawing/2014/main" id="{A4795143-3FC5-430F-B794-3D33F2269416}"/>
                    </a:ext>
                  </a:extLst>
                </p:cNvPr>
                <p:cNvGrpSpPr/>
                <p:nvPr/>
              </p:nvGrpSpPr>
              <p:grpSpPr>
                <a:xfrm>
                  <a:off x="2683571" y="3333607"/>
                  <a:ext cx="659886" cy="542136"/>
                  <a:chOff x="2683572" y="3236478"/>
                  <a:chExt cx="659886" cy="542136"/>
                </a:xfrm>
              </p:grpSpPr>
              <p:grpSp>
                <p:nvGrpSpPr>
                  <p:cNvPr id="111" name="Gruppe 110">
                    <a:extLst>
                      <a:ext uri="{FF2B5EF4-FFF2-40B4-BE49-F238E27FC236}">
                        <a16:creationId xmlns:a16="http://schemas.microsoft.com/office/drawing/2014/main" id="{A0A25369-AC50-4744-B740-6F5F2E60A07C}"/>
                      </a:ext>
                    </a:extLst>
                  </p:cNvPr>
                  <p:cNvGrpSpPr/>
                  <p:nvPr/>
                </p:nvGrpSpPr>
                <p:grpSpPr>
                  <a:xfrm>
                    <a:off x="2796580" y="3240234"/>
                    <a:ext cx="472888" cy="53788"/>
                    <a:chOff x="2796580" y="3240234"/>
                    <a:chExt cx="472888" cy="53788"/>
                  </a:xfrm>
                </p:grpSpPr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4EE262D9-D8A4-424F-BAEC-CF7C356271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6580" y="3240234"/>
                      <a:ext cx="53788" cy="5378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b-NO"/>
                    </a:p>
                  </p:txBody>
                </p:sp>
                <p:sp>
                  <p:nvSpPr>
                    <p:cNvPr id="108" name="Ellipse 107">
                      <a:extLst>
                        <a:ext uri="{FF2B5EF4-FFF2-40B4-BE49-F238E27FC236}">
                          <a16:creationId xmlns:a16="http://schemas.microsoft.com/office/drawing/2014/main" id="{FD3B51E4-1AE1-46BC-8F08-AA41FEB55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6280" y="3240234"/>
                      <a:ext cx="53788" cy="5378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b-NO"/>
                    </a:p>
                  </p:txBody>
                </p:sp>
                <p:sp>
                  <p:nvSpPr>
                    <p:cNvPr id="109" name="Ellipse 108">
                      <a:extLst>
                        <a:ext uri="{FF2B5EF4-FFF2-40B4-BE49-F238E27FC236}">
                          <a16:creationId xmlns:a16="http://schemas.microsoft.com/office/drawing/2014/main" id="{52FAF4A1-75F3-4315-8FC9-9904F08ADA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5980" y="3240234"/>
                      <a:ext cx="53788" cy="5378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b-NO"/>
                    </a:p>
                  </p:txBody>
                </p:sp>
                <p:sp>
                  <p:nvSpPr>
                    <p:cNvPr id="110" name="Ellipse 109">
                      <a:extLst>
                        <a:ext uri="{FF2B5EF4-FFF2-40B4-BE49-F238E27FC236}">
                          <a16:creationId xmlns:a16="http://schemas.microsoft.com/office/drawing/2014/main" id="{5C1A59BD-9088-42DA-A361-C4A7BEE63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15680" y="3240234"/>
                      <a:ext cx="53788" cy="5378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b-NO"/>
                    </a:p>
                  </p:txBody>
                </p:sp>
              </p:grpSp>
              <p:sp>
                <p:nvSpPr>
                  <p:cNvPr id="121" name="TekstSylinder 120">
                    <a:extLst>
                      <a:ext uri="{FF2B5EF4-FFF2-40B4-BE49-F238E27FC236}">
                        <a16:creationId xmlns:a16="http://schemas.microsoft.com/office/drawing/2014/main" id="{0274782B-CC91-44B0-A3EF-5F4FE47EA1D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55039" y="3278240"/>
                    <a:ext cx="30328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 sz="1000" dirty="0"/>
                      <a:t>Tx</a:t>
                    </a:r>
                  </a:p>
                </p:txBody>
              </p:sp>
              <p:sp>
                <p:nvSpPr>
                  <p:cNvPr id="122" name="TekstSylinder 121">
                    <a:extLst>
                      <a:ext uri="{FF2B5EF4-FFF2-40B4-BE49-F238E27FC236}">
                        <a16:creationId xmlns:a16="http://schemas.microsoft.com/office/drawing/2014/main" id="{517788C4-42EB-478B-AC8C-68149A502E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86045" y="3384435"/>
                    <a:ext cx="54213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 sz="1000" dirty="0"/>
                      <a:t>CH_PD</a:t>
                    </a:r>
                  </a:p>
                </p:txBody>
              </p:sp>
              <p:sp>
                <p:nvSpPr>
                  <p:cNvPr id="123" name="TekstSylinder 122">
                    <a:extLst>
                      <a:ext uri="{FF2B5EF4-FFF2-40B4-BE49-F238E27FC236}">
                        <a16:creationId xmlns:a16="http://schemas.microsoft.com/office/drawing/2014/main" id="{B77CEACC-2946-44E6-AC24-51255455641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855096" y="3352523"/>
                    <a:ext cx="47481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 sz="1000" dirty="0"/>
                      <a:t>Reset</a:t>
                    </a:r>
                  </a:p>
                </p:txBody>
              </p:sp>
              <p:sp>
                <p:nvSpPr>
                  <p:cNvPr id="124" name="TekstSylinder 123">
                    <a:extLst>
                      <a:ext uri="{FF2B5EF4-FFF2-40B4-BE49-F238E27FC236}">
                        <a16:creationId xmlns:a16="http://schemas.microsoft.com/office/drawing/2014/main" id="{483ADB80-91F7-4ED7-B753-37D04ACBE59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037445" y="3305888"/>
                    <a:ext cx="36580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 sz="1000" dirty="0"/>
                      <a:t>Vcc</a:t>
                    </a:r>
                  </a:p>
                </p:txBody>
              </p:sp>
            </p:grpSp>
          </p:grpSp>
        </p:grpSp>
        <p:sp>
          <p:nvSpPr>
            <p:cNvPr id="128" name="TekstSylinder 127">
              <a:extLst>
                <a:ext uri="{FF2B5EF4-FFF2-40B4-BE49-F238E27FC236}">
                  <a16:creationId xmlns:a16="http://schemas.microsoft.com/office/drawing/2014/main" id="{FDE483E7-335F-4A92-AA26-12878CDE17FD}"/>
                </a:ext>
              </a:extLst>
            </p:cNvPr>
            <p:cNvSpPr txBox="1"/>
            <p:nvPr/>
          </p:nvSpPr>
          <p:spPr>
            <a:xfrm>
              <a:off x="6306180" y="169124"/>
              <a:ext cx="833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00" dirty="0"/>
                <a:t>Esp8266-01</a:t>
              </a:r>
            </a:p>
          </p:txBody>
        </p:sp>
      </p:grpSp>
      <p:grpSp>
        <p:nvGrpSpPr>
          <p:cNvPr id="146" name="Gruppe 145">
            <a:extLst>
              <a:ext uri="{FF2B5EF4-FFF2-40B4-BE49-F238E27FC236}">
                <a16:creationId xmlns:a16="http://schemas.microsoft.com/office/drawing/2014/main" id="{14B5D408-7D4E-4A9F-AEE1-DEEA02C83AD5}"/>
              </a:ext>
            </a:extLst>
          </p:cNvPr>
          <p:cNvGrpSpPr/>
          <p:nvPr/>
        </p:nvGrpSpPr>
        <p:grpSpPr>
          <a:xfrm>
            <a:off x="7417909" y="183771"/>
            <a:ext cx="1165829" cy="1440180"/>
            <a:chOff x="2491740" y="3185160"/>
            <a:chExt cx="1165829" cy="1440180"/>
          </a:xfrm>
        </p:grpSpPr>
        <p:cxnSp>
          <p:nvCxnSpPr>
            <p:cNvPr id="131" name="Rett linje 130">
              <a:extLst>
                <a:ext uri="{FF2B5EF4-FFF2-40B4-BE49-F238E27FC236}">
                  <a16:creationId xmlns:a16="http://schemas.microsoft.com/office/drawing/2014/main" id="{02DCF816-1814-47A4-895E-609AFCB75709}"/>
                </a:ext>
              </a:extLst>
            </p:cNvPr>
            <p:cNvCxnSpPr/>
            <p:nvPr/>
          </p:nvCxnSpPr>
          <p:spPr>
            <a:xfrm flipV="1">
              <a:off x="3124200" y="318516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Rett linje 131">
              <a:extLst>
                <a:ext uri="{FF2B5EF4-FFF2-40B4-BE49-F238E27FC236}">
                  <a16:creationId xmlns:a16="http://schemas.microsoft.com/office/drawing/2014/main" id="{8C857BE1-1C22-4446-99A9-C563458A0F4F}"/>
                </a:ext>
              </a:extLst>
            </p:cNvPr>
            <p:cNvCxnSpPr>
              <a:cxnSpLocks/>
            </p:cNvCxnSpPr>
            <p:nvPr/>
          </p:nvCxnSpPr>
          <p:spPr>
            <a:xfrm>
              <a:off x="3123281" y="416814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Rett linje 133">
              <a:extLst>
                <a:ext uri="{FF2B5EF4-FFF2-40B4-BE49-F238E27FC236}">
                  <a16:creationId xmlns:a16="http://schemas.microsoft.com/office/drawing/2014/main" id="{E9406304-1DB2-4E98-BF65-47BB7ED33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650" y="3185160"/>
              <a:ext cx="919" cy="144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tt linje 135">
              <a:extLst>
                <a:ext uri="{FF2B5EF4-FFF2-40B4-BE49-F238E27FC236}">
                  <a16:creationId xmlns:a16="http://schemas.microsoft.com/office/drawing/2014/main" id="{3FB35504-B52B-47CF-9879-AD7EBE3017FC}"/>
                </a:ext>
              </a:extLst>
            </p:cNvPr>
            <p:cNvCxnSpPr/>
            <p:nvPr/>
          </p:nvCxnSpPr>
          <p:spPr>
            <a:xfrm flipH="1">
              <a:off x="2834640" y="364236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tt linje 137">
              <a:extLst>
                <a:ext uri="{FF2B5EF4-FFF2-40B4-BE49-F238E27FC236}">
                  <a16:creationId xmlns:a16="http://schemas.microsoft.com/office/drawing/2014/main" id="{9A2533B3-FF04-4270-BF82-B85D7DBF56B8}"/>
                </a:ext>
              </a:extLst>
            </p:cNvPr>
            <p:cNvCxnSpPr/>
            <p:nvPr/>
          </p:nvCxnSpPr>
          <p:spPr>
            <a:xfrm flipH="1">
              <a:off x="2834639" y="416814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Rett linje 139">
              <a:extLst>
                <a:ext uri="{FF2B5EF4-FFF2-40B4-BE49-F238E27FC236}">
                  <a16:creationId xmlns:a16="http://schemas.microsoft.com/office/drawing/2014/main" id="{6E2662A6-C3D9-47D5-9982-69BF6B87AB2B}"/>
                </a:ext>
              </a:extLst>
            </p:cNvPr>
            <p:cNvCxnSpPr/>
            <p:nvPr/>
          </p:nvCxnSpPr>
          <p:spPr>
            <a:xfrm>
              <a:off x="2834639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Rett linje 140">
              <a:extLst>
                <a:ext uri="{FF2B5EF4-FFF2-40B4-BE49-F238E27FC236}">
                  <a16:creationId xmlns:a16="http://schemas.microsoft.com/office/drawing/2014/main" id="{CEBEC909-7377-4BE3-A89F-B6C774281DE4}"/>
                </a:ext>
              </a:extLst>
            </p:cNvPr>
            <p:cNvCxnSpPr/>
            <p:nvPr/>
          </p:nvCxnSpPr>
          <p:spPr>
            <a:xfrm>
              <a:off x="3123280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Rett linje 142">
              <a:extLst>
                <a:ext uri="{FF2B5EF4-FFF2-40B4-BE49-F238E27FC236}">
                  <a16:creationId xmlns:a16="http://schemas.microsoft.com/office/drawing/2014/main" id="{91EE92BC-F55E-4A80-894B-CEE728709DFC}"/>
                </a:ext>
              </a:extLst>
            </p:cNvPr>
            <p:cNvCxnSpPr/>
            <p:nvPr/>
          </p:nvCxnSpPr>
          <p:spPr>
            <a:xfrm flipH="1">
              <a:off x="2620351" y="3779520"/>
              <a:ext cx="214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Rett linje 143">
              <a:extLst>
                <a:ext uri="{FF2B5EF4-FFF2-40B4-BE49-F238E27FC236}">
                  <a16:creationId xmlns:a16="http://schemas.microsoft.com/office/drawing/2014/main" id="{05517370-83DD-4122-BBB5-DFFB28BB9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4023360"/>
              <a:ext cx="342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uppe 167">
            <a:extLst>
              <a:ext uri="{FF2B5EF4-FFF2-40B4-BE49-F238E27FC236}">
                <a16:creationId xmlns:a16="http://schemas.microsoft.com/office/drawing/2014/main" id="{F1AB9B34-4BEF-4B0D-BF09-54A0ECF5F603}"/>
              </a:ext>
            </a:extLst>
          </p:cNvPr>
          <p:cNvGrpSpPr/>
          <p:nvPr/>
        </p:nvGrpSpPr>
        <p:grpSpPr>
          <a:xfrm>
            <a:off x="441178" y="1637476"/>
            <a:ext cx="1571130" cy="335281"/>
            <a:chOff x="1912620" y="3886199"/>
            <a:chExt cx="1571130" cy="335281"/>
          </a:xfrm>
        </p:grpSpPr>
        <p:cxnSp>
          <p:nvCxnSpPr>
            <p:cNvPr id="169" name="Rett linje 168">
              <a:extLst>
                <a:ext uri="{FF2B5EF4-FFF2-40B4-BE49-F238E27FC236}">
                  <a16:creationId xmlns:a16="http://schemas.microsoft.com/office/drawing/2014/main" id="{480F79A2-E31E-4F3E-91EF-16649E279B61}"/>
                </a:ext>
              </a:extLst>
            </p:cNvPr>
            <p:cNvCxnSpPr/>
            <p:nvPr/>
          </p:nvCxnSpPr>
          <p:spPr>
            <a:xfrm>
              <a:off x="1912620" y="418338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29AC5ABC-8B1E-43E9-9069-C7FB6FFBE7D2}"/>
                </a:ext>
              </a:extLst>
            </p:cNvPr>
            <p:cNvSpPr/>
            <p:nvPr/>
          </p:nvSpPr>
          <p:spPr>
            <a:xfrm>
              <a:off x="2380803" y="414528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71" name="Rett linje 170">
              <a:extLst>
                <a:ext uri="{FF2B5EF4-FFF2-40B4-BE49-F238E27FC236}">
                  <a16:creationId xmlns:a16="http://schemas.microsoft.com/office/drawing/2014/main" id="{22398839-F46C-411E-BB37-94EC5C02BC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8903" y="3886199"/>
              <a:ext cx="468630" cy="297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Rett linje 171">
              <a:extLst>
                <a:ext uri="{FF2B5EF4-FFF2-40B4-BE49-F238E27FC236}">
                  <a16:creationId xmlns:a16="http://schemas.microsoft.com/office/drawing/2014/main" id="{0C87FAA2-624C-4D1A-BCAA-5E9EFA234503}"/>
                </a:ext>
              </a:extLst>
            </p:cNvPr>
            <p:cNvCxnSpPr/>
            <p:nvPr/>
          </p:nvCxnSpPr>
          <p:spPr>
            <a:xfrm>
              <a:off x="2950350" y="418338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2941FB36-134D-40B8-ADAC-AFE15B83DD5E}"/>
                </a:ext>
              </a:extLst>
            </p:cNvPr>
            <p:cNvSpPr/>
            <p:nvPr/>
          </p:nvSpPr>
          <p:spPr>
            <a:xfrm>
              <a:off x="2914682" y="414528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67" name="Gruppe 266">
            <a:extLst>
              <a:ext uri="{FF2B5EF4-FFF2-40B4-BE49-F238E27FC236}">
                <a16:creationId xmlns:a16="http://schemas.microsoft.com/office/drawing/2014/main" id="{BF2987F6-8B97-4CCA-971F-1C567B38D355}"/>
              </a:ext>
            </a:extLst>
          </p:cNvPr>
          <p:cNvGrpSpPr/>
          <p:nvPr/>
        </p:nvGrpSpPr>
        <p:grpSpPr>
          <a:xfrm>
            <a:off x="470076" y="2448887"/>
            <a:ext cx="3734390" cy="1174115"/>
            <a:chOff x="776951" y="3375659"/>
            <a:chExt cx="3734390" cy="1174115"/>
          </a:xfrm>
        </p:grpSpPr>
        <p:grpSp>
          <p:nvGrpSpPr>
            <p:cNvPr id="156" name="Gruppe 155">
              <a:extLst>
                <a:ext uri="{FF2B5EF4-FFF2-40B4-BE49-F238E27FC236}">
                  <a16:creationId xmlns:a16="http://schemas.microsoft.com/office/drawing/2014/main" id="{851DA823-6A79-4CBF-8BD6-B286430E63EF}"/>
                </a:ext>
              </a:extLst>
            </p:cNvPr>
            <p:cNvGrpSpPr/>
            <p:nvPr/>
          </p:nvGrpSpPr>
          <p:grpSpPr>
            <a:xfrm>
              <a:off x="1498854" y="3375659"/>
              <a:ext cx="1571130" cy="335281"/>
              <a:chOff x="1912620" y="3886199"/>
              <a:chExt cx="1571130" cy="335281"/>
            </a:xfrm>
          </p:grpSpPr>
          <p:cxnSp>
            <p:nvCxnSpPr>
              <p:cNvPr id="148" name="Rett linje 147">
                <a:extLst>
                  <a:ext uri="{FF2B5EF4-FFF2-40B4-BE49-F238E27FC236}">
                    <a16:creationId xmlns:a16="http://schemas.microsoft.com/office/drawing/2014/main" id="{26CD9B81-CA57-485E-9950-49AF8AE8A7CD}"/>
                  </a:ext>
                </a:extLst>
              </p:cNvPr>
              <p:cNvCxnSpPr/>
              <p:nvPr/>
            </p:nvCxnSpPr>
            <p:spPr>
              <a:xfrm>
                <a:off x="191262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EF0AC30F-D741-4002-84D8-09C001F217E0}"/>
                  </a:ext>
                </a:extLst>
              </p:cNvPr>
              <p:cNvSpPr/>
              <p:nvPr/>
            </p:nvSpPr>
            <p:spPr>
              <a:xfrm>
                <a:off x="2380803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51" name="Rett linje 150">
                <a:extLst>
                  <a:ext uri="{FF2B5EF4-FFF2-40B4-BE49-F238E27FC236}">
                    <a16:creationId xmlns:a16="http://schemas.microsoft.com/office/drawing/2014/main" id="{0C81D3A2-ABBD-4EED-91B2-D360451A5E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8903" y="3886199"/>
                <a:ext cx="468630" cy="297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Rett linje 152">
                <a:extLst>
                  <a:ext uri="{FF2B5EF4-FFF2-40B4-BE49-F238E27FC236}">
                    <a16:creationId xmlns:a16="http://schemas.microsoft.com/office/drawing/2014/main" id="{8992AE83-3597-4EE8-AC32-1939E4ED1494}"/>
                  </a:ext>
                </a:extLst>
              </p:cNvPr>
              <p:cNvCxnSpPr/>
              <p:nvPr/>
            </p:nvCxnSpPr>
            <p:spPr>
              <a:xfrm>
                <a:off x="295035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24AA2843-D26D-4EFE-AA51-4515DC76CD29}"/>
                  </a:ext>
                </a:extLst>
              </p:cNvPr>
              <p:cNvSpPr/>
              <p:nvPr/>
            </p:nvSpPr>
            <p:spPr>
              <a:xfrm>
                <a:off x="2914682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158" name="Rett linje 157">
              <a:extLst>
                <a:ext uri="{FF2B5EF4-FFF2-40B4-BE49-F238E27FC236}">
                  <a16:creationId xmlns:a16="http://schemas.microsoft.com/office/drawing/2014/main" id="{4D0C49A2-0853-4813-8D53-AA73C091D3F4}"/>
                </a:ext>
              </a:extLst>
            </p:cNvPr>
            <p:cNvCxnSpPr/>
            <p:nvPr/>
          </p:nvCxnSpPr>
          <p:spPr>
            <a:xfrm>
              <a:off x="776951" y="3939540"/>
              <a:ext cx="0" cy="32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Rett linje 158">
              <a:extLst>
                <a:ext uri="{FF2B5EF4-FFF2-40B4-BE49-F238E27FC236}">
                  <a16:creationId xmlns:a16="http://schemas.microsoft.com/office/drawing/2014/main" id="{5BC8928B-9A52-4024-B865-7EF912F020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7" y="3740884"/>
              <a:ext cx="0" cy="769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pe 161">
              <a:extLst>
                <a:ext uri="{FF2B5EF4-FFF2-40B4-BE49-F238E27FC236}">
                  <a16:creationId xmlns:a16="http://schemas.microsoft.com/office/drawing/2014/main" id="{892F1FDF-73F9-48CD-8164-DE20F6DCCEA8}"/>
                </a:ext>
              </a:extLst>
            </p:cNvPr>
            <p:cNvGrpSpPr/>
            <p:nvPr/>
          </p:nvGrpSpPr>
          <p:grpSpPr>
            <a:xfrm>
              <a:off x="1436186" y="4204200"/>
              <a:ext cx="1571130" cy="345574"/>
              <a:chOff x="1912620" y="3886199"/>
              <a:chExt cx="1571130" cy="335281"/>
            </a:xfrm>
          </p:grpSpPr>
          <p:cxnSp>
            <p:nvCxnSpPr>
              <p:cNvPr id="163" name="Rett linje 162">
                <a:extLst>
                  <a:ext uri="{FF2B5EF4-FFF2-40B4-BE49-F238E27FC236}">
                    <a16:creationId xmlns:a16="http://schemas.microsoft.com/office/drawing/2014/main" id="{67FBC8F8-42EA-47EB-B69E-278D5D114347}"/>
                  </a:ext>
                </a:extLst>
              </p:cNvPr>
              <p:cNvCxnSpPr/>
              <p:nvPr/>
            </p:nvCxnSpPr>
            <p:spPr>
              <a:xfrm>
                <a:off x="191262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478707F-B82D-4E27-ABB5-FCDEB782A960}"/>
                  </a:ext>
                </a:extLst>
              </p:cNvPr>
              <p:cNvSpPr/>
              <p:nvPr/>
            </p:nvSpPr>
            <p:spPr>
              <a:xfrm>
                <a:off x="2380803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65" name="Rett linje 164">
                <a:extLst>
                  <a:ext uri="{FF2B5EF4-FFF2-40B4-BE49-F238E27FC236}">
                    <a16:creationId xmlns:a16="http://schemas.microsoft.com/office/drawing/2014/main" id="{950D9588-2949-4D49-AC64-54BA25C9FF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8903" y="3886199"/>
                <a:ext cx="468630" cy="297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Rett linje 165">
                <a:extLst>
                  <a:ext uri="{FF2B5EF4-FFF2-40B4-BE49-F238E27FC236}">
                    <a16:creationId xmlns:a16="http://schemas.microsoft.com/office/drawing/2014/main" id="{2B7A25D5-05DB-4159-883A-AF36C725BC18}"/>
                  </a:ext>
                </a:extLst>
              </p:cNvPr>
              <p:cNvCxnSpPr/>
              <p:nvPr/>
            </p:nvCxnSpPr>
            <p:spPr>
              <a:xfrm>
                <a:off x="295035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3A3A116C-CDBC-4B0C-82EC-C4167BFB3735}"/>
                  </a:ext>
                </a:extLst>
              </p:cNvPr>
              <p:cNvSpPr/>
              <p:nvPr/>
            </p:nvSpPr>
            <p:spPr>
              <a:xfrm>
                <a:off x="2914682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175" name="Rett linje 174">
              <a:extLst>
                <a:ext uri="{FF2B5EF4-FFF2-40B4-BE49-F238E27FC236}">
                  <a16:creationId xmlns:a16="http://schemas.microsoft.com/office/drawing/2014/main" id="{33FE50D4-1E01-46ED-8AF7-CD0BAD2D3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7" y="4510504"/>
              <a:ext cx="553071" cy="103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Rett linje 175">
              <a:extLst>
                <a:ext uri="{FF2B5EF4-FFF2-40B4-BE49-F238E27FC236}">
                  <a16:creationId xmlns:a16="http://schemas.microsoft.com/office/drawing/2014/main" id="{6DD79CF0-A5B7-4A92-B648-61D5C5ECA009}"/>
                </a:ext>
              </a:extLst>
            </p:cNvPr>
            <p:cNvCxnSpPr>
              <a:cxnSpLocks/>
            </p:cNvCxnSpPr>
            <p:nvPr/>
          </p:nvCxnSpPr>
          <p:spPr>
            <a:xfrm>
              <a:off x="786653" y="3672840"/>
              <a:ext cx="721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Rett linje 177">
              <a:extLst>
                <a:ext uri="{FF2B5EF4-FFF2-40B4-BE49-F238E27FC236}">
                  <a16:creationId xmlns:a16="http://schemas.microsoft.com/office/drawing/2014/main" id="{04A93CEB-7576-43E5-899D-FD7780556BD7}"/>
                </a:ext>
              </a:extLst>
            </p:cNvPr>
            <p:cNvCxnSpPr>
              <a:cxnSpLocks/>
            </p:cNvCxnSpPr>
            <p:nvPr/>
          </p:nvCxnSpPr>
          <p:spPr>
            <a:xfrm>
              <a:off x="776951" y="3672840"/>
              <a:ext cx="0" cy="266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Rett linje 187">
              <a:extLst>
                <a:ext uri="{FF2B5EF4-FFF2-40B4-BE49-F238E27FC236}">
                  <a16:creationId xmlns:a16="http://schemas.microsoft.com/office/drawing/2014/main" id="{A2B3732B-7FE2-4B7E-AADD-76B813EB6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8736" y="4510920"/>
              <a:ext cx="1506942" cy="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Rett linje 189">
              <a:extLst>
                <a:ext uri="{FF2B5EF4-FFF2-40B4-BE49-F238E27FC236}">
                  <a16:creationId xmlns:a16="http://schemas.microsoft.com/office/drawing/2014/main" id="{53418987-09AC-49E0-B309-70FDFBD48542}"/>
                </a:ext>
              </a:extLst>
            </p:cNvPr>
            <p:cNvCxnSpPr>
              <a:cxnSpLocks/>
            </p:cNvCxnSpPr>
            <p:nvPr/>
          </p:nvCxnSpPr>
          <p:spPr>
            <a:xfrm>
              <a:off x="3044482" y="3672840"/>
              <a:ext cx="1466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Rett linje 191">
              <a:extLst>
                <a:ext uri="{FF2B5EF4-FFF2-40B4-BE49-F238E27FC236}">
                  <a16:creationId xmlns:a16="http://schemas.microsoft.com/office/drawing/2014/main" id="{D198DE40-8D89-48FA-92EE-2C0C8CB49DA3}"/>
                </a:ext>
              </a:extLst>
            </p:cNvPr>
            <p:cNvCxnSpPr>
              <a:cxnSpLocks/>
            </p:cNvCxnSpPr>
            <p:nvPr/>
          </p:nvCxnSpPr>
          <p:spPr>
            <a:xfrm>
              <a:off x="939053" y="3825240"/>
              <a:ext cx="721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3" name="Gruppe 192">
            <a:extLst>
              <a:ext uri="{FF2B5EF4-FFF2-40B4-BE49-F238E27FC236}">
                <a16:creationId xmlns:a16="http://schemas.microsoft.com/office/drawing/2014/main" id="{6353FEDA-841A-4ACA-8F39-31A177230F6B}"/>
              </a:ext>
            </a:extLst>
          </p:cNvPr>
          <p:cNvGrpSpPr/>
          <p:nvPr/>
        </p:nvGrpSpPr>
        <p:grpSpPr>
          <a:xfrm>
            <a:off x="4130709" y="4732723"/>
            <a:ext cx="2411436" cy="1833256"/>
            <a:chOff x="3735193" y="242381"/>
            <a:chExt cx="2411436" cy="1833256"/>
          </a:xfrm>
        </p:grpSpPr>
        <p:sp>
          <p:nvSpPr>
            <p:cNvPr id="194" name="Rektangel 193">
              <a:extLst>
                <a:ext uri="{FF2B5EF4-FFF2-40B4-BE49-F238E27FC236}">
                  <a16:creationId xmlns:a16="http://schemas.microsoft.com/office/drawing/2014/main" id="{7F7C30AD-56AF-42BA-A24C-00D45C3146CE}"/>
                </a:ext>
              </a:extLst>
            </p:cNvPr>
            <p:cNvSpPr/>
            <p:nvPr/>
          </p:nvSpPr>
          <p:spPr>
            <a:xfrm>
              <a:off x="3735193" y="242381"/>
              <a:ext cx="2411436" cy="1833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Arduino Uno</a:t>
              </a:r>
            </a:p>
          </p:txBody>
        </p:sp>
        <p:grpSp>
          <p:nvGrpSpPr>
            <p:cNvPr id="195" name="Gruppe 194">
              <a:extLst>
                <a:ext uri="{FF2B5EF4-FFF2-40B4-BE49-F238E27FC236}">
                  <a16:creationId xmlns:a16="http://schemas.microsoft.com/office/drawing/2014/main" id="{5F59DDBD-89B6-45D3-84C6-8879A8C53459}"/>
                </a:ext>
              </a:extLst>
            </p:cNvPr>
            <p:cNvGrpSpPr/>
            <p:nvPr/>
          </p:nvGrpSpPr>
          <p:grpSpPr>
            <a:xfrm>
              <a:off x="3758800" y="370800"/>
              <a:ext cx="2364222" cy="405880"/>
              <a:chOff x="3589683" y="3372006"/>
              <a:chExt cx="2364222" cy="405880"/>
            </a:xfrm>
          </p:grpSpPr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F9B82B2A-5127-48BB-86BF-DDC7043F749A}"/>
                  </a:ext>
                </a:extLst>
              </p:cNvPr>
              <p:cNvSpPr/>
              <p:nvPr/>
            </p:nvSpPr>
            <p:spPr>
              <a:xfrm>
                <a:off x="38481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5EF6C84A-A2FF-45A2-A537-F96D56BB56C2}"/>
                  </a:ext>
                </a:extLst>
              </p:cNvPr>
              <p:cNvSpPr/>
              <p:nvPr/>
            </p:nvSpPr>
            <p:spPr>
              <a:xfrm>
                <a:off x="39878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C0A4673C-5897-49AC-830B-C7BFFFEA24DA}"/>
                  </a:ext>
                </a:extLst>
              </p:cNvPr>
              <p:cNvSpPr/>
              <p:nvPr/>
            </p:nvSpPr>
            <p:spPr>
              <a:xfrm>
                <a:off x="41275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37714FF7-52A2-4FCA-82C0-7588AE4F638F}"/>
                  </a:ext>
                </a:extLst>
              </p:cNvPr>
              <p:cNvSpPr/>
              <p:nvPr/>
            </p:nvSpPr>
            <p:spPr>
              <a:xfrm>
                <a:off x="42672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234" name="Gruppe 233">
                <a:extLst>
                  <a:ext uri="{FF2B5EF4-FFF2-40B4-BE49-F238E27FC236}">
                    <a16:creationId xmlns:a16="http://schemas.microsoft.com/office/drawing/2014/main" id="{4EF00F63-2A72-42BB-BCC5-CE5CD0054C31}"/>
                  </a:ext>
                </a:extLst>
              </p:cNvPr>
              <p:cNvGrpSpPr/>
              <p:nvPr/>
            </p:nvGrpSpPr>
            <p:grpSpPr>
              <a:xfrm>
                <a:off x="44069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262" name="Gruppe 261">
                  <a:extLst>
                    <a:ext uri="{FF2B5EF4-FFF2-40B4-BE49-F238E27FC236}">
                      <a16:creationId xmlns:a16="http://schemas.microsoft.com/office/drawing/2014/main" id="{658729C9-4217-4DB1-A34A-3E93059D8702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264" name="Ellipse 263">
                    <a:extLst>
                      <a:ext uri="{FF2B5EF4-FFF2-40B4-BE49-F238E27FC236}">
                        <a16:creationId xmlns:a16="http://schemas.microsoft.com/office/drawing/2014/main" id="{12074A08-43BB-42D1-A05D-949961B54299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65" name="Ellipse 264">
                    <a:extLst>
                      <a:ext uri="{FF2B5EF4-FFF2-40B4-BE49-F238E27FC236}">
                        <a16:creationId xmlns:a16="http://schemas.microsoft.com/office/drawing/2014/main" id="{27C1BBEA-B4D8-4C48-8601-067754F7E036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66" name="Ellipse 265">
                    <a:extLst>
                      <a:ext uri="{FF2B5EF4-FFF2-40B4-BE49-F238E27FC236}">
                        <a16:creationId xmlns:a16="http://schemas.microsoft.com/office/drawing/2014/main" id="{349F6A96-9A18-4E07-8151-FEE82140DF77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263" name="Ellipse 262">
                  <a:extLst>
                    <a:ext uri="{FF2B5EF4-FFF2-40B4-BE49-F238E27FC236}">
                      <a16:creationId xmlns:a16="http://schemas.microsoft.com/office/drawing/2014/main" id="{01B34F46-6A41-42B4-A3A2-1508D414F81F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35" name="Gruppe 234">
                <a:extLst>
                  <a:ext uri="{FF2B5EF4-FFF2-40B4-BE49-F238E27FC236}">
                    <a16:creationId xmlns:a16="http://schemas.microsoft.com/office/drawing/2014/main" id="{DD4F51E6-F956-4323-88D0-A4EC4104A6B1}"/>
                  </a:ext>
                </a:extLst>
              </p:cNvPr>
              <p:cNvGrpSpPr/>
              <p:nvPr/>
            </p:nvGrpSpPr>
            <p:grpSpPr>
              <a:xfrm>
                <a:off x="49657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257" name="Gruppe 256">
                  <a:extLst>
                    <a:ext uri="{FF2B5EF4-FFF2-40B4-BE49-F238E27FC236}">
                      <a16:creationId xmlns:a16="http://schemas.microsoft.com/office/drawing/2014/main" id="{2FC2131F-F330-4C00-ADA9-20FE09A43476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259" name="Ellipse 258">
                    <a:extLst>
                      <a:ext uri="{FF2B5EF4-FFF2-40B4-BE49-F238E27FC236}">
                        <a16:creationId xmlns:a16="http://schemas.microsoft.com/office/drawing/2014/main" id="{463B49E5-975D-4A16-BCDF-76B8220E5951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60" name="Ellipse 259">
                    <a:extLst>
                      <a:ext uri="{FF2B5EF4-FFF2-40B4-BE49-F238E27FC236}">
                        <a16:creationId xmlns:a16="http://schemas.microsoft.com/office/drawing/2014/main" id="{1967F3B3-40A8-4CDD-B542-7E1E33D85B4E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61" name="Ellipse 260">
                    <a:extLst>
                      <a:ext uri="{FF2B5EF4-FFF2-40B4-BE49-F238E27FC236}">
                        <a16:creationId xmlns:a16="http://schemas.microsoft.com/office/drawing/2014/main" id="{E21468DB-1C19-4117-8C41-34A99595FC94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258" name="Ellipse 257">
                  <a:extLst>
                    <a:ext uri="{FF2B5EF4-FFF2-40B4-BE49-F238E27FC236}">
                      <a16:creationId xmlns:a16="http://schemas.microsoft.com/office/drawing/2014/main" id="{370F15D2-80ED-41E7-87FA-7364559FC040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36" name="Gruppe 235">
                <a:extLst>
                  <a:ext uri="{FF2B5EF4-FFF2-40B4-BE49-F238E27FC236}">
                    <a16:creationId xmlns:a16="http://schemas.microsoft.com/office/drawing/2014/main" id="{53158084-2B6E-4580-A67B-D104614C0D29}"/>
                  </a:ext>
                </a:extLst>
              </p:cNvPr>
              <p:cNvGrpSpPr/>
              <p:nvPr/>
            </p:nvGrpSpPr>
            <p:grpSpPr>
              <a:xfrm>
                <a:off x="5524501" y="3375212"/>
                <a:ext cx="333188" cy="53788"/>
                <a:chOff x="3848101" y="3375212"/>
                <a:chExt cx="333188" cy="53788"/>
              </a:xfrm>
            </p:grpSpPr>
            <p:sp>
              <p:nvSpPr>
                <p:cNvPr id="254" name="Ellipse 253">
                  <a:extLst>
                    <a:ext uri="{FF2B5EF4-FFF2-40B4-BE49-F238E27FC236}">
                      <a16:creationId xmlns:a16="http://schemas.microsoft.com/office/drawing/2014/main" id="{E478C385-56A4-4438-B961-267CCF621F47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55" name="Ellipse 254">
                  <a:extLst>
                    <a:ext uri="{FF2B5EF4-FFF2-40B4-BE49-F238E27FC236}">
                      <a16:creationId xmlns:a16="http://schemas.microsoft.com/office/drawing/2014/main" id="{41D9CB51-E434-440B-BE9D-E7FB662E940D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56" name="Ellipse 255">
                  <a:extLst>
                    <a:ext uri="{FF2B5EF4-FFF2-40B4-BE49-F238E27FC236}">
                      <a16:creationId xmlns:a16="http://schemas.microsoft.com/office/drawing/2014/main" id="{A452966E-C403-4BB0-A772-9AE56B0BCBD8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37" name="TekstSylinder 236">
                <a:extLst>
                  <a:ext uri="{FF2B5EF4-FFF2-40B4-BE49-F238E27FC236}">
                    <a16:creationId xmlns:a16="http://schemas.microsoft.com/office/drawing/2014/main" id="{53F13171-9D83-4588-895F-EAE950E4F066}"/>
                  </a:ext>
                </a:extLst>
              </p:cNvPr>
              <p:cNvSpPr txBox="1"/>
              <p:nvPr/>
            </p:nvSpPr>
            <p:spPr>
              <a:xfrm rot="16200000">
                <a:off x="3664957" y="3451835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38" name="TekstSylinder 237">
                <a:extLst>
                  <a:ext uri="{FF2B5EF4-FFF2-40B4-BE49-F238E27FC236}">
                    <a16:creationId xmlns:a16="http://schemas.microsoft.com/office/drawing/2014/main" id="{B59D498A-DB2E-4014-8797-D4F7F12E50DB}"/>
                  </a:ext>
                </a:extLst>
              </p:cNvPr>
              <p:cNvSpPr txBox="1"/>
              <p:nvPr/>
            </p:nvSpPr>
            <p:spPr>
              <a:xfrm rot="16200000">
                <a:off x="3854058" y="3451833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13</a:t>
                </a:r>
              </a:p>
            </p:txBody>
          </p:sp>
          <p:sp>
            <p:nvSpPr>
              <p:cNvPr id="239" name="TekstSylinder 238">
                <a:extLst>
                  <a:ext uri="{FF2B5EF4-FFF2-40B4-BE49-F238E27FC236}">
                    <a16:creationId xmlns:a16="http://schemas.microsoft.com/office/drawing/2014/main" id="{8FF88583-97FF-4FC3-9040-CC97B31D40B3}"/>
                  </a:ext>
                </a:extLst>
              </p:cNvPr>
              <p:cNvSpPr txBox="1"/>
              <p:nvPr/>
            </p:nvSpPr>
            <p:spPr>
              <a:xfrm rot="16200000">
                <a:off x="3996339" y="345183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12</a:t>
                </a:r>
              </a:p>
            </p:txBody>
          </p:sp>
          <p:sp>
            <p:nvSpPr>
              <p:cNvPr id="240" name="TekstSylinder 239">
                <a:extLst>
                  <a:ext uri="{FF2B5EF4-FFF2-40B4-BE49-F238E27FC236}">
                    <a16:creationId xmlns:a16="http://schemas.microsoft.com/office/drawing/2014/main" id="{1A42EF3B-3F23-431C-9F27-819E2612D013}"/>
                  </a:ext>
                </a:extLst>
              </p:cNvPr>
              <p:cNvSpPr txBox="1"/>
              <p:nvPr/>
            </p:nvSpPr>
            <p:spPr>
              <a:xfrm rot="16200000">
                <a:off x="4140040" y="345183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11</a:t>
                </a:r>
              </a:p>
            </p:txBody>
          </p:sp>
          <p:sp>
            <p:nvSpPr>
              <p:cNvPr id="241" name="TekstSylinder 240">
                <a:extLst>
                  <a:ext uri="{FF2B5EF4-FFF2-40B4-BE49-F238E27FC236}">
                    <a16:creationId xmlns:a16="http://schemas.microsoft.com/office/drawing/2014/main" id="{412A867D-92EC-46A4-AE08-021CD8975D2A}"/>
                  </a:ext>
                </a:extLst>
              </p:cNvPr>
              <p:cNvSpPr txBox="1"/>
              <p:nvPr/>
            </p:nvSpPr>
            <p:spPr>
              <a:xfrm rot="16200000">
                <a:off x="4277193" y="345182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10</a:t>
                </a:r>
              </a:p>
            </p:txBody>
          </p:sp>
          <p:sp>
            <p:nvSpPr>
              <p:cNvPr id="242" name="TekstSylinder 241">
                <a:extLst>
                  <a:ext uri="{FF2B5EF4-FFF2-40B4-BE49-F238E27FC236}">
                    <a16:creationId xmlns:a16="http://schemas.microsoft.com/office/drawing/2014/main" id="{610236D3-1BBA-4DD4-9F32-186B2C9FFD9F}"/>
                  </a:ext>
                </a:extLst>
              </p:cNvPr>
              <p:cNvSpPr txBox="1"/>
              <p:nvPr/>
            </p:nvSpPr>
            <p:spPr>
              <a:xfrm rot="16200000">
                <a:off x="4454586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9</a:t>
                </a:r>
              </a:p>
            </p:txBody>
          </p:sp>
          <p:sp>
            <p:nvSpPr>
              <p:cNvPr id="243" name="TekstSylinder 242">
                <a:extLst>
                  <a:ext uri="{FF2B5EF4-FFF2-40B4-BE49-F238E27FC236}">
                    <a16:creationId xmlns:a16="http://schemas.microsoft.com/office/drawing/2014/main" id="{C4E2612B-8BB0-4532-86BC-20A565C44FDA}"/>
                  </a:ext>
                </a:extLst>
              </p:cNvPr>
              <p:cNvSpPr txBox="1"/>
              <p:nvPr/>
            </p:nvSpPr>
            <p:spPr>
              <a:xfrm rot="16200000">
                <a:off x="4586480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8</a:t>
                </a:r>
              </a:p>
            </p:txBody>
          </p:sp>
          <p:sp>
            <p:nvSpPr>
              <p:cNvPr id="244" name="TekstSylinder 243">
                <a:extLst>
                  <a:ext uri="{FF2B5EF4-FFF2-40B4-BE49-F238E27FC236}">
                    <a16:creationId xmlns:a16="http://schemas.microsoft.com/office/drawing/2014/main" id="{374C892E-96CC-475A-9BC3-5BDD8FC6E8A8}"/>
                  </a:ext>
                </a:extLst>
              </p:cNvPr>
              <p:cNvSpPr txBox="1"/>
              <p:nvPr/>
            </p:nvSpPr>
            <p:spPr>
              <a:xfrm rot="16200000">
                <a:off x="4729594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7</a:t>
                </a:r>
              </a:p>
            </p:txBody>
          </p:sp>
          <p:sp>
            <p:nvSpPr>
              <p:cNvPr id="245" name="TekstSylinder 244">
                <a:extLst>
                  <a:ext uri="{FF2B5EF4-FFF2-40B4-BE49-F238E27FC236}">
                    <a16:creationId xmlns:a16="http://schemas.microsoft.com/office/drawing/2014/main" id="{8687544D-905F-4BD1-BD15-00AB4E43D387}"/>
                  </a:ext>
                </a:extLst>
              </p:cNvPr>
              <p:cNvSpPr txBox="1"/>
              <p:nvPr/>
            </p:nvSpPr>
            <p:spPr>
              <a:xfrm rot="16200000">
                <a:off x="4859781" y="345182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6</a:t>
                </a:r>
              </a:p>
            </p:txBody>
          </p:sp>
          <p:sp>
            <p:nvSpPr>
              <p:cNvPr id="246" name="TekstSylinder 245">
                <a:extLst>
                  <a:ext uri="{FF2B5EF4-FFF2-40B4-BE49-F238E27FC236}">
                    <a16:creationId xmlns:a16="http://schemas.microsoft.com/office/drawing/2014/main" id="{5183F56A-BD55-4E7C-8793-23A121BFD382}"/>
                  </a:ext>
                </a:extLst>
              </p:cNvPr>
              <p:cNvSpPr txBox="1"/>
              <p:nvPr/>
            </p:nvSpPr>
            <p:spPr>
              <a:xfrm rot="16200000">
                <a:off x="5007100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</a:t>
                </a:r>
              </a:p>
            </p:txBody>
          </p:sp>
          <p:sp>
            <p:nvSpPr>
              <p:cNvPr id="247" name="TekstSylinder 246">
                <a:extLst>
                  <a:ext uri="{FF2B5EF4-FFF2-40B4-BE49-F238E27FC236}">
                    <a16:creationId xmlns:a16="http://schemas.microsoft.com/office/drawing/2014/main" id="{83885C81-E5B6-4B62-A85F-18AF08906656}"/>
                  </a:ext>
                </a:extLst>
              </p:cNvPr>
              <p:cNvSpPr txBox="1"/>
              <p:nvPr/>
            </p:nvSpPr>
            <p:spPr>
              <a:xfrm rot="16200000">
                <a:off x="5149486" y="345182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4</a:t>
                </a:r>
              </a:p>
            </p:txBody>
          </p:sp>
          <p:sp>
            <p:nvSpPr>
              <p:cNvPr id="248" name="TekstSylinder 247">
                <a:extLst>
                  <a:ext uri="{FF2B5EF4-FFF2-40B4-BE49-F238E27FC236}">
                    <a16:creationId xmlns:a16="http://schemas.microsoft.com/office/drawing/2014/main" id="{C518EE60-A3D0-47F8-8C08-9AFDA87031DE}"/>
                  </a:ext>
                </a:extLst>
              </p:cNvPr>
              <p:cNvSpPr txBox="1"/>
              <p:nvPr/>
            </p:nvSpPr>
            <p:spPr>
              <a:xfrm rot="16200000">
                <a:off x="5282691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</a:t>
                </a:r>
              </a:p>
            </p:txBody>
          </p:sp>
          <p:sp>
            <p:nvSpPr>
              <p:cNvPr id="249" name="TekstSylinder 248">
                <a:extLst>
                  <a:ext uri="{FF2B5EF4-FFF2-40B4-BE49-F238E27FC236}">
                    <a16:creationId xmlns:a16="http://schemas.microsoft.com/office/drawing/2014/main" id="{B70B6E99-0A26-4D1E-AB37-49BD35BEA2BB}"/>
                  </a:ext>
                </a:extLst>
              </p:cNvPr>
              <p:cNvSpPr txBox="1"/>
              <p:nvPr/>
            </p:nvSpPr>
            <p:spPr>
              <a:xfrm rot="16200000">
                <a:off x="5425077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2</a:t>
                </a:r>
              </a:p>
            </p:txBody>
          </p:sp>
          <p:sp>
            <p:nvSpPr>
              <p:cNvPr id="250" name="TekstSylinder 249">
                <a:extLst>
                  <a:ext uri="{FF2B5EF4-FFF2-40B4-BE49-F238E27FC236}">
                    <a16:creationId xmlns:a16="http://schemas.microsoft.com/office/drawing/2014/main" id="{1CC6A908-1B74-4AB7-BBFA-E10BD6A90109}"/>
                  </a:ext>
                </a:extLst>
              </p:cNvPr>
              <p:cNvSpPr txBox="1"/>
              <p:nvPr/>
            </p:nvSpPr>
            <p:spPr>
              <a:xfrm rot="16200000">
                <a:off x="5565900" y="344123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251" name="TekstSylinder 250">
                <a:extLst>
                  <a:ext uri="{FF2B5EF4-FFF2-40B4-BE49-F238E27FC236}">
                    <a16:creationId xmlns:a16="http://schemas.microsoft.com/office/drawing/2014/main" id="{BF66AA7B-ABC3-4BD7-B739-BB90D4E12CB2}"/>
                  </a:ext>
                </a:extLst>
              </p:cNvPr>
              <p:cNvSpPr txBox="1"/>
              <p:nvPr/>
            </p:nvSpPr>
            <p:spPr>
              <a:xfrm rot="16200000">
                <a:off x="5705600" y="344466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0</a:t>
                </a:r>
              </a:p>
            </p:txBody>
          </p:sp>
          <p:sp>
            <p:nvSpPr>
              <p:cNvPr id="252" name="Ellipse 251">
                <a:extLst>
                  <a:ext uri="{FF2B5EF4-FFF2-40B4-BE49-F238E27FC236}">
                    <a16:creationId xmlns:a16="http://schemas.microsoft.com/office/drawing/2014/main" id="{9290F6E5-DB81-40A9-B9B6-2F8E741F3C94}"/>
                  </a:ext>
                </a:extLst>
              </p:cNvPr>
              <p:cNvSpPr/>
              <p:nvPr/>
            </p:nvSpPr>
            <p:spPr>
              <a:xfrm>
                <a:off x="3707274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53" name="TekstSylinder 252">
                <a:extLst>
                  <a:ext uri="{FF2B5EF4-FFF2-40B4-BE49-F238E27FC236}">
                    <a16:creationId xmlns:a16="http://schemas.microsoft.com/office/drawing/2014/main" id="{F3B5B168-5064-4A84-BAA5-5F1CB63B658E}"/>
                  </a:ext>
                </a:extLst>
              </p:cNvPr>
              <p:cNvSpPr txBox="1"/>
              <p:nvPr/>
            </p:nvSpPr>
            <p:spPr>
              <a:xfrm rot="16200000">
                <a:off x="3509854" y="3451835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Aref</a:t>
                </a:r>
              </a:p>
            </p:txBody>
          </p:sp>
        </p:grpSp>
        <p:grpSp>
          <p:nvGrpSpPr>
            <p:cNvPr id="196" name="Gruppe 195">
              <a:extLst>
                <a:ext uri="{FF2B5EF4-FFF2-40B4-BE49-F238E27FC236}">
                  <a16:creationId xmlns:a16="http://schemas.microsoft.com/office/drawing/2014/main" id="{5075E9F7-2B14-430D-A2C9-FB4E6770A136}"/>
                </a:ext>
              </a:extLst>
            </p:cNvPr>
            <p:cNvGrpSpPr/>
            <p:nvPr/>
          </p:nvGrpSpPr>
          <p:grpSpPr>
            <a:xfrm flipV="1">
              <a:off x="3869634" y="1509262"/>
              <a:ext cx="2062321" cy="478915"/>
              <a:chOff x="3750857" y="3545086"/>
              <a:chExt cx="2062321" cy="478915"/>
            </a:xfrm>
          </p:grpSpPr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B0B97DF0-789C-4D94-B0E9-A3261F4001CD}"/>
                  </a:ext>
                </a:extLst>
              </p:cNvPr>
              <p:cNvSpPr/>
              <p:nvPr/>
            </p:nvSpPr>
            <p:spPr>
              <a:xfrm>
                <a:off x="39867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B2FD4602-D356-4E68-94CD-CA8B2F89E73C}"/>
                  </a:ext>
                </a:extLst>
              </p:cNvPr>
              <p:cNvSpPr/>
              <p:nvPr/>
            </p:nvSpPr>
            <p:spPr>
              <a:xfrm>
                <a:off x="41264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9" name="Gruppe 198">
                <a:extLst>
                  <a:ext uri="{FF2B5EF4-FFF2-40B4-BE49-F238E27FC236}">
                    <a16:creationId xmlns:a16="http://schemas.microsoft.com/office/drawing/2014/main" id="{B8956EA2-3C05-4E50-B0DE-D074F9C75051}"/>
                  </a:ext>
                </a:extLst>
              </p:cNvPr>
              <p:cNvGrpSpPr/>
              <p:nvPr/>
            </p:nvGrpSpPr>
            <p:grpSpPr>
              <a:xfrm>
                <a:off x="42661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225" name="Gruppe 224">
                  <a:extLst>
                    <a:ext uri="{FF2B5EF4-FFF2-40B4-BE49-F238E27FC236}">
                      <a16:creationId xmlns:a16="http://schemas.microsoft.com/office/drawing/2014/main" id="{1F424971-A212-4E58-9E05-F47AA2A63823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227" name="Ellipse 226">
                    <a:extLst>
                      <a:ext uri="{FF2B5EF4-FFF2-40B4-BE49-F238E27FC236}">
                        <a16:creationId xmlns:a16="http://schemas.microsoft.com/office/drawing/2014/main" id="{66BBD862-7F37-43E7-B19D-951651FC9F5D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8" name="Ellipse 227">
                    <a:extLst>
                      <a:ext uri="{FF2B5EF4-FFF2-40B4-BE49-F238E27FC236}">
                        <a16:creationId xmlns:a16="http://schemas.microsoft.com/office/drawing/2014/main" id="{CDD3D243-CAB6-4FE6-9F78-C26AD95C6ECF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9" name="Ellipse 228">
                    <a:extLst>
                      <a:ext uri="{FF2B5EF4-FFF2-40B4-BE49-F238E27FC236}">
                        <a16:creationId xmlns:a16="http://schemas.microsoft.com/office/drawing/2014/main" id="{E0C2D5D5-8129-41F8-8C33-A6766108CD6F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226" name="Ellipse 225">
                  <a:extLst>
                    <a:ext uri="{FF2B5EF4-FFF2-40B4-BE49-F238E27FC236}">
                      <a16:creationId xmlns:a16="http://schemas.microsoft.com/office/drawing/2014/main" id="{7E4EDB62-ABC3-4424-A845-60E853755D37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0" name="Gruppe 199">
                <a:extLst>
                  <a:ext uri="{FF2B5EF4-FFF2-40B4-BE49-F238E27FC236}">
                    <a16:creationId xmlns:a16="http://schemas.microsoft.com/office/drawing/2014/main" id="{E5FA19C5-ACD5-4F10-A2CF-9D91FCE14638}"/>
                  </a:ext>
                </a:extLst>
              </p:cNvPr>
              <p:cNvGrpSpPr/>
              <p:nvPr/>
            </p:nvGrpSpPr>
            <p:grpSpPr>
              <a:xfrm>
                <a:off x="48249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220" name="Gruppe 219">
                  <a:extLst>
                    <a:ext uri="{FF2B5EF4-FFF2-40B4-BE49-F238E27FC236}">
                      <a16:creationId xmlns:a16="http://schemas.microsoft.com/office/drawing/2014/main" id="{61581E75-BF5A-40B0-A6D8-EEC50BF05BB0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222" name="Ellipse 221">
                    <a:extLst>
                      <a:ext uri="{FF2B5EF4-FFF2-40B4-BE49-F238E27FC236}">
                        <a16:creationId xmlns:a16="http://schemas.microsoft.com/office/drawing/2014/main" id="{A4407152-10C5-4F24-9167-BE177DE31592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3" name="Ellipse 222">
                    <a:extLst>
                      <a:ext uri="{FF2B5EF4-FFF2-40B4-BE49-F238E27FC236}">
                        <a16:creationId xmlns:a16="http://schemas.microsoft.com/office/drawing/2014/main" id="{C545D979-B371-49FD-8270-5D52EF9686CB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4" name="Ellipse 223">
                    <a:extLst>
                      <a:ext uri="{FF2B5EF4-FFF2-40B4-BE49-F238E27FC236}">
                        <a16:creationId xmlns:a16="http://schemas.microsoft.com/office/drawing/2014/main" id="{3E3F15FB-C28E-41B8-9C0A-F9420C2E8A9D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221" name="Ellipse 220">
                  <a:extLst>
                    <a:ext uri="{FF2B5EF4-FFF2-40B4-BE49-F238E27FC236}">
                      <a16:creationId xmlns:a16="http://schemas.microsoft.com/office/drawing/2014/main" id="{9ED96A2B-6DAA-403A-B4E3-182209BA0D40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1" name="Gruppe 200">
                <a:extLst>
                  <a:ext uri="{FF2B5EF4-FFF2-40B4-BE49-F238E27FC236}">
                    <a16:creationId xmlns:a16="http://schemas.microsoft.com/office/drawing/2014/main" id="{25EF2C73-7CC8-4C10-9F77-DA951D8DF611}"/>
                  </a:ext>
                </a:extLst>
              </p:cNvPr>
              <p:cNvGrpSpPr/>
              <p:nvPr/>
            </p:nvGrpSpPr>
            <p:grpSpPr>
              <a:xfrm>
                <a:off x="5383774" y="3548746"/>
                <a:ext cx="333188" cy="53788"/>
                <a:chOff x="3848101" y="3375212"/>
                <a:chExt cx="333188" cy="53788"/>
              </a:xfrm>
            </p:grpSpPr>
            <p:sp>
              <p:nvSpPr>
                <p:cNvPr id="217" name="Ellipse 216">
                  <a:extLst>
                    <a:ext uri="{FF2B5EF4-FFF2-40B4-BE49-F238E27FC236}">
                      <a16:creationId xmlns:a16="http://schemas.microsoft.com/office/drawing/2014/main" id="{724913E5-F4CC-455B-BDC2-BBC105BD6010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18" name="Ellipse 217">
                  <a:extLst>
                    <a:ext uri="{FF2B5EF4-FFF2-40B4-BE49-F238E27FC236}">
                      <a16:creationId xmlns:a16="http://schemas.microsoft.com/office/drawing/2014/main" id="{02C3A2A3-E842-44B2-8234-B569CE17C1F8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19" name="Ellipse 218">
                  <a:extLst>
                    <a:ext uri="{FF2B5EF4-FFF2-40B4-BE49-F238E27FC236}">
                      <a16:creationId xmlns:a16="http://schemas.microsoft.com/office/drawing/2014/main" id="{D10D757A-673D-4762-85AD-2AE7E79A9DB7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02" name="TekstSylinder 201">
                <a:extLst>
                  <a:ext uri="{FF2B5EF4-FFF2-40B4-BE49-F238E27FC236}">
                    <a16:creationId xmlns:a16="http://schemas.microsoft.com/office/drawing/2014/main" id="{261C0414-4620-4B3D-9F43-9693C6CADD1B}"/>
                  </a:ext>
                </a:extLst>
              </p:cNvPr>
              <p:cNvSpPr txBox="1"/>
              <p:nvPr/>
            </p:nvSpPr>
            <p:spPr>
              <a:xfrm rot="16200000">
                <a:off x="3776263" y="3663485"/>
                <a:ext cx="4748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Reset</a:t>
                </a:r>
              </a:p>
            </p:txBody>
          </p:sp>
          <p:sp>
            <p:nvSpPr>
              <p:cNvPr id="203" name="TekstSylinder 202">
                <a:extLst>
                  <a:ext uri="{FF2B5EF4-FFF2-40B4-BE49-F238E27FC236}">
                    <a16:creationId xmlns:a16="http://schemas.microsoft.com/office/drawing/2014/main" id="{B1D044C0-CDF3-4FF3-902F-76BB32B16BB1}"/>
                  </a:ext>
                </a:extLst>
              </p:cNvPr>
              <p:cNvSpPr txBox="1"/>
              <p:nvPr/>
            </p:nvSpPr>
            <p:spPr>
              <a:xfrm rot="16200000">
                <a:off x="3941658" y="3659254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3,3V</a:t>
                </a:r>
              </a:p>
            </p:txBody>
          </p:sp>
          <p:sp>
            <p:nvSpPr>
              <p:cNvPr id="204" name="TekstSylinder 203">
                <a:extLst>
                  <a:ext uri="{FF2B5EF4-FFF2-40B4-BE49-F238E27FC236}">
                    <a16:creationId xmlns:a16="http://schemas.microsoft.com/office/drawing/2014/main" id="{71564F60-2C00-4BC2-BD89-54CA1C82E2F7}"/>
                  </a:ext>
                </a:extLst>
              </p:cNvPr>
              <p:cNvSpPr txBox="1"/>
              <p:nvPr/>
            </p:nvSpPr>
            <p:spPr>
              <a:xfrm rot="16200000">
                <a:off x="4133260" y="3625361"/>
                <a:ext cx="3225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5V</a:t>
                </a:r>
              </a:p>
            </p:txBody>
          </p:sp>
          <p:sp>
            <p:nvSpPr>
              <p:cNvPr id="205" name="TekstSylinder 204">
                <a:extLst>
                  <a:ext uri="{FF2B5EF4-FFF2-40B4-BE49-F238E27FC236}">
                    <a16:creationId xmlns:a16="http://schemas.microsoft.com/office/drawing/2014/main" id="{E9FABA3D-41C6-4BC6-A91E-AFAC18E2D7F0}"/>
                  </a:ext>
                </a:extLst>
              </p:cNvPr>
              <p:cNvSpPr txBox="1"/>
              <p:nvPr/>
            </p:nvSpPr>
            <p:spPr>
              <a:xfrm rot="16200000">
                <a:off x="4239320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06" name="TekstSylinder 205">
                <a:extLst>
                  <a:ext uri="{FF2B5EF4-FFF2-40B4-BE49-F238E27FC236}">
                    <a16:creationId xmlns:a16="http://schemas.microsoft.com/office/drawing/2014/main" id="{E6882C61-2746-43B9-BF1A-9803979CFDD5}"/>
                  </a:ext>
                </a:extLst>
              </p:cNvPr>
              <p:cNvSpPr txBox="1"/>
              <p:nvPr/>
            </p:nvSpPr>
            <p:spPr>
              <a:xfrm rot="16200000">
                <a:off x="4371214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07" name="TekstSylinder 206">
                <a:extLst>
                  <a:ext uri="{FF2B5EF4-FFF2-40B4-BE49-F238E27FC236}">
                    <a16:creationId xmlns:a16="http://schemas.microsoft.com/office/drawing/2014/main" id="{AB67C2B6-F259-4914-8D80-F49728CE3A74}"/>
                  </a:ext>
                </a:extLst>
              </p:cNvPr>
              <p:cNvSpPr txBox="1"/>
              <p:nvPr/>
            </p:nvSpPr>
            <p:spPr>
              <a:xfrm rot="16200000">
                <a:off x="4537571" y="3625361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208" name="TekstSylinder 207">
                <a:extLst>
                  <a:ext uri="{FF2B5EF4-FFF2-40B4-BE49-F238E27FC236}">
                    <a16:creationId xmlns:a16="http://schemas.microsoft.com/office/drawing/2014/main" id="{5244A940-C1E2-4C66-B3E1-F44D6EFDA452}"/>
                  </a:ext>
                </a:extLst>
              </p:cNvPr>
              <p:cNvSpPr txBox="1"/>
              <p:nvPr/>
            </p:nvSpPr>
            <p:spPr>
              <a:xfrm rot="16200000">
                <a:off x="4682185" y="3625360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209" name="TekstSylinder 208">
                <a:extLst>
                  <a:ext uri="{FF2B5EF4-FFF2-40B4-BE49-F238E27FC236}">
                    <a16:creationId xmlns:a16="http://schemas.microsoft.com/office/drawing/2014/main" id="{90F5FE6D-C65B-4612-A8E2-012F0B020CEA}"/>
                  </a:ext>
                </a:extLst>
              </p:cNvPr>
              <p:cNvSpPr txBox="1"/>
              <p:nvPr/>
            </p:nvSpPr>
            <p:spPr>
              <a:xfrm rot="16200000">
                <a:off x="4829504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A1</a:t>
                </a:r>
              </a:p>
            </p:txBody>
          </p:sp>
          <p:sp>
            <p:nvSpPr>
              <p:cNvPr id="210" name="TekstSylinder 209">
                <a:extLst>
                  <a:ext uri="{FF2B5EF4-FFF2-40B4-BE49-F238E27FC236}">
                    <a16:creationId xmlns:a16="http://schemas.microsoft.com/office/drawing/2014/main" id="{09A475B0-DE74-4CCF-A73A-21B398F0CD43}"/>
                  </a:ext>
                </a:extLst>
              </p:cNvPr>
              <p:cNvSpPr txBox="1"/>
              <p:nvPr/>
            </p:nvSpPr>
            <p:spPr>
              <a:xfrm rot="16200000">
                <a:off x="4971890" y="3625359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A2</a:t>
                </a:r>
              </a:p>
            </p:txBody>
          </p:sp>
          <p:sp>
            <p:nvSpPr>
              <p:cNvPr id="211" name="TekstSylinder 210">
                <a:extLst>
                  <a:ext uri="{FF2B5EF4-FFF2-40B4-BE49-F238E27FC236}">
                    <a16:creationId xmlns:a16="http://schemas.microsoft.com/office/drawing/2014/main" id="{83C274F9-E34F-4A18-911E-C03E826672FF}"/>
                  </a:ext>
                </a:extLst>
              </p:cNvPr>
              <p:cNvSpPr txBox="1"/>
              <p:nvPr/>
            </p:nvSpPr>
            <p:spPr>
              <a:xfrm rot="16200000">
                <a:off x="5105095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A3</a:t>
                </a:r>
              </a:p>
            </p:txBody>
          </p:sp>
          <p:sp>
            <p:nvSpPr>
              <p:cNvPr id="212" name="TekstSylinder 211">
                <a:extLst>
                  <a:ext uri="{FF2B5EF4-FFF2-40B4-BE49-F238E27FC236}">
                    <a16:creationId xmlns:a16="http://schemas.microsoft.com/office/drawing/2014/main" id="{5C41D84D-2FDA-480C-B024-C6EF11CED78E}"/>
                  </a:ext>
                </a:extLst>
              </p:cNvPr>
              <p:cNvSpPr txBox="1"/>
              <p:nvPr/>
            </p:nvSpPr>
            <p:spPr>
              <a:xfrm rot="16200000">
                <a:off x="5247481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A4</a:t>
                </a:r>
              </a:p>
            </p:txBody>
          </p:sp>
          <p:sp>
            <p:nvSpPr>
              <p:cNvPr id="213" name="TekstSylinder 212">
                <a:extLst>
                  <a:ext uri="{FF2B5EF4-FFF2-40B4-BE49-F238E27FC236}">
                    <a16:creationId xmlns:a16="http://schemas.microsoft.com/office/drawing/2014/main" id="{096E4A45-B51D-41C2-9D42-02DA1048554C}"/>
                  </a:ext>
                </a:extLst>
              </p:cNvPr>
              <p:cNvSpPr txBox="1"/>
              <p:nvPr/>
            </p:nvSpPr>
            <p:spPr>
              <a:xfrm rot="16200000">
                <a:off x="5425173" y="36147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214" name="TekstSylinder 213">
                <a:extLst>
                  <a:ext uri="{FF2B5EF4-FFF2-40B4-BE49-F238E27FC236}">
                    <a16:creationId xmlns:a16="http://schemas.microsoft.com/office/drawing/2014/main" id="{36809405-C553-466E-A826-C616E5AF4B68}"/>
                  </a:ext>
                </a:extLst>
              </p:cNvPr>
              <p:cNvSpPr txBox="1"/>
              <p:nvPr/>
            </p:nvSpPr>
            <p:spPr>
              <a:xfrm rot="16200000">
                <a:off x="5528004" y="3618202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A5</a:t>
                </a:r>
              </a:p>
            </p:txBody>
          </p:sp>
          <p:sp>
            <p:nvSpPr>
              <p:cNvPr id="215" name="Ellipse 214">
                <a:extLst>
                  <a:ext uri="{FF2B5EF4-FFF2-40B4-BE49-F238E27FC236}">
                    <a16:creationId xmlns:a16="http://schemas.microsoft.com/office/drawing/2014/main" id="{645D8CC2-C457-48C3-8BB6-AE6B8BF4C636}"/>
                  </a:ext>
                </a:extLst>
              </p:cNvPr>
              <p:cNvSpPr/>
              <p:nvPr/>
            </p:nvSpPr>
            <p:spPr>
              <a:xfrm>
                <a:off x="3849942" y="354508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6" name="TekstSylinder 215">
                <a:extLst>
                  <a:ext uri="{FF2B5EF4-FFF2-40B4-BE49-F238E27FC236}">
                    <a16:creationId xmlns:a16="http://schemas.microsoft.com/office/drawing/2014/main" id="{4C333ADD-7E38-4677-9E30-0D1DF27BD80B}"/>
                  </a:ext>
                </a:extLst>
              </p:cNvPr>
              <p:cNvSpPr txBox="1"/>
              <p:nvPr/>
            </p:nvSpPr>
            <p:spPr>
              <a:xfrm rot="16200000">
                <a:off x="3658204" y="3659380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Ioref</a:t>
                </a:r>
              </a:p>
            </p:txBody>
          </p:sp>
        </p:grpSp>
      </p:grpSp>
      <p:grpSp>
        <p:nvGrpSpPr>
          <p:cNvPr id="273" name="Gruppe 272">
            <a:extLst>
              <a:ext uri="{FF2B5EF4-FFF2-40B4-BE49-F238E27FC236}">
                <a16:creationId xmlns:a16="http://schemas.microsoft.com/office/drawing/2014/main" id="{6ACD4CDB-F1C9-4438-9674-52FD8DBA4B11}"/>
              </a:ext>
            </a:extLst>
          </p:cNvPr>
          <p:cNvGrpSpPr/>
          <p:nvPr/>
        </p:nvGrpSpPr>
        <p:grpSpPr>
          <a:xfrm>
            <a:off x="7544282" y="1886622"/>
            <a:ext cx="399212" cy="475679"/>
            <a:chOff x="6142922" y="2839015"/>
            <a:chExt cx="399212" cy="475679"/>
          </a:xfrm>
        </p:grpSpPr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4C245326-7A9C-4C6A-939F-307AB1E667A1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2" name="Rektangel 271">
              <a:extLst>
                <a:ext uri="{FF2B5EF4-FFF2-40B4-BE49-F238E27FC236}">
                  <a16:creationId xmlns:a16="http://schemas.microsoft.com/office/drawing/2014/main" id="{F431695C-6EFB-46F1-8D57-ABEC7F413FB7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52162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uppe 212">
            <a:extLst>
              <a:ext uri="{FF2B5EF4-FFF2-40B4-BE49-F238E27FC236}">
                <a16:creationId xmlns:a16="http://schemas.microsoft.com/office/drawing/2014/main" id="{87B37E73-3A9D-4C2D-BAAD-5CA3BD38363A}"/>
              </a:ext>
            </a:extLst>
          </p:cNvPr>
          <p:cNvGrpSpPr/>
          <p:nvPr/>
        </p:nvGrpSpPr>
        <p:grpSpPr>
          <a:xfrm>
            <a:off x="4730190" y="2597477"/>
            <a:ext cx="283244" cy="337498"/>
            <a:chOff x="6142922" y="2839015"/>
            <a:chExt cx="399212" cy="475679"/>
          </a:xfrm>
        </p:grpSpPr>
        <p:sp>
          <p:nvSpPr>
            <p:cNvPr id="214" name="Ellipse 213">
              <a:extLst>
                <a:ext uri="{FF2B5EF4-FFF2-40B4-BE49-F238E27FC236}">
                  <a16:creationId xmlns:a16="http://schemas.microsoft.com/office/drawing/2014/main" id="{EF9F0EBE-487A-4EB9-ACFB-8E5FE2F65C7D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5" name="Rektangel 214">
              <a:extLst>
                <a:ext uri="{FF2B5EF4-FFF2-40B4-BE49-F238E27FC236}">
                  <a16:creationId xmlns:a16="http://schemas.microsoft.com/office/drawing/2014/main" id="{E5E86C7D-FE7E-4722-A25C-A9A3DFDCA549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17C7B1B7-2073-41E5-A332-2FDABF24E996}"/>
              </a:ext>
            </a:extLst>
          </p:cNvPr>
          <p:cNvCxnSpPr/>
          <p:nvPr/>
        </p:nvCxnSpPr>
        <p:spPr>
          <a:xfrm>
            <a:off x="1191979" y="2746068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C02CD132-247C-42DD-82A1-B1404E85F071}"/>
              </a:ext>
            </a:extLst>
          </p:cNvPr>
          <p:cNvSpPr/>
          <p:nvPr/>
        </p:nvSpPr>
        <p:spPr>
          <a:xfrm>
            <a:off x="1660162" y="27079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1D4EE6D5-41CC-49A7-B635-1A8494AC774E}"/>
              </a:ext>
            </a:extLst>
          </p:cNvPr>
          <p:cNvCxnSpPr>
            <a:cxnSpLocks/>
          </p:cNvCxnSpPr>
          <p:nvPr/>
        </p:nvCxnSpPr>
        <p:spPr>
          <a:xfrm flipV="1">
            <a:off x="1698262" y="2448887"/>
            <a:ext cx="468630" cy="2971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DFADC18B-7545-48B3-9080-696530C371AC}"/>
              </a:ext>
            </a:extLst>
          </p:cNvPr>
          <p:cNvCxnSpPr/>
          <p:nvPr/>
        </p:nvCxnSpPr>
        <p:spPr>
          <a:xfrm>
            <a:off x="2229709" y="2746068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EE545EA0-3D91-494C-9C6F-27CE6B4FA7F1}"/>
              </a:ext>
            </a:extLst>
          </p:cNvPr>
          <p:cNvSpPr/>
          <p:nvPr/>
        </p:nvSpPr>
        <p:spPr>
          <a:xfrm>
            <a:off x="2194041" y="27079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4C2F5608-0186-4318-A268-B5CF9873A4A1}"/>
              </a:ext>
            </a:extLst>
          </p:cNvPr>
          <p:cNvCxnSpPr/>
          <p:nvPr/>
        </p:nvCxnSpPr>
        <p:spPr>
          <a:xfrm>
            <a:off x="470076" y="3012768"/>
            <a:ext cx="0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DAF066B3-B9D8-46B1-B4F3-A242DAB52A12}"/>
              </a:ext>
            </a:extLst>
          </p:cNvPr>
          <p:cNvCxnSpPr>
            <a:cxnSpLocks/>
          </p:cNvCxnSpPr>
          <p:nvPr/>
        </p:nvCxnSpPr>
        <p:spPr>
          <a:xfrm>
            <a:off x="627282" y="2814112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72ECDEA0-E47F-4A38-9941-DFF6C34F9BA8}"/>
              </a:ext>
            </a:extLst>
          </p:cNvPr>
          <p:cNvCxnSpPr/>
          <p:nvPr/>
        </p:nvCxnSpPr>
        <p:spPr>
          <a:xfrm>
            <a:off x="1129311" y="3583732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0D78B6D1-B420-4831-B81A-39EBD1D25C98}"/>
              </a:ext>
            </a:extLst>
          </p:cNvPr>
          <p:cNvSpPr/>
          <p:nvPr/>
        </p:nvSpPr>
        <p:spPr>
          <a:xfrm>
            <a:off x="1597494" y="3544463"/>
            <a:ext cx="76200" cy="7853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6FCC2547-ACCF-49D2-A6A6-CAD7477571D2}"/>
              </a:ext>
            </a:extLst>
          </p:cNvPr>
          <p:cNvCxnSpPr>
            <a:cxnSpLocks/>
          </p:cNvCxnSpPr>
          <p:nvPr/>
        </p:nvCxnSpPr>
        <p:spPr>
          <a:xfrm flipV="1">
            <a:off x="1635594" y="3277428"/>
            <a:ext cx="468630" cy="306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5F1B95A-F956-43EF-9688-96C4526D123B}"/>
              </a:ext>
            </a:extLst>
          </p:cNvPr>
          <p:cNvCxnSpPr/>
          <p:nvPr/>
        </p:nvCxnSpPr>
        <p:spPr>
          <a:xfrm>
            <a:off x="2194041" y="3583732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4036703E-5F61-4A2C-9343-893B58AF4E28}"/>
              </a:ext>
            </a:extLst>
          </p:cNvPr>
          <p:cNvSpPr/>
          <p:nvPr/>
        </p:nvSpPr>
        <p:spPr>
          <a:xfrm>
            <a:off x="2131373" y="3544463"/>
            <a:ext cx="76200" cy="7853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66FB0ED5-F8E0-467A-9022-BA4B74FB87A1}"/>
              </a:ext>
            </a:extLst>
          </p:cNvPr>
          <p:cNvCxnSpPr>
            <a:cxnSpLocks/>
          </p:cNvCxnSpPr>
          <p:nvPr/>
        </p:nvCxnSpPr>
        <p:spPr>
          <a:xfrm flipV="1">
            <a:off x="618962" y="3583732"/>
            <a:ext cx="553071" cy="103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3316225-CAAC-49E2-B338-9E011C0C3A0A}"/>
              </a:ext>
            </a:extLst>
          </p:cNvPr>
          <p:cNvCxnSpPr>
            <a:cxnSpLocks/>
          </p:cNvCxnSpPr>
          <p:nvPr/>
        </p:nvCxnSpPr>
        <p:spPr>
          <a:xfrm>
            <a:off x="479778" y="2746068"/>
            <a:ext cx="721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D38E5405-CC44-405B-BF44-E1FA55FD6F02}"/>
              </a:ext>
            </a:extLst>
          </p:cNvPr>
          <p:cNvCxnSpPr>
            <a:cxnSpLocks/>
          </p:cNvCxnSpPr>
          <p:nvPr/>
        </p:nvCxnSpPr>
        <p:spPr>
          <a:xfrm>
            <a:off x="470076" y="2746068"/>
            <a:ext cx="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8818956C-7880-4B3D-8C51-2ADAF453B475}"/>
              </a:ext>
            </a:extLst>
          </p:cNvPr>
          <p:cNvCxnSpPr>
            <a:cxnSpLocks/>
          </p:cNvCxnSpPr>
          <p:nvPr/>
        </p:nvCxnSpPr>
        <p:spPr>
          <a:xfrm flipV="1">
            <a:off x="2681861" y="3564097"/>
            <a:ext cx="2198467" cy="20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02564ABD-FB92-426B-BF53-2F0FBD5B003A}"/>
              </a:ext>
            </a:extLst>
          </p:cNvPr>
          <p:cNvCxnSpPr>
            <a:cxnSpLocks/>
          </p:cNvCxnSpPr>
          <p:nvPr/>
        </p:nvCxnSpPr>
        <p:spPr>
          <a:xfrm>
            <a:off x="2737607" y="2746068"/>
            <a:ext cx="1959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824C74B9-9B4A-44D5-8180-55C8AA7D82BD}"/>
              </a:ext>
            </a:extLst>
          </p:cNvPr>
          <p:cNvGrpSpPr/>
          <p:nvPr/>
        </p:nvGrpSpPr>
        <p:grpSpPr>
          <a:xfrm rot="5400000">
            <a:off x="4682948" y="326701"/>
            <a:ext cx="2411436" cy="1833256"/>
            <a:chOff x="3735193" y="242381"/>
            <a:chExt cx="2411436" cy="1833256"/>
          </a:xfrm>
        </p:grpSpPr>
        <p:sp>
          <p:nvSpPr>
            <p:cNvPr id="26" name="Rektangel 25">
              <a:extLst>
                <a:ext uri="{FF2B5EF4-FFF2-40B4-BE49-F238E27FC236}">
                  <a16:creationId xmlns:a16="http://schemas.microsoft.com/office/drawing/2014/main" id="{C84C057D-8767-4DAB-A12C-DC7F269EA000}"/>
                </a:ext>
              </a:extLst>
            </p:cNvPr>
            <p:cNvSpPr/>
            <p:nvPr/>
          </p:nvSpPr>
          <p:spPr>
            <a:xfrm>
              <a:off x="3735193" y="242381"/>
              <a:ext cx="2411436" cy="1833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Arduino Uno</a:t>
              </a:r>
            </a:p>
          </p:txBody>
        </p:sp>
        <p:grpSp>
          <p:nvGrpSpPr>
            <p:cNvPr id="27" name="Gruppe 26">
              <a:extLst>
                <a:ext uri="{FF2B5EF4-FFF2-40B4-BE49-F238E27FC236}">
                  <a16:creationId xmlns:a16="http://schemas.microsoft.com/office/drawing/2014/main" id="{BCBC7EB6-A8FD-4EDA-B784-201A77D00717}"/>
                </a:ext>
              </a:extLst>
            </p:cNvPr>
            <p:cNvGrpSpPr/>
            <p:nvPr/>
          </p:nvGrpSpPr>
          <p:grpSpPr>
            <a:xfrm>
              <a:off x="3758800" y="370800"/>
              <a:ext cx="2364222" cy="405880"/>
              <a:chOff x="3589683" y="3372006"/>
              <a:chExt cx="2364222" cy="40588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3C75C3B0-329E-4890-9E36-CBDA712DCB1C}"/>
                  </a:ext>
                </a:extLst>
              </p:cNvPr>
              <p:cNvSpPr/>
              <p:nvPr/>
            </p:nvSpPr>
            <p:spPr>
              <a:xfrm>
                <a:off x="38481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0C51A457-ABB5-4152-BDEA-AB6065E483CD}"/>
                  </a:ext>
                </a:extLst>
              </p:cNvPr>
              <p:cNvSpPr/>
              <p:nvPr/>
            </p:nvSpPr>
            <p:spPr>
              <a:xfrm>
                <a:off x="39878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8E2189D1-875E-48CE-99BB-D44D5E68EBB5}"/>
                  </a:ext>
                </a:extLst>
              </p:cNvPr>
              <p:cNvSpPr/>
              <p:nvPr/>
            </p:nvSpPr>
            <p:spPr>
              <a:xfrm>
                <a:off x="41275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4718B248-BD21-4770-8FCF-8A5B74F617CF}"/>
                  </a:ext>
                </a:extLst>
              </p:cNvPr>
              <p:cNvSpPr/>
              <p:nvPr/>
            </p:nvSpPr>
            <p:spPr>
              <a:xfrm>
                <a:off x="42672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66" name="Gruppe 65">
                <a:extLst>
                  <a:ext uri="{FF2B5EF4-FFF2-40B4-BE49-F238E27FC236}">
                    <a16:creationId xmlns:a16="http://schemas.microsoft.com/office/drawing/2014/main" id="{D66D3243-BA75-475A-97C2-30FDE8D228A4}"/>
                  </a:ext>
                </a:extLst>
              </p:cNvPr>
              <p:cNvGrpSpPr/>
              <p:nvPr/>
            </p:nvGrpSpPr>
            <p:grpSpPr>
              <a:xfrm>
                <a:off x="44069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94" name="Gruppe 93">
                  <a:extLst>
                    <a:ext uri="{FF2B5EF4-FFF2-40B4-BE49-F238E27FC236}">
                      <a16:creationId xmlns:a16="http://schemas.microsoft.com/office/drawing/2014/main" id="{0D32E6AD-95C3-4272-B80D-049F4A86D63D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6" name="Ellipse 95">
                    <a:extLst>
                      <a:ext uri="{FF2B5EF4-FFF2-40B4-BE49-F238E27FC236}">
                        <a16:creationId xmlns:a16="http://schemas.microsoft.com/office/drawing/2014/main" id="{1154A216-90F7-42C6-A792-57126B8B1C30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7" name="Ellipse 96">
                    <a:extLst>
                      <a:ext uri="{FF2B5EF4-FFF2-40B4-BE49-F238E27FC236}">
                        <a16:creationId xmlns:a16="http://schemas.microsoft.com/office/drawing/2014/main" id="{C92CBDA5-4823-4BA2-9089-8370B38986F1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8" name="Ellipse 97">
                    <a:extLst>
                      <a:ext uri="{FF2B5EF4-FFF2-40B4-BE49-F238E27FC236}">
                        <a16:creationId xmlns:a16="http://schemas.microsoft.com/office/drawing/2014/main" id="{C918DAF5-4265-40AE-BF34-107F12C1D5C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5" name="Ellipse 94">
                  <a:extLst>
                    <a:ext uri="{FF2B5EF4-FFF2-40B4-BE49-F238E27FC236}">
                      <a16:creationId xmlns:a16="http://schemas.microsoft.com/office/drawing/2014/main" id="{9F9888CC-BEC9-48CB-BEA8-0A4E858A2CBC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7" name="Gruppe 66">
                <a:extLst>
                  <a:ext uri="{FF2B5EF4-FFF2-40B4-BE49-F238E27FC236}">
                    <a16:creationId xmlns:a16="http://schemas.microsoft.com/office/drawing/2014/main" id="{15FBADF8-9BAE-4EDE-B40F-4BBA6B527B82}"/>
                  </a:ext>
                </a:extLst>
              </p:cNvPr>
              <p:cNvGrpSpPr/>
              <p:nvPr/>
            </p:nvGrpSpPr>
            <p:grpSpPr>
              <a:xfrm>
                <a:off x="49657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89" name="Gruppe 88">
                  <a:extLst>
                    <a:ext uri="{FF2B5EF4-FFF2-40B4-BE49-F238E27FC236}">
                      <a16:creationId xmlns:a16="http://schemas.microsoft.com/office/drawing/2014/main" id="{FAFBBA17-CADB-47E3-B238-A322AC22877E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A92966B5-5547-4D3D-91A9-13E342AB0B9E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37F8E-0D42-4FE6-BF29-AC3C3FD10777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E1E29D78-EF96-4A35-A243-A262BB0FD892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77BA33D0-4785-45F1-A6C8-4CD50E4F36B6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8" name="Gruppe 67">
                <a:extLst>
                  <a:ext uri="{FF2B5EF4-FFF2-40B4-BE49-F238E27FC236}">
                    <a16:creationId xmlns:a16="http://schemas.microsoft.com/office/drawing/2014/main" id="{7AFB817E-106E-46BF-A937-7BD74C46F999}"/>
                  </a:ext>
                </a:extLst>
              </p:cNvPr>
              <p:cNvGrpSpPr/>
              <p:nvPr/>
            </p:nvGrpSpPr>
            <p:grpSpPr>
              <a:xfrm>
                <a:off x="5524501" y="3375212"/>
                <a:ext cx="333188" cy="53788"/>
                <a:chOff x="3848101" y="3375212"/>
                <a:chExt cx="333188" cy="53788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2FF65ECF-F45A-49F0-88FE-F4CEAF726061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D5AE0332-8E30-4522-B4A0-85D512BDC1E3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51ABDCD9-A0FD-46A8-98AA-035DB01EB678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69" name="TekstSylinder 68">
                <a:extLst>
                  <a:ext uri="{FF2B5EF4-FFF2-40B4-BE49-F238E27FC236}">
                    <a16:creationId xmlns:a16="http://schemas.microsoft.com/office/drawing/2014/main" id="{8739E7E6-FDD3-4443-A92D-88D540B1CC1C}"/>
                  </a:ext>
                </a:extLst>
              </p:cNvPr>
              <p:cNvSpPr txBox="1"/>
              <p:nvPr/>
            </p:nvSpPr>
            <p:spPr>
              <a:xfrm rot="16200000">
                <a:off x="3664957" y="3451835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70" name="TekstSylinder 69">
                <a:extLst>
                  <a:ext uri="{FF2B5EF4-FFF2-40B4-BE49-F238E27FC236}">
                    <a16:creationId xmlns:a16="http://schemas.microsoft.com/office/drawing/2014/main" id="{54541D58-2D32-4CD9-B1BE-955E8B63A331}"/>
                  </a:ext>
                </a:extLst>
              </p:cNvPr>
              <p:cNvSpPr txBox="1"/>
              <p:nvPr/>
            </p:nvSpPr>
            <p:spPr>
              <a:xfrm rot="16200000">
                <a:off x="3854058" y="3451833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13</a:t>
                </a:r>
              </a:p>
            </p:txBody>
          </p:sp>
          <p:sp>
            <p:nvSpPr>
              <p:cNvPr id="71" name="TekstSylinder 70">
                <a:extLst>
                  <a:ext uri="{FF2B5EF4-FFF2-40B4-BE49-F238E27FC236}">
                    <a16:creationId xmlns:a16="http://schemas.microsoft.com/office/drawing/2014/main" id="{A51D0875-D112-45F7-A4B9-21D0AB979A33}"/>
                  </a:ext>
                </a:extLst>
              </p:cNvPr>
              <p:cNvSpPr txBox="1"/>
              <p:nvPr/>
            </p:nvSpPr>
            <p:spPr>
              <a:xfrm rot="16200000">
                <a:off x="3996339" y="345183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12</a:t>
                </a:r>
              </a:p>
            </p:txBody>
          </p:sp>
          <p:sp>
            <p:nvSpPr>
              <p:cNvPr id="72" name="TekstSylinder 71">
                <a:extLst>
                  <a:ext uri="{FF2B5EF4-FFF2-40B4-BE49-F238E27FC236}">
                    <a16:creationId xmlns:a16="http://schemas.microsoft.com/office/drawing/2014/main" id="{1ED4EAE7-2FB3-49CA-ABD4-DD0DD6188C18}"/>
                  </a:ext>
                </a:extLst>
              </p:cNvPr>
              <p:cNvSpPr txBox="1"/>
              <p:nvPr/>
            </p:nvSpPr>
            <p:spPr>
              <a:xfrm rot="16200000">
                <a:off x="4140040" y="345183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11</a:t>
                </a:r>
              </a:p>
            </p:txBody>
          </p:sp>
          <p:sp>
            <p:nvSpPr>
              <p:cNvPr id="73" name="TekstSylinder 72">
                <a:extLst>
                  <a:ext uri="{FF2B5EF4-FFF2-40B4-BE49-F238E27FC236}">
                    <a16:creationId xmlns:a16="http://schemas.microsoft.com/office/drawing/2014/main" id="{7B4F14CC-5939-42F9-9369-B4FB1794EF94}"/>
                  </a:ext>
                </a:extLst>
              </p:cNvPr>
              <p:cNvSpPr txBox="1"/>
              <p:nvPr/>
            </p:nvSpPr>
            <p:spPr>
              <a:xfrm rot="16200000">
                <a:off x="4277193" y="345182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10</a:t>
                </a:r>
              </a:p>
            </p:txBody>
          </p:sp>
          <p:sp>
            <p:nvSpPr>
              <p:cNvPr id="74" name="TekstSylinder 73">
                <a:extLst>
                  <a:ext uri="{FF2B5EF4-FFF2-40B4-BE49-F238E27FC236}">
                    <a16:creationId xmlns:a16="http://schemas.microsoft.com/office/drawing/2014/main" id="{5830F82D-97B2-46E0-86D2-E2F81B9AF2AF}"/>
                  </a:ext>
                </a:extLst>
              </p:cNvPr>
              <p:cNvSpPr txBox="1"/>
              <p:nvPr/>
            </p:nvSpPr>
            <p:spPr>
              <a:xfrm rot="16200000">
                <a:off x="4454586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9</a:t>
                </a:r>
              </a:p>
            </p:txBody>
          </p:sp>
          <p:sp>
            <p:nvSpPr>
              <p:cNvPr id="75" name="TekstSylinder 74">
                <a:extLst>
                  <a:ext uri="{FF2B5EF4-FFF2-40B4-BE49-F238E27FC236}">
                    <a16:creationId xmlns:a16="http://schemas.microsoft.com/office/drawing/2014/main" id="{A7F5BCFA-CC7A-45A8-83D6-6BA0C2226550}"/>
                  </a:ext>
                </a:extLst>
              </p:cNvPr>
              <p:cNvSpPr txBox="1"/>
              <p:nvPr/>
            </p:nvSpPr>
            <p:spPr>
              <a:xfrm rot="16200000">
                <a:off x="4586480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8</a:t>
                </a:r>
              </a:p>
            </p:txBody>
          </p:sp>
          <p:sp>
            <p:nvSpPr>
              <p:cNvPr id="76" name="TekstSylinder 75">
                <a:extLst>
                  <a:ext uri="{FF2B5EF4-FFF2-40B4-BE49-F238E27FC236}">
                    <a16:creationId xmlns:a16="http://schemas.microsoft.com/office/drawing/2014/main" id="{CDA92034-9629-4497-B33C-E2F02AF6E253}"/>
                  </a:ext>
                </a:extLst>
              </p:cNvPr>
              <p:cNvSpPr txBox="1"/>
              <p:nvPr/>
            </p:nvSpPr>
            <p:spPr>
              <a:xfrm rot="16200000">
                <a:off x="4729594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7</a:t>
                </a:r>
              </a:p>
            </p:txBody>
          </p:sp>
          <p:sp>
            <p:nvSpPr>
              <p:cNvPr id="77" name="TekstSylinder 76">
                <a:extLst>
                  <a:ext uri="{FF2B5EF4-FFF2-40B4-BE49-F238E27FC236}">
                    <a16:creationId xmlns:a16="http://schemas.microsoft.com/office/drawing/2014/main" id="{ACA0DFA5-CB7A-46F8-B3A5-804CE56640BF}"/>
                  </a:ext>
                </a:extLst>
              </p:cNvPr>
              <p:cNvSpPr txBox="1"/>
              <p:nvPr/>
            </p:nvSpPr>
            <p:spPr>
              <a:xfrm rot="16200000">
                <a:off x="4859781" y="345182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6</a:t>
                </a:r>
              </a:p>
            </p:txBody>
          </p:sp>
          <p:sp>
            <p:nvSpPr>
              <p:cNvPr id="78" name="TekstSylinder 77">
                <a:extLst>
                  <a:ext uri="{FF2B5EF4-FFF2-40B4-BE49-F238E27FC236}">
                    <a16:creationId xmlns:a16="http://schemas.microsoft.com/office/drawing/2014/main" id="{B37468B2-E0B7-46B9-8ED8-A4EF12622C30}"/>
                  </a:ext>
                </a:extLst>
              </p:cNvPr>
              <p:cNvSpPr txBox="1"/>
              <p:nvPr/>
            </p:nvSpPr>
            <p:spPr>
              <a:xfrm rot="16200000">
                <a:off x="5007100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</a:t>
                </a:r>
              </a:p>
            </p:txBody>
          </p:sp>
          <p:sp>
            <p:nvSpPr>
              <p:cNvPr id="79" name="TekstSylinder 78">
                <a:extLst>
                  <a:ext uri="{FF2B5EF4-FFF2-40B4-BE49-F238E27FC236}">
                    <a16:creationId xmlns:a16="http://schemas.microsoft.com/office/drawing/2014/main" id="{17069FA6-9FDC-4FC4-8181-35F7FCA28089}"/>
                  </a:ext>
                </a:extLst>
              </p:cNvPr>
              <p:cNvSpPr txBox="1"/>
              <p:nvPr/>
            </p:nvSpPr>
            <p:spPr>
              <a:xfrm rot="16200000">
                <a:off x="5149486" y="345182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4</a:t>
                </a:r>
              </a:p>
            </p:txBody>
          </p:sp>
          <p:sp>
            <p:nvSpPr>
              <p:cNvPr id="80" name="TekstSylinder 79">
                <a:extLst>
                  <a:ext uri="{FF2B5EF4-FFF2-40B4-BE49-F238E27FC236}">
                    <a16:creationId xmlns:a16="http://schemas.microsoft.com/office/drawing/2014/main" id="{0DA43854-EF0A-4026-91FB-19CE246C621F}"/>
                  </a:ext>
                </a:extLst>
              </p:cNvPr>
              <p:cNvSpPr txBox="1"/>
              <p:nvPr/>
            </p:nvSpPr>
            <p:spPr>
              <a:xfrm rot="16200000">
                <a:off x="5282691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</a:t>
                </a:r>
              </a:p>
            </p:txBody>
          </p:sp>
          <p:sp>
            <p:nvSpPr>
              <p:cNvPr id="81" name="TekstSylinder 80">
                <a:extLst>
                  <a:ext uri="{FF2B5EF4-FFF2-40B4-BE49-F238E27FC236}">
                    <a16:creationId xmlns:a16="http://schemas.microsoft.com/office/drawing/2014/main" id="{25FA17EE-EAF6-4411-B1F0-DCC1BFB95B86}"/>
                  </a:ext>
                </a:extLst>
              </p:cNvPr>
              <p:cNvSpPr txBox="1"/>
              <p:nvPr/>
            </p:nvSpPr>
            <p:spPr>
              <a:xfrm rot="16200000">
                <a:off x="5425077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2</a:t>
                </a:r>
              </a:p>
            </p:txBody>
          </p:sp>
          <p:sp>
            <p:nvSpPr>
              <p:cNvPr id="82" name="TekstSylinder 81">
                <a:extLst>
                  <a:ext uri="{FF2B5EF4-FFF2-40B4-BE49-F238E27FC236}">
                    <a16:creationId xmlns:a16="http://schemas.microsoft.com/office/drawing/2014/main" id="{D9016B2A-616D-4ADB-AF87-296AF3476788}"/>
                  </a:ext>
                </a:extLst>
              </p:cNvPr>
              <p:cNvSpPr txBox="1"/>
              <p:nvPr/>
            </p:nvSpPr>
            <p:spPr>
              <a:xfrm rot="16200000">
                <a:off x="5565900" y="344123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83" name="TekstSylinder 82">
                <a:extLst>
                  <a:ext uri="{FF2B5EF4-FFF2-40B4-BE49-F238E27FC236}">
                    <a16:creationId xmlns:a16="http://schemas.microsoft.com/office/drawing/2014/main" id="{428B1DA2-0019-4C04-BD47-EB96A7E9BF7C}"/>
                  </a:ext>
                </a:extLst>
              </p:cNvPr>
              <p:cNvSpPr txBox="1"/>
              <p:nvPr/>
            </p:nvSpPr>
            <p:spPr>
              <a:xfrm rot="16200000">
                <a:off x="5705600" y="344466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0</a:t>
                </a:r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AF95758D-1626-4F40-B41C-7A3AD2D4F132}"/>
                  </a:ext>
                </a:extLst>
              </p:cNvPr>
              <p:cNvSpPr/>
              <p:nvPr/>
            </p:nvSpPr>
            <p:spPr>
              <a:xfrm>
                <a:off x="3707274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TekstSylinder 84">
                <a:extLst>
                  <a:ext uri="{FF2B5EF4-FFF2-40B4-BE49-F238E27FC236}">
                    <a16:creationId xmlns:a16="http://schemas.microsoft.com/office/drawing/2014/main" id="{B48EA0B6-4B18-4B4F-9279-7CA52BB86498}"/>
                  </a:ext>
                </a:extLst>
              </p:cNvPr>
              <p:cNvSpPr txBox="1"/>
              <p:nvPr/>
            </p:nvSpPr>
            <p:spPr>
              <a:xfrm rot="16200000">
                <a:off x="3509854" y="3451835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Aref</a:t>
                </a:r>
              </a:p>
            </p:txBody>
          </p:sp>
        </p:grp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1990191A-962E-4527-94D1-551CC46A0831}"/>
                </a:ext>
              </a:extLst>
            </p:cNvPr>
            <p:cNvGrpSpPr/>
            <p:nvPr/>
          </p:nvGrpSpPr>
          <p:grpSpPr>
            <a:xfrm flipV="1">
              <a:off x="3869634" y="1509262"/>
              <a:ext cx="2062321" cy="478915"/>
              <a:chOff x="3750857" y="3545086"/>
              <a:chExt cx="2062321" cy="478915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399BC686-862D-4BA8-AB5F-2591B0174CB0}"/>
                  </a:ext>
                </a:extLst>
              </p:cNvPr>
              <p:cNvSpPr/>
              <p:nvPr/>
            </p:nvSpPr>
            <p:spPr>
              <a:xfrm>
                <a:off x="39867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BD4B29D0-6A55-4996-B437-A5D147C63E0C}"/>
                  </a:ext>
                </a:extLst>
              </p:cNvPr>
              <p:cNvSpPr/>
              <p:nvPr/>
            </p:nvSpPr>
            <p:spPr>
              <a:xfrm>
                <a:off x="41264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1" name="Gruppe 30">
                <a:extLst>
                  <a:ext uri="{FF2B5EF4-FFF2-40B4-BE49-F238E27FC236}">
                    <a16:creationId xmlns:a16="http://schemas.microsoft.com/office/drawing/2014/main" id="{CEC10066-DCF0-4828-B02C-2333A1EE4E57}"/>
                  </a:ext>
                </a:extLst>
              </p:cNvPr>
              <p:cNvGrpSpPr/>
              <p:nvPr/>
            </p:nvGrpSpPr>
            <p:grpSpPr>
              <a:xfrm>
                <a:off x="42661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57" name="Gruppe 56">
                  <a:extLst>
                    <a:ext uri="{FF2B5EF4-FFF2-40B4-BE49-F238E27FC236}">
                      <a16:creationId xmlns:a16="http://schemas.microsoft.com/office/drawing/2014/main" id="{9DA000EF-F260-4D07-B5E9-9DFACC1E981A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C5C9DBE9-2F18-40D2-8CB4-AEE0859C6E42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0" name="Ellipse 59">
                    <a:extLst>
                      <a:ext uri="{FF2B5EF4-FFF2-40B4-BE49-F238E27FC236}">
                        <a16:creationId xmlns:a16="http://schemas.microsoft.com/office/drawing/2014/main" id="{A0F76A87-AB47-49A4-AE88-4ED2CDD39A94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1" name="Ellipse 60">
                    <a:extLst>
                      <a:ext uri="{FF2B5EF4-FFF2-40B4-BE49-F238E27FC236}">
                        <a16:creationId xmlns:a16="http://schemas.microsoft.com/office/drawing/2014/main" id="{A41974A0-0842-48CE-B8B0-3072E1F8EE7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E19C94A5-7928-490A-9599-93C267552505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2" name="Gruppe 31">
                <a:extLst>
                  <a:ext uri="{FF2B5EF4-FFF2-40B4-BE49-F238E27FC236}">
                    <a16:creationId xmlns:a16="http://schemas.microsoft.com/office/drawing/2014/main" id="{C769E317-8F3E-42EB-BACF-1BC1EEC7195E}"/>
                  </a:ext>
                </a:extLst>
              </p:cNvPr>
              <p:cNvGrpSpPr/>
              <p:nvPr/>
            </p:nvGrpSpPr>
            <p:grpSpPr>
              <a:xfrm>
                <a:off x="48249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52" name="Gruppe 51">
                  <a:extLst>
                    <a:ext uri="{FF2B5EF4-FFF2-40B4-BE49-F238E27FC236}">
                      <a16:creationId xmlns:a16="http://schemas.microsoft.com/office/drawing/2014/main" id="{18FC3BA6-DFAD-4079-9E51-B014ECD769AF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02868F73-AB29-4DFA-8A12-BA42C90DFFDB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24235556-9F61-44AC-913C-B6D224AE11A8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A3DC7670-C9BD-4EB6-9B9B-02259636AE5B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3C3A8FFE-C0EB-4C9A-8037-D110AD5D08A1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3" name="Gruppe 32">
                <a:extLst>
                  <a:ext uri="{FF2B5EF4-FFF2-40B4-BE49-F238E27FC236}">
                    <a16:creationId xmlns:a16="http://schemas.microsoft.com/office/drawing/2014/main" id="{EBC53482-3E69-4865-B440-757189AD1D40}"/>
                  </a:ext>
                </a:extLst>
              </p:cNvPr>
              <p:cNvGrpSpPr/>
              <p:nvPr/>
            </p:nvGrpSpPr>
            <p:grpSpPr>
              <a:xfrm>
                <a:off x="5383774" y="3548746"/>
                <a:ext cx="333188" cy="53788"/>
                <a:chOff x="3848101" y="3375212"/>
                <a:chExt cx="333188" cy="53788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364D643E-5359-469E-953D-8140193FD0C3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367B5D23-5713-409E-9EB0-D4C008BB85AD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90361B30-D1B1-45DC-B6D6-F51D45865124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4" name="TekstSylinder 33">
                <a:extLst>
                  <a:ext uri="{FF2B5EF4-FFF2-40B4-BE49-F238E27FC236}">
                    <a16:creationId xmlns:a16="http://schemas.microsoft.com/office/drawing/2014/main" id="{D95FFE0C-1454-4599-9AD5-2AA611CE5753}"/>
                  </a:ext>
                </a:extLst>
              </p:cNvPr>
              <p:cNvSpPr txBox="1"/>
              <p:nvPr/>
            </p:nvSpPr>
            <p:spPr>
              <a:xfrm rot="16200000">
                <a:off x="3776263" y="3663485"/>
                <a:ext cx="4748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Reset</a:t>
                </a:r>
              </a:p>
            </p:txBody>
          </p:sp>
          <p:sp>
            <p:nvSpPr>
              <p:cNvPr id="35" name="TekstSylinder 34">
                <a:extLst>
                  <a:ext uri="{FF2B5EF4-FFF2-40B4-BE49-F238E27FC236}">
                    <a16:creationId xmlns:a16="http://schemas.microsoft.com/office/drawing/2014/main" id="{7F211FC8-DFA2-42C8-8898-81DB7A5C1848}"/>
                  </a:ext>
                </a:extLst>
              </p:cNvPr>
              <p:cNvSpPr txBox="1"/>
              <p:nvPr/>
            </p:nvSpPr>
            <p:spPr>
              <a:xfrm rot="16200000">
                <a:off x="3941658" y="3659254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3,3V</a:t>
                </a:r>
              </a:p>
            </p:txBody>
          </p:sp>
          <p:sp>
            <p:nvSpPr>
              <p:cNvPr id="36" name="TekstSylinder 35">
                <a:extLst>
                  <a:ext uri="{FF2B5EF4-FFF2-40B4-BE49-F238E27FC236}">
                    <a16:creationId xmlns:a16="http://schemas.microsoft.com/office/drawing/2014/main" id="{8D401E72-B570-4E21-9383-483C991E06D5}"/>
                  </a:ext>
                </a:extLst>
              </p:cNvPr>
              <p:cNvSpPr txBox="1"/>
              <p:nvPr/>
            </p:nvSpPr>
            <p:spPr>
              <a:xfrm rot="16200000">
                <a:off x="4133260" y="3625361"/>
                <a:ext cx="3225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5V</a:t>
                </a:r>
              </a:p>
            </p:txBody>
          </p:sp>
          <p:sp>
            <p:nvSpPr>
              <p:cNvPr id="37" name="TekstSylinder 36">
                <a:extLst>
                  <a:ext uri="{FF2B5EF4-FFF2-40B4-BE49-F238E27FC236}">
                    <a16:creationId xmlns:a16="http://schemas.microsoft.com/office/drawing/2014/main" id="{49AA1FF7-B7B2-43DC-A623-C65CCBF67607}"/>
                  </a:ext>
                </a:extLst>
              </p:cNvPr>
              <p:cNvSpPr txBox="1"/>
              <p:nvPr/>
            </p:nvSpPr>
            <p:spPr>
              <a:xfrm rot="16200000">
                <a:off x="4239320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38" name="TekstSylinder 37">
                <a:extLst>
                  <a:ext uri="{FF2B5EF4-FFF2-40B4-BE49-F238E27FC236}">
                    <a16:creationId xmlns:a16="http://schemas.microsoft.com/office/drawing/2014/main" id="{619FD511-51B5-4B5B-8425-471EF18D5227}"/>
                  </a:ext>
                </a:extLst>
              </p:cNvPr>
              <p:cNvSpPr txBox="1"/>
              <p:nvPr/>
            </p:nvSpPr>
            <p:spPr>
              <a:xfrm rot="16200000">
                <a:off x="4371214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39" name="TekstSylinder 38">
                <a:extLst>
                  <a:ext uri="{FF2B5EF4-FFF2-40B4-BE49-F238E27FC236}">
                    <a16:creationId xmlns:a16="http://schemas.microsoft.com/office/drawing/2014/main" id="{A82C8C4A-4D79-43BE-8000-D54D80E2BD72}"/>
                  </a:ext>
                </a:extLst>
              </p:cNvPr>
              <p:cNvSpPr txBox="1"/>
              <p:nvPr/>
            </p:nvSpPr>
            <p:spPr>
              <a:xfrm rot="16200000">
                <a:off x="4537571" y="3625361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40" name="TekstSylinder 39">
                <a:extLst>
                  <a:ext uri="{FF2B5EF4-FFF2-40B4-BE49-F238E27FC236}">
                    <a16:creationId xmlns:a16="http://schemas.microsoft.com/office/drawing/2014/main" id="{1940BF6D-73C3-4C8A-AAE1-10ED5B171F84}"/>
                  </a:ext>
                </a:extLst>
              </p:cNvPr>
              <p:cNvSpPr txBox="1"/>
              <p:nvPr/>
            </p:nvSpPr>
            <p:spPr>
              <a:xfrm rot="16200000">
                <a:off x="4682185" y="3625360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41" name="TekstSylinder 40">
                <a:extLst>
                  <a:ext uri="{FF2B5EF4-FFF2-40B4-BE49-F238E27FC236}">
                    <a16:creationId xmlns:a16="http://schemas.microsoft.com/office/drawing/2014/main" id="{10BA1C98-42E5-41F4-8BE6-37ACE948E08D}"/>
                  </a:ext>
                </a:extLst>
              </p:cNvPr>
              <p:cNvSpPr txBox="1"/>
              <p:nvPr/>
            </p:nvSpPr>
            <p:spPr>
              <a:xfrm rot="16200000">
                <a:off x="4829504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A1</a:t>
                </a:r>
              </a:p>
            </p:txBody>
          </p:sp>
          <p:sp>
            <p:nvSpPr>
              <p:cNvPr id="42" name="TekstSylinder 41">
                <a:extLst>
                  <a:ext uri="{FF2B5EF4-FFF2-40B4-BE49-F238E27FC236}">
                    <a16:creationId xmlns:a16="http://schemas.microsoft.com/office/drawing/2014/main" id="{2A2A1B33-C715-4C56-8B04-FB5131791C52}"/>
                  </a:ext>
                </a:extLst>
              </p:cNvPr>
              <p:cNvSpPr txBox="1"/>
              <p:nvPr/>
            </p:nvSpPr>
            <p:spPr>
              <a:xfrm rot="16200000">
                <a:off x="4971890" y="3625359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A2</a:t>
                </a:r>
              </a:p>
            </p:txBody>
          </p:sp>
          <p:sp>
            <p:nvSpPr>
              <p:cNvPr id="43" name="TekstSylinder 42">
                <a:extLst>
                  <a:ext uri="{FF2B5EF4-FFF2-40B4-BE49-F238E27FC236}">
                    <a16:creationId xmlns:a16="http://schemas.microsoft.com/office/drawing/2014/main" id="{E7335C7B-965F-405D-8374-D52D456BD924}"/>
                  </a:ext>
                </a:extLst>
              </p:cNvPr>
              <p:cNvSpPr txBox="1"/>
              <p:nvPr/>
            </p:nvSpPr>
            <p:spPr>
              <a:xfrm rot="16200000">
                <a:off x="5105095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A3</a:t>
                </a:r>
              </a:p>
            </p:txBody>
          </p:sp>
          <p:sp>
            <p:nvSpPr>
              <p:cNvPr id="44" name="TekstSylinder 43">
                <a:extLst>
                  <a:ext uri="{FF2B5EF4-FFF2-40B4-BE49-F238E27FC236}">
                    <a16:creationId xmlns:a16="http://schemas.microsoft.com/office/drawing/2014/main" id="{D2CDB4AE-5219-4600-99C8-E273DF1D7152}"/>
                  </a:ext>
                </a:extLst>
              </p:cNvPr>
              <p:cNvSpPr txBox="1"/>
              <p:nvPr/>
            </p:nvSpPr>
            <p:spPr>
              <a:xfrm rot="16200000">
                <a:off x="5247481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A4</a:t>
                </a:r>
              </a:p>
            </p:txBody>
          </p:sp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67892991-F949-4BF7-9A73-2C01DD362C5D}"/>
                  </a:ext>
                </a:extLst>
              </p:cNvPr>
              <p:cNvSpPr txBox="1"/>
              <p:nvPr/>
            </p:nvSpPr>
            <p:spPr>
              <a:xfrm rot="16200000">
                <a:off x="5425173" y="36147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EB0C544D-4CA9-424D-8987-E6CA8A3EF2EB}"/>
                  </a:ext>
                </a:extLst>
              </p:cNvPr>
              <p:cNvSpPr txBox="1"/>
              <p:nvPr/>
            </p:nvSpPr>
            <p:spPr>
              <a:xfrm rot="16200000">
                <a:off x="5528004" y="3618202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A5</a:t>
                </a:r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4E2AF6AD-D7D1-494B-A247-2A8F097B9491}"/>
                  </a:ext>
                </a:extLst>
              </p:cNvPr>
              <p:cNvSpPr/>
              <p:nvPr/>
            </p:nvSpPr>
            <p:spPr>
              <a:xfrm>
                <a:off x="3849942" y="354508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3FA559BD-9B21-4198-8B58-CCCD0D798DAE}"/>
                  </a:ext>
                </a:extLst>
              </p:cNvPr>
              <p:cNvSpPr txBox="1"/>
              <p:nvPr/>
            </p:nvSpPr>
            <p:spPr>
              <a:xfrm rot="16200000">
                <a:off x="3658204" y="3659380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Ioref</a:t>
                </a:r>
              </a:p>
            </p:txBody>
          </p:sp>
        </p:grpSp>
      </p:grpSp>
      <p:grpSp>
        <p:nvGrpSpPr>
          <p:cNvPr id="99" name="Gruppe 98">
            <a:extLst>
              <a:ext uri="{FF2B5EF4-FFF2-40B4-BE49-F238E27FC236}">
                <a16:creationId xmlns:a16="http://schemas.microsoft.com/office/drawing/2014/main" id="{60DA4B87-9EB7-47D6-94BA-1C98200AF251}"/>
              </a:ext>
            </a:extLst>
          </p:cNvPr>
          <p:cNvGrpSpPr/>
          <p:nvPr/>
        </p:nvGrpSpPr>
        <p:grpSpPr>
          <a:xfrm rot="5400000">
            <a:off x="7668027" y="326541"/>
            <a:ext cx="2411436" cy="1833256"/>
            <a:chOff x="3735193" y="242381"/>
            <a:chExt cx="2411436" cy="1833256"/>
          </a:xfrm>
        </p:grpSpPr>
        <p:sp>
          <p:nvSpPr>
            <p:cNvPr id="100" name="Rektangel 99">
              <a:extLst>
                <a:ext uri="{FF2B5EF4-FFF2-40B4-BE49-F238E27FC236}">
                  <a16:creationId xmlns:a16="http://schemas.microsoft.com/office/drawing/2014/main" id="{1F68A2FE-F935-4894-9B9F-C386563C4B4E}"/>
                </a:ext>
              </a:extLst>
            </p:cNvPr>
            <p:cNvSpPr/>
            <p:nvPr/>
          </p:nvSpPr>
          <p:spPr>
            <a:xfrm>
              <a:off x="3735193" y="242381"/>
              <a:ext cx="2411436" cy="1833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Arduino Uno</a:t>
              </a:r>
            </a:p>
          </p:txBody>
        </p:sp>
        <p:grpSp>
          <p:nvGrpSpPr>
            <p:cNvPr id="101" name="Gruppe 100">
              <a:extLst>
                <a:ext uri="{FF2B5EF4-FFF2-40B4-BE49-F238E27FC236}">
                  <a16:creationId xmlns:a16="http://schemas.microsoft.com/office/drawing/2014/main" id="{34808F86-D625-451F-AB8B-9CFC40F6F5BD}"/>
                </a:ext>
              </a:extLst>
            </p:cNvPr>
            <p:cNvGrpSpPr/>
            <p:nvPr/>
          </p:nvGrpSpPr>
          <p:grpSpPr>
            <a:xfrm>
              <a:off x="3758800" y="370800"/>
              <a:ext cx="2364222" cy="405880"/>
              <a:chOff x="3589683" y="3372006"/>
              <a:chExt cx="2364222" cy="405880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92ECD51D-0806-42A9-916F-3F2F848DF46D}"/>
                  </a:ext>
                </a:extLst>
              </p:cNvPr>
              <p:cNvSpPr/>
              <p:nvPr/>
            </p:nvSpPr>
            <p:spPr>
              <a:xfrm>
                <a:off x="38481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96495442-CD49-4C7A-8556-610E1EE01E4C}"/>
                  </a:ext>
                </a:extLst>
              </p:cNvPr>
              <p:cNvSpPr/>
              <p:nvPr/>
            </p:nvSpPr>
            <p:spPr>
              <a:xfrm>
                <a:off x="39878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51B7CC3D-588C-4D47-A0A2-C2082758B912}"/>
                  </a:ext>
                </a:extLst>
              </p:cNvPr>
              <p:cNvSpPr/>
              <p:nvPr/>
            </p:nvSpPr>
            <p:spPr>
              <a:xfrm>
                <a:off x="41275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E20DC00F-470F-48F2-B1A9-1AACD9CA965C}"/>
                  </a:ext>
                </a:extLst>
              </p:cNvPr>
              <p:cNvSpPr/>
              <p:nvPr/>
            </p:nvSpPr>
            <p:spPr>
              <a:xfrm>
                <a:off x="42672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40" name="Gruppe 139">
                <a:extLst>
                  <a:ext uri="{FF2B5EF4-FFF2-40B4-BE49-F238E27FC236}">
                    <a16:creationId xmlns:a16="http://schemas.microsoft.com/office/drawing/2014/main" id="{DFD88D2C-4325-4041-8B4C-7468FBF6AA77}"/>
                  </a:ext>
                </a:extLst>
              </p:cNvPr>
              <p:cNvGrpSpPr/>
              <p:nvPr/>
            </p:nvGrpSpPr>
            <p:grpSpPr>
              <a:xfrm>
                <a:off x="44069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168" name="Gruppe 167">
                  <a:extLst>
                    <a:ext uri="{FF2B5EF4-FFF2-40B4-BE49-F238E27FC236}">
                      <a16:creationId xmlns:a16="http://schemas.microsoft.com/office/drawing/2014/main" id="{04394857-A64C-48F0-A130-11A228D1CDCD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170" name="Ellipse 169">
                    <a:extLst>
                      <a:ext uri="{FF2B5EF4-FFF2-40B4-BE49-F238E27FC236}">
                        <a16:creationId xmlns:a16="http://schemas.microsoft.com/office/drawing/2014/main" id="{98B82DBC-71C4-4B19-B66F-360790CA67B9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71" name="Ellipse 170">
                    <a:extLst>
                      <a:ext uri="{FF2B5EF4-FFF2-40B4-BE49-F238E27FC236}">
                        <a16:creationId xmlns:a16="http://schemas.microsoft.com/office/drawing/2014/main" id="{372F1985-B46C-4248-B100-D886A679F69D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72" name="Ellipse 171">
                    <a:extLst>
                      <a:ext uri="{FF2B5EF4-FFF2-40B4-BE49-F238E27FC236}">
                        <a16:creationId xmlns:a16="http://schemas.microsoft.com/office/drawing/2014/main" id="{B62EBAEA-73C8-4F9A-A401-20C2451431F7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169" name="Ellipse 168">
                  <a:extLst>
                    <a:ext uri="{FF2B5EF4-FFF2-40B4-BE49-F238E27FC236}">
                      <a16:creationId xmlns:a16="http://schemas.microsoft.com/office/drawing/2014/main" id="{AA35CC9F-F18D-4E56-B9AC-620329FF3DC8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41" name="Gruppe 140">
                <a:extLst>
                  <a:ext uri="{FF2B5EF4-FFF2-40B4-BE49-F238E27FC236}">
                    <a16:creationId xmlns:a16="http://schemas.microsoft.com/office/drawing/2014/main" id="{20DD8577-C5C8-4229-B8F3-1B1E9131C3FF}"/>
                  </a:ext>
                </a:extLst>
              </p:cNvPr>
              <p:cNvGrpSpPr/>
              <p:nvPr/>
            </p:nvGrpSpPr>
            <p:grpSpPr>
              <a:xfrm>
                <a:off x="49657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163" name="Gruppe 162">
                  <a:extLst>
                    <a:ext uri="{FF2B5EF4-FFF2-40B4-BE49-F238E27FC236}">
                      <a16:creationId xmlns:a16="http://schemas.microsoft.com/office/drawing/2014/main" id="{DF55B266-7121-4401-9F16-7E9984F4590F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165" name="Ellipse 164">
                    <a:extLst>
                      <a:ext uri="{FF2B5EF4-FFF2-40B4-BE49-F238E27FC236}">
                        <a16:creationId xmlns:a16="http://schemas.microsoft.com/office/drawing/2014/main" id="{02E1B331-4D63-4456-A725-DA0E563C080F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66" name="Ellipse 165">
                    <a:extLst>
                      <a:ext uri="{FF2B5EF4-FFF2-40B4-BE49-F238E27FC236}">
                        <a16:creationId xmlns:a16="http://schemas.microsoft.com/office/drawing/2014/main" id="{2C74A768-5271-4611-96C3-A682CAE4CA09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67" name="Ellipse 166">
                    <a:extLst>
                      <a:ext uri="{FF2B5EF4-FFF2-40B4-BE49-F238E27FC236}">
                        <a16:creationId xmlns:a16="http://schemas.microsoft.com/office/drawing/2014/main" id="{3D837331-D797-4B7E-9A82-7D39CB5AA8C7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1BF6E48A-4F7A-4FAF-9215-09DCC7A3425A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42" name="Gruppe 141">
                <a:extLst>
                  <a:ext uri="{FF2B5EF4-FFF2-40B4-BE49-F238E27FC236}">
                    <a16:creationId xmlns:a16="http://schemas.microsoft.com/office/drawing/2014/main" id="{86FC30E2-BB11-4B19-80E7-6351A363C231}"/>
                  </a:ext>
                </a:extLst>
              </p:cNvPr>
              <p:cNvGrpSpPr/>
              <p:nvPr/>
            </p:nvGrpSpPr>
            <p:grpSpPr>
              <a:xfrm>
                <a:off x="5524501" y="3375212"/>
                <a:ext cx="333188" cy="53788"/>
                <a:chOff x="3848101" y="3375212"/>
                <a:chExt cx="333188" cy="53788"/>
              </a:xfrm>
            </p:grpSpPr>
            <p:sp>
              <p:nvSpPr>
                <p:cNvPr id="160" name="Ellipse 159">
                  <a:extLst>
                    <a:ext uri="{FF2B5EF4-FFF2-40B4-BE49-F238E27FC236}">
                      <a16:creationId xmlns:a16="http://schemas.microsoft.com/office/drawing/2014/main" id="{FA223E63-EEF4-4678-B4AF-32E7D9A82871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1" name="Ellipse 160">
                  <a:extLst>
                    <a:ext uri="{FF2B5EF4-FFF2-40B4-BE49-F238E27FC236}">
                      <a16:creationId xmlns:a16="http://schemas.microsoft.com/office/drawing/2014/main" id="{C3E773D3-803C-490E-BCCF-EC31C5EAB513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2" name="Ellipse 161">
                  <a:extLst>
                    <a:ext uri="{FF2B5EF4-FFF2-40B4-BE49-F238E27FC236}">
                      <a16:creationId xmlns:a16="http://schemas.microsoft.com/office/drawing/2014/main" id="{BD02A7F2-D367-48B5-9B87-DCF7514E0A3B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143" name="TekstSylinder 142">
                <a:extLst>
                  <a:ext uri="{FF2B5EF4-FFF2-40B4-BE49-F238E27FC236}">
                    <a16:creationId xmlns:a16="http://schemas.microsoft.com/office/drawing/2014/main" id="{6E16151C-5ACE-4075-A610-7A2A428ABF61}"/>
                  </a:ext>
                </a:extLst>
              </p:cNvPr>
              <p:cNvSpPr txBox="1"/>
              <p:nvPr/>
            </p:nvSpPr>
            <p:spPr>
              <a:xfrm rot="16200000">
                <a:off x="3664957" y="3451835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144" name="TekstSylinder 143">
                <a:extLst>
                  <a:ext uri="{FF2B5EF4-FFF2-40B4-BE49-F238E27FC236}">
                    <a16:creationId xmlns:a16="http://schemas.microsoft.com/office/drawing/2014/main" id="{F78176DB-842C-41BA-B12A-28B34F895FBA}"/>
                  </a:ext>
                </a:extLst>
              </p:cNvPr>
              <p:cNvSpPr txBox="1"/>
              <p:nvPr/>
            </p:nvSpPr>
            <p:spPr>
              <a:xfrm rot="16200000">
                <a:off x="3854058" y="3451833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13</a:t>
                </a:r>
              </a:p>
            </p:txBody>
          </p:sp>
          <p:sp>
            <p:nvSpPr>
              <p:cNvPr id="145" name="TekstSylinder 144">
                <a:extLst>
                  <a:ext uri="{FF2B5EF4-FFF2-40B4-BE49-F238E27FC236}">
                    <a16:creationId xmlns:a16="http://schemas.microsoft.com/office/drawing/2014/main" id="{7A3F4ED5-A47C-4C2C-BB29-579C84A81586}"/>
                  </a:ext>
                </a:extLst>
              </p:cNvPr>
              <p:cNvSpPr txBox="1"/>
              <p:nvPr/>
            </p:nvSpPr>
            <p:spPr>
              <a:xfrm rot="16200000">
                <a:off x="3996339" y="345183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12</a:t>
                </a:r>
              </a:p>
            </p:txBody>
          </p:sp>
          <p:sp>
            <p:nvSpPr>
              <p:cNvPr id="146" name="TekstSylinder 145">
                <a:extLst>
                  <a:ext uri="{FF2B5EF4-FFF2-40B4-BE49-F238E27FC236}">
                    <a16:creationId xmlns:a16="http://schemas.microsoft.com/office/drawing/2014/main" id="{F1EA392C-2233-40D8-A1ED-1553000A4D91}"/>
                  </a:ext>
                </a:extLst>
              </p:cNvPr>
              <p:cNvSpPr txBox="1"/>
              <p:nvPr/>
            </p:nvSpPr>
            <p:spPr>
              <a:xfrm rot="16200000">
                <a:off x="4140040" y="345183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11</a:t>
                </a:r>
              </a:p>
            </p:txBody>
          </p:sp>
          <p:sp>
            <p:nvSpPr>
              <p:cNvPr id="147" name="TekstSylinder 146">
                <a:extLst>
                  <a:ext uri="{FF2B5EF4-FFF2-40B4-BE49-F238E27FC236}">
                    <a16:creationId xmlns:a16="http://schemas.microsoft.com/office/drawing/2014/main" id="{F3099F04-0A0A-4991-9EC9-E62568F42D53}"/>
                  </a:ext>
                </a:extLst>
              </p:cNvPr>
              <p:cNvSpPr txBox="1"/>
              <p:nvPr/>
            </p:nvSpPr>
            <p:spPr>
              <a:xfrm rot="16200000">
                <a:off x="4277193" y="345182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10</a:t>
                </a:r>
              </a:p>
            </p:txBody>
          </p:sp>
          <p:sp>
            <p:nvSpPr>
              <p:cNvPr id="148" name="TekstSylinder 147">
                <a:extLst>
                  <a:ext uri="{FF2B5EF4-FFF2-40B4-BE49-F238E27FC236}">
                    <a16:creationId xmlns:a16="http://schemas.microsoft.com/office/drawing/2014/main" id="{B41DFB5E-12E5-4F6A-A0BF-B6D76195AE43}"/>
                  </a:ext>
                </a:extLst>
              </p:cNvPr>
              <p:cNvSpPr txBox="1"/>
              <p:nvPr/>
            </p:nvSpPr>
            <p:spPr>
              <a:xfrm rot="16200000">
                <a:off x="4454586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9</a:t>
                </a:r>
              </a:p>
            </p:txBody>
          </p:sp>
          <p:sp>
            <p:nvSpPr>
              <p:cNvPr id="149" name="TekstSylinder 148">
                <a:extLst>
                  <a:ext uri="{FF2B5EF4-FFF2-40B4-BE49-F238E27FC236}">
                    <a16:creationId xmlns:a16="http://schemas.microsoft.com/office/drawing/2014/main" id="{096F3F85-7CF6-4B0F-A5B9-02E5550031D5}"/>
                  </a:ext>
                </a:extLst>
              </p:cNvPr>
              <p:cNvSpPr txBox="1"/>
              <p:nvPr/>
            </p:nvSpPr>
            <p:spPr>
              <a:xfrm rot="16200000">
                <a:off x="4586480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8</a:t>
                </a:r>
              </a:p>
            </p:txBody>
          </p:sp>
          <p:sp>
            <p:nvSpPr>
              <p:cNvPr id="150" name="TekstSylinder 149">
                <a:extLst>
                  <a:ext uri="{FF2B5EF4-FFF2-40B4-BE49-F238E27FC236}">
                    <a16:creationId xmlns:a16="http://schemas.microsoft.com/office/drawing/2014/main" id="{8A27C1C9-8F22-407D-BC15-ED975DC01B00}"/>
                  </a:ext>
                </a:extLst>
              </p:cNvPr>
              <p:cNvSpPr txBox="1"/>
              <p:nvPr/>
            </p:nvSpPr>
            <p:spPr>
              <a:xfrm rot="16200000">
                <a:off x="4729594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7</a:t>
                </a:r>
              </a:p>
            </p:txBody>
          </p:sp>
          <p:sp>
            <p:nvSpPr>
              <p:cNvPr id="151" name="TekstSylinder 150">
                <a:extLst>
                  <a:ext uri="{FF2B5EF4-FFF2-40B4-BE49-F238E27FC236}">
                    <a16:creationId xmlns:a16="http://schemas.microsoft.com/office/drawing/2014/main" id="{0A12BB77-5284-4371-92CA-71E12DD55B88}"/>
                  </a:ext>
                </a:extLst>
              </p:cNvPr>
              <p:cNvSpPr txBox="1"/>
              <p:nvPr/>
            </p:nvSpPr>
            <p:spPr>
              <a:xfrm rot="16200000">
                <a:off x="4859781" y="345182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6</a:t>
                </a:r>
              </a:p>
            </p:txBody>
          </p:sp>
          <p:sp>
            <p:nvSpPr>
              <p:cNvPr id="152" name="TekstSylinder 151">
                <a:extLst>
                  <a:ext uri="{FF2B5EF4-FFF2-40B4-BE49-F238E27FC236}">
                    <a16:creationId xmlns:a16="http://schemas.microsoft.com/office/drawing/2014/main" id="{C8F13C0C-24DB-49A0-93BE-D45AC1D1B3A2}"/>
                  </a:ext>
                </a:extLst>
              </p:cNvPr>
              <p:cNvSpPr txBox="1"/>
              <p:nvPr/>
            </p:nvSpPr>
            <p:spPr>
              <a:xfrm rot="16200000">
                <a:off x="5007100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</a:t>
                </a:r>
              </a:p>
            </p:txBody>
          </p:sp>
          <p:sp>
            <p:nvSpPr>
              <p:cNvPr id="153" name="TekstSylinder 152">
                <a:extLst>
                  <a:ext uri="{FF2B5EF4-FFF2-40B4-BE49-F238E27FC236}">
                    <a16:creationId xmlns:a16="http://schemas.microsoft.com/office/drawing/2014/main" id="{E6E83C59-89CE-4652-A50D-0E5F5B0FA19B}"/>
                  </a:ext>
                </a:extLst>
              </p:cNvPr>
              <p:cNvSpPr txBox="1"/>
              <p:nvPr/>
            </p:nvSpPr>
            <p:spPr>
              <a:xfrm rot="16200000">
                <a:off x="5149486" y="345182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4</a:t>
                </a:r>
              </a:p>
            </p:txBody>
          </p:sp>
          <p:sp>
            <p:nvSpPr>
              <p:cNvPr id="154" name="TekstSylinder 153">
                <a:extLst>
                  <a:ext uri="{FF2B5EF4-FFF2-40B4-BE49-F238E27FC236}">
                    <a16:creationId xmlns:a16="http://schemas.microsoft.com/office/drawing/2014/main" id="{2D7A4F84-58AF-4D68-8BBE-3900D547AD76}"/>
                  </a:ext>
                </a:extLst>
              </p:cNvPr>
              <p:cNvSpPr txBox="1"/>
              <p:nvPr/>
            </p:nvSpPr>
            <p:spPr>
              <a:xfrm rot="16200000">
                <a:off x="5282691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</a:t>
                </a:r>
              </a:p>
            </p:txBody>
          </p:sp>
          <p:sp>
            <p:nvSpPr>
              <p:cNvPr id="155" name="TekstSylinder 154">
                <a:extLst>
                  <a:ext uri="{FF2B5EF4-FFF2-40B4-BE49-F238E27FC236}">
                    <a16:creationId xmlns:a16="http://schemas.microsoft.com/office/drawing/2014/main" id="{A71EB796-8081-4164-B4D9-A3F73F1D95CB}"/>
                  </a:ext>
                </a:extLst>
              </p:cNvPr>
              <p:cNvSpPr txBox="1"/>
              <p:nvPr/>
            </p:nvSpPr>
            <p:spPr>
              <a:xfrm rot="16200000">
                <a:off x="5425077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2</a:t>
                </a:r>
              </a:p>
            </p:txBody>
          </p:sp>
          <p:sp>
            <p:nvSpPr>
              <p:cNvPr id="156" name="TekstSylinder 155">
                <a:extLst>
                  <a:ext uri="{FF2B5EF4-FFF2-40B4-BE49-F238E27FC236}">
                    <a16:creationId xmlns:a16="http://schemas.microsoft.com/office/drawing/2014/main" id="{66FF08D5-B1A6-48B6-96C4-E1D41D6204E8}"/>
                  </a:ext>
                </a:extLst>
              </p:cNvPr>
              <p:cNvSpPr txBox="1"/>
              <p:nvPr/>
            </p:nvSpPr>
            <p:spPr>
              <a:xfrm rot="16200000">
                <a:off x="5565900" y="344123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157" name="TekstSylinder 156">
                <a:extLst>
                  <a:ext uri="{FF2B5EF4-FFF2-40B4-BE49-F238E27FC236}">
                    <a16:creationId xmlns:a16="http://schemas.microsoft.com/office/drawing/2014/main" id="{4BD7F724-495A-44D3-A695-1AF92BA90613}"/>
                  </a:ext>
                </a:extLst>
              </p:cNvPr>
              <p:cNvSpPr txBox="1"/>
              <p:nvPr/>
            </p:nvSpPr>
            <p:spPr>
              <a:xfrm rot="16200000">
                <a:off x="5705600" y="344466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0</a:t>
                </a:r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272CB81C-C915-483E-9080-FE396DEB9B30}"/>
                  </a:ext>
                </a:extLst>
              </p:cNvPr>
              <p:cNvSpPr/>
              <p:nvPr/>
            </p:nvSpPr>
            <p:spPr>
              <a:xfrm>
                <a:off x="3707274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9" name="TekstSylinder 158">
                <a:extLst>
                  <a:ext uri="{FF2B5EF4-FFF2-40B4-BE49-F238E27FC236}">
                    <a16:creationId xmlns:a16="http://schemas.microsoft.com/office/drawing/2014/main" id="{052FCE9A-3798-48FA-9C39-AD31C343FCE3}"/>
                  </a:ext>
                </a:extLst>
              </p:cNvPr>
              <p:cNvSpPr txBox="1"/>
              <p:nvPr/>
            </p:nvSpPr>
            <p:spPr>
              <a:xfrm rot="16200000">
                <a:off x="3509854" y="3451835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Aref</a:t>
                </a:r>
              </a:p>
            </p:txBody>
          </p:sp>
        </p:grpSp>
        <p:grpSp>
          <p:nvGrpSpPr>
            <p:cNvPr id="102" name="Gruppe 101">
              <a:extLst>
                <a:ext uri="{FF2B5EF4-FFF2-40B4-BE49-F238E27FC236}">
                  <a16:creationId xmlns:a16="http://schemas.microsoft.com/office/drawing/2014/main" id="{AC332E1C-8125-4656-A167-394AE174BB0C}"/>
                </a:ext>
              </a:extLst>
            </p:cNvPr>
            <p:cNvGrpSpPr/>
            <p:nvPr/>
          </p:nvGrpSpPr>
          <p:grpSpPr>
            <a:xfrm flipV="1">
              <a:off x="3869634" y="1509262"/>
              <a:ext cx="2062321" cy="478915"/>
              <a:chOff x="3750857" y="3545086"/>
              <a:chExt cx="2062321" cy="478915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5F20B01B-05B1-4D85-A461-D7C519CB6E5A}"/>
                  </a:ext>
                </a:extLst>
              </p:cNvPr>
              <p:cNvSpPr/>
              <p:nvPr/>
            </p:nvSpPr>
            <p:spPr>
              <a:xfrm>
                <a:off x="39867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BF1D7F51-5F26-43A7-B5B0-4751954E0A9E}"/>
                  </a:ext>
                </a:extLst>
              </p:cNvPr>
              <p:cNvSpPr/>
              <p:nvPr/>
            </p:nvSpPr>
            <p:spPr>
              <a:xfrm>
                <a:off x="41264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05" name="Gruppe 104">
                <a:extLst>
                  <a:ext uri="{FF2B5EF4-FFF2-40B4-BE49-F238E27FC236}">
                    <a16:creationId xmlns:a16="http://schemas.microsoft.com/office/drawing/2014/main" id="{BD61EEC1-D29B-42FD-A460-7BC343ADE4EC}"/>
                  </a:ext>
                </a:extLst>
              </p:cNvPr>
              <p:cNvGrpSpPr/>
              <p:nvPr/>
            </p:nvGrpSpPr>
            <p:grpSpPr>
              <a:xfrm>
                <a:off x="42661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131" name="Gruppe 130">
                  <a:extLst>
                    <a:ext uri="{FF2B5EF4-FFF2-40B4-BE49-F238E27FC236}">
                      <a16:creationId xmlns:a16="http://schemas.microsoft.com/office/drawing/2014/main" id="{A94E937A-10FD-40EB-9AC6-43CDB37E8216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133" name="Ellipse 132">
                    <a:extLst>
                      <a:ext uri="{FF2B5EF4-FFF2-40B4-BE49-F238E27FC236}">
                        <a16:creationId xmlns:a16="http://schemas.microsoft.com/office/drawing/2014/main" id="{30FEE766-1032-45F9-9350-9712B0689EC5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4" name="Ellipse 133">
                    <a:extLst>
                      <a:ext uri="{FF2B5EF4-FFF2-40B4-BE49-F238E27FC236}">
                        <a16:creationId xmlns:a16="http://schemas.microsoft.com/office/drawing/2014/main" id="{F2166E6F-FB90-4DD9-AD16-827095B52F22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5" name="Ellipse 134">
                    <a:extLst>
                      <a:ext uri="{FF2B5EF4-FFF2-40B4-BE49-F238E27FC236}">
                        <a16:creationId xmlns:a16="http://schemas.microsoft.com/office/drawing/2014/main" id="{00324F39-C3F1-448E-9141-971F5D1E2EDC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2093D38F-2735-4F80-B859-0C54F70E6678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06" name="Gruppe 105">
                <a:extLst>
                  <a:ext uri="{FF2B5EF4-FFF2-40B4-BE49-F238E27FC236}">
                    <a16:creationId xmlns:a16="http://schemas.microsoft.com/office/drawing/2014/main" id="{893AFD42-7768-4058-91CA-011D5DF117DF}"/>
                  </a:ext>
                </a:extLst>
              </p:cNvPr>
              <p:cNvGrpSpPr/>
              <p:nvPr/>
            </p:nvGrpSpPr>
            <p:grpSpPr>
              <a:xfrm>
                <a:off x="48249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126" name="Gruppe 125">
                  <a:extLst>
                    <a:ext uri="{FF2B5EF4-FFF2-40B4-BE49-F238E27FC236}">
                      <a16:creationId xmlns:a16="http://schemas.microsoft.com/office/drawing/2014/main" id="{FAAC4E93-E36C-43BF-B686-74AA699F7F37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128" name="Ellipse 127">
                    <a:extLst>
                      <a:ext uri="{FF2B5EF4-FFF2-40B4-BE49-F238E27FC236}">
                        <a16:creationId xmlns:a16="http://schemas.microsoft.com/office/drawing/2014/main" id="{1BA4713E-155A-41F6-9B52-D1033C512FAA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29" name="Ellipse 128">
                    <a:extLst>
                      <a:ext uri="{FF2B5EF4-FFF2-40B4-BE49-F238E27FC236}">
                        <a16:creationId xmlns:a16="http://schemas.microsoft.com/office/drawing/2014/main" id="{0053F725-A022-4D09-BE00-DF13EADE837E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0" name="Ellipse 129">
                    <a:extLst>
                      <a:ext uri="{FF2B5EF4-FFF2-40B4-BE49-F238E27FC236}">
                        <a16:creationId xmlns:a16="http://schemas.microsoft.com/office/drawing/2014/main" id="{BA49346F-F1F6-435E-B4A7-18C1A08C0183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992F4B8A-6A51-4485-A586-B378A5C4177F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07" name="Gruppe 106">
                <a:extLst>
                  <a:ext uri="{FF2B5EF4-FFF2-40B4-BE49-F238E27FC236}">
                    <a16:creationId xmlns:a16="http://schemas.microsoft.com/office/drawing/2014/main" id="{231BA906-3ABE-4E2C-9949-98E2BD7158D6}"/>
                  </a:ext>
                </a:extLst>
              </p:cNvPr>
              <p:cNvGrpSpPr/>
              <p:nvPr/>
            </p:nvGrpSpPr>
            <p:grpSpPr>
              <a:xfrm>
                <a:off x="5383774" y="3548746"/>
                <a:ext cx="333188" cy="53788"/>
                <a:chOff x="3848101" y="3375212"/>
                <a:chExt cx="333188" cy="53788"/>
              </a:xfrm>
            </p:grpSpPr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EF27E49E-8D55-43F5-B319-68A4A2860256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C7DE3F82-7044-4B74-B520-729DE1D3A6D1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671FA74B-F97D-405B-BA3C-6EC56E1B9C94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108" name="TekstSylinder 107">
                <a:extLst>
                  <a:ext uri="{FF2B5EF4-FFF2-40B4-BE49-F238E27FC236}">
                    <a16:creationId xmlns:a16="http://schemas.microsoft.com/office/drawing/2014/main" id="{EA6A800C-C505-42DB-AB3F-676C07864413}"/>
                  </a:ext>
                </a:extLst>
              </p:cNvPr>
              <p:cNvSpPr txBox="1"/>
              <p:nvPr/>
            </p:nvSpPr>
            <p:spPr>
              <a:xfrm rot="16200000">
                <a:off x="3776263" y="3663485"/>
                <a:ext cx="4748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Reset</a:t>
                </a:r>
              </a:p>
            </p:txBody>
          </p:sp>
          <p:sp>
            <p:nvSpPr>
              <p:cNvPr id="109" name="TekstSylinder 108">
                <a:extLst>
                  <a:ext uri="{FF2B5EF4-FFF2-40B4-BE49-F238E27FC236}">
                    <a16:creationId xmlns:a16="http://schemas.microsoft.com/office/drawing/2014/main" id="{45117994-9391-44FA-8A03-BC50C6810A39}"/>
                  </a:ext>
                </a:extLst>
              </p:cNvPr>
              <p:cNvSpPr txBox="1"/>
              <p:nvPr/>
            </p:nvSpPr>
            <p:spPr>
              <a:xfrm rot="16200000">
                <a:off x="3941658" y="3659254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3,3V</a:t>
                </a:r>
              </a:p>
            </p:txBody>
          </p:sp>
          <p:sp>
            <p:nvSpPr>
              <p:cNvPr id="110" name="TekstSylinder 109">
                <a:extLst>
                  <a:ext uri="{FF2B5EF4-FFF2-40B4-BE49-F238E27FC236}">
                    <a16:creationId xmlns:a16="http://schemas.microsoft.com/office/drawing/2014/main" id="{0FEE4900-C4AA-4305-818B-1712F5547AB0}"/>
                  </a:ext>
                </a:extLst>
              </p:cNvPr>
              <p:cNvSpPr txBox="1"/>
              <p:nvPr/>
            </p:nvSpPr>
            <p:spPr>
              <a:xfrm rot="16200000">
                <a:off x="4133260" y="3625361"/>
                <a:ext cx="3225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5V</a:t>
                </a:r>
              </a:p>
            </p:txBody>
          </p:sp>
          <p:sp>
            <p:nvSpPr>
              <p:cNvPr id="111" name="TekstSylinder 110">
                <a:extLst>
                  <a:ext uri="{FF2B5EF4-FFF2-40B4-BE49-F238E27FC236}">
                    <a16:creationId xmlns:a16="http://schemas.microsoft.com/office/drawing/2014/main" id="{02C97BF7-EF4F-4F9B-9CB0-E698663647D4}"/>
                  </a:ext>
                </a:extLst>
              </p:cNvPr>
              <p:cNvSpPr txBox="1"/>
              <p:nvPr/>
            </p:nvSpPr>
            <p:spPr>
              <a:xfrm rot="16200000">
                <a:off x="4239320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112" name="TekstSylinder 111">
                <a:extLst>
                  <a:ext uri="{FF2B5EF4-FFF2-40B4-BE49-F238E27FC236}">
                    <a16:creationId xmlns:a16="http://schemas.microsoft.com/office/drawing/2014/main" id="{4474CC77-EECF-4BFE-8B33-044E77C48498}"/>
                  </a:ext>
                </a:extLst>
              </p:cNvPr>
              <p:cNvSpPr txBox="1"/>
              <p:nvPr/>
            </p:nvSpPr>
            <p:spPr>
              <a:xfrm rot="16200000">
                <a:off x="4371214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113" name="TekstSylinder 112">
                <a:extLst>
                  <a:ext uri="{FF2B5EF4-FFF2-40B4-BE49-F238E27FC236}">
                    <a16:creationId xmlns:a16="http://schemas.microsoft.com/office/drawing/2014/main" id="{5B639045-949D-4F9A-93AB-F517FFBDFF74}"/>
                  </a:ext>
                </a:extLst>
              </p:cNvPr>
              <p:cNvSpPr txBox="1"/>
              <p:nvPr/>
            </p:nvSpPr>
            <p:spPr>
              <a:xfrm rot="16200000">
                <a:off x="4537571" y="3625361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114" name="TekstSylinder 113">
                <a:extLst>
                  <a:ext uri="{FF2B5EF4-FFF2-40B4-BE49-F238E27FC236}">
                    <a16:creationId xmlns:a16="http://schemas.microsoft.com/office/drawing/2014/main" id="{CB5A3DC2-1B0F-4DA4-9E27-4CE6CED72B34}"/>
                  </a:ext>
                </a:extLst>
              </p:cNvPr>
              <p:cNvSpPr txBox="1"/>
              <p:nvPr/>
            </p:nvSpPr>
            <p:spPr>
              <a:xfrm rot="16200000">
                <a:off x="4682185" y="3625360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115" name="TekstSylinder 114">
                <a:extLst>
                  <a:ext uri="{FF2B5EF4-FFF2-40B4-BE49-F238E27FC236}">
                    <a16:creationId xmlns:a16="http://schemas.microsoft.com/office/drawing/2014/main" id="{18375579-8680-4884-B8B2-561FA4774749}"/>
                  </a:ext>
                </a:extLst>
              </p:cNvPr>
              <p:cNvSpPr txBox="1"/>
              <p:nvPr/>
            </p:nvSpPr>
            <p:spPr>
              <a:xfrm rot="16200000">
                <a:off x="4829504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A1</a:t>
                </a:r>
              </a:p>
            </p:txBody>
          </p:sp>
          <p:sp>
            <p:nvSpPr>
              <p:cNvPr id="116" name="TekstSylinder 115">
                <a:extLst>
                  <a:ext uri="{FF2B5EF4-FFF2-40B4-BE49-F238E27FC236}">
                    <a16:creationId xmlns:a16="http://schemas.microsoft.com/office/drawing/2014/main" id="{E13845BE-BB62-43E9-AE71-359CD8432A60}"/>
                  </a:ext>
                </a:extLst>
              </p:cNvPr>
              <p:cNvSpPr txBox="1"/>
              <p:nvPr/>
            </p:nvSpPr>
            <p:spPr>
              <a:xfrm rot="16200000">
                <a:off x="4971890" y="3625359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A2</a:t>
                </a:r>
              </a:p>
            </p:txBody>
          </p:sp>
          <p:sp>
            <p:nvSpPr>
              <p:cNvPr id="117" name="TekstSylinder 116">
                <a:extLst>
                  <a:ext uri="{FF2B5EF4-FFF2-40B4-BE49-F238E27FC236}">
                    <a16:creationId xmlns:a16="http://schemas.microsoft.com/office/drawing/2014/main" id="{AA2F4C2C-40C4-4486-A0AB-91D4316D79D8}"/>
                  </a:ext>
                </a:extLst>
              </p:cNvPr>
              <p:cNvSpPr txBox="1"/>
              <p:nvPr/>
            </p:nvSpPr>
            <p:spPr>
              <a:xfrm rot="16200000">
                <a:off x="5105095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A3</a:t>
                </a:r>
              </a:p>
            </p:txBody>
          </p:sp>
          <p:sp>
            <p:nvSpPr>
              <p:cNvPr id="118" name="TekstSylinder 117">
                <a:extLst>
                  <a:ext uri="{FF2B5EF4-FFF2-40B4-BE49-F238E27FC236}">
                    <a16:creationId xmlns:a16="http://schemas.microsoft.com/office/drawing/2014/main" id="{99EC12C4-E5E0-4DF9-9470-FDB7EFCC7327}"/>
                  </a:ext>
                </a:extLst>
              </p:cNvPr>
              <p:cNvSpPr txBox="1"/>
              <p:nvPr/>
            </p:nvSpPr>
            <p:spPr>
              <a:xfrm rot="16200000">
                <a:off x="5247481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A4</a:t>
                </a:r>
              </a:p>
            </p:txBody>
          </p:sp>
          <p:sp>
            <p:nvSpPr>
              <p:cNvPr id="119" name="TekstSylinder 118">
                <a:extLst>
                  <a:ext uri="{FF2B5EF4-FFF2-40B4-BE49-F238E27FC236}">
                    <a16:creationId xmlns:a16="http://schemas.microsoft.com/office/drawing/2014/main" id="{3FACC426-A874-4F72-BE54-745FF5A31603}"/>
                  </a:ext>
                </a:extLst>
              </p:cNvPr>
              <p:cNvSpPr txBox="1"/>
              <p:nvPr/>
            </p:nvSpPr>
            <p:spPr>
              <a:xfrm rot="16200000">
                <a:off x="5425173" y="36147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120" name="TekstSylinder 119">
                <a:extLst>
                  <a:ext uri="{FF2B5EF4-FFF2-40B4-BE49-F238E27FC236}">
                    <a16:creationId xmlns:a16="http://schemas.microsoft.com/office/drawing/2014/main" id="{2E535BC3-F067-4C41-AA8E-3DE7405DD635}"/>
                  </a:ext>
                </a:extLst>
              </p:cNvPr>
              <p:cNvSpPr txBox="1"/>
              <p:nvPr/>
            </p:nvSpPr>
            <p:spPr>
              <a:xfrm rot="16200000">
                <a:off x="5528004" y="3618202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A5</a:t>
                </a:r>
              </a:p>
            </p:txBody>
          </p:sp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61771324-C888-47F3-A527-00CE8B321B6B}"/>
                  </a:ext>
                </a:extLst>
              </p:cNvPr>
              <p:cNvSpPr/>
              <p:nvPr/>
            </p:nvSpPr>
            <p:spPr>
              <a:xfrm>
                <a:off x="3849942" y="354508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2" name="TekstSylinder 121">
                <a:extLst>
                  <a:ext uri="{FF2B5EF4-FFF2-40B4-BE49-F238E27FC236}">
                    <a16:creationId xmlns:a16="http://schemas.microsoft.com/office/drawing/2014/main" id="{869BC966-1FAE-4D81-A3F6-D0367C150640}"/>
                  </a:ext>
                </a:extLst>
              </p:cNvPr>
              <p:cNvSpPr txBox="1"/>
              <p:nvPr/>
            </p:nvSpPr>
            <p:spPr>
              <a:xfrm rot="16200000">
                <a:off x="3658204" y="3659380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Ioref</a:t>
                </a:r>
              </a:p>
            </p:txBody>
          </p:sp>
        </p:grpSp>
      </p:grpSp>
      <p:cxnSp>
        <p:nvCxnSpPr>
          <p:cNvPr id="187" name="Rett linje 186">
            <a:extLst>
              <a:ext uri="{FF2B5EF4-FFF2-40B4-BE49-F238E27FC236}">
                <a16:creationId xmlns:a16="http://schemas.microsoft.com/office/drawing/2014/main" id="{85DD616A-E9DF-447C-A729-D3AE165376DC}"/>
              </a:ext>
            </a:extLst>
          </p:cNvPr>
          <p:cNvCxnSpPr>
            <a:stCxn id="38" idx="3"/>
          </p:cNvCxnSpPr>
          <p:nvPr/>
        </p:nvCxnSpPr>
        <p:spPr>
          <a:xfrm flipH="1" flipV="1">
            <a:off x="4697506" y="991983"/>
            <a:ext cx="365644" cy="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Rett linje 188">
            <a:extLst>
              <a:ext uri="{FF2B5EF4-FFF2-40B4-BE49-F238E27FC236}">
                <a16:creationId xmlns:a16="http://schemas.microsoft.com/office/drawing/2014/main" id="{5CEE1DA8-CDC3-44D5-BB88-BE5FB2C3269A}"/>
              </a:ext>
            </a:extLst>
          </p:cNvPr>
          <p:cNvCxnSpPr>
            <a:cxnSpLocks/>
          </p:cNvCxnSpPr>
          <p:nvPr/>
        </p:nvCxnSpPr>
        <p:spPr>
          <a:xfrm flipH="1">
            <a:off x="4697506" y="991741"/>
            <a:ext cx="1642" cy="1754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Rett linje 190">
            <a:extLst>
              <a:ext uri="{FF2B5EF4-FFF2-40B4-BE49-F238E27FC236}">
                <a16:creationId xmlns:a16="http://schemas.microsoft.com/office/drawing/2014/main" id="{BBB414AF-6F27-44B7-9B71-9263CD991CC6}"/>
              </a:ext>
            </a:extLst>
          </p:cNvPr>
          <p:cNvCxnSpPr>
            <a:stCxn id="112" idx="3"/>
          </p:cNvCxnSpPr>
          <p:nvPr/>
        </p:nvCxnSpPr>
        <p:spPr>
          <a:xfrm flipH="1" flipV="1">
            <a:off x="7458635" y="991741"/>
            <a:ext cx="589594" cy="2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Rett linje 192">
            <a:extLst>
              <a:ext uri="{FF2B5EF4-FFF2-40B4-BE49-F238E27FC236}">
                <a16:creationId xmlns:a16="http://schemas.microsoft.com/office/drawing/2014/main" id="{F3742868-B233-48E0-931B-D30951D9B6FA}"/>
              </a:ext>
            </a:extLst>
          </p:cNvPr>
          <p:cNvCxnSpPr>
            <a:cxnSpLocks/>
          </p:cNvCxnSpPr>
          <p:nvPr/>
        </p:nvCxnSpPr>
        <p:spPr>
          <a:xfrm>
            <a:off x="7458635" y="997220"/>
            <a:ext cx="0" cy="1748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Rett linje 194">
            <a:extLst>
              <a:ext uri="{FF2B5EF4-FFF2-40B4-BE49-F238E27FC236}">
                <a16:creationId xmlns:a16="http://schemas.microsoft.com/office/drawing/2014/main" id="{4CF56912-851C-494F-AE75-02843E5E406C}"/>
              </a:ext>
            </a:extLst>
          </p:cNvPr>
          <p:cNvCxnSpPr>
            <a:cxnSpLocks/>
            <a:stCxn id="113" idx="3"/>
          </p:cNvCxnSpPr>
          <p:nvPr/>
        </p:nvCxnSpPr>
        <p:spPr>
          <a:xfrm flipH="1" flipV="1">
            <a:off x="7691425" y="1130201"/>
            <a:ext cx="380047" cy="48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Rett linje 196">
            <a:extLst>
              <a:ext uri="{FF2B5EF4-FFF2-40B4-BE49-F238E27FC236}">
                <a16:creationId xmlns:a16="http://schemas.microsoft.com/office/drawing/2014/main" id="{A2B9FA53-4E65-4ACC-8EFB-19023912F62D}"/>
              </a:ext>
            </a:extLst>
          </p:cNvPr>
          <p:cNvCxnSpPr>
            <a:cxnSpLocks/>
          </p:cNvCxnSpPr>
          <p:nvPr/>
        </p:nvCxnSpPr>
        <p:spPr>
          <a:xfrm>
            <a:off x="7691425" y="1140226"/>
            <a:ext cx="0" cy="24338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Rett linje 198">
            <a:extLst>
              <a:ext uri="{FF2B5EF4-FFF2-40B4-BE49-F238E27FC236}">
                <a16:creationId xmlns:a16="http://schemas.microsoft.com/office/drawing/2014/main" id="{198F4475-6EE4-419F-81A3-71741E33EA04}"/>
              </a:ext>
            </a:extLst>
          </p:cNvPr>
          <p:cNvCxnSpPr>
            <a:stCxn id="39" idx="3"/>
          </p:cNvCxnSpPr>
          <p:nvPr/>
        </p:nvCxnSpPr>
        <p:spPr>
          <a:xfrm flipH="1" flipV="1">
            <a:off x="4880328" y="1133203"/>
            <a:ext cx="206065" cy="2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Rett linje 200">
            <a:extLst>
              <a:ext uri="{FF2B5EF4-FFF2-40B4-BE49-F238E27FC236}">
                <a16:creationId xmlns:a16="http://schemas.microsoft.com/office/drawing/2014/main" id="{4EB6BB39-27E4-40CA-9451-B80D7275FF9E}"/>
              </a:ext>
            </a:extLst>
          </p:cNvPr>
          <p:cNvCxnSpPr>
            <a:cxnSpLocks/>
          </p:cNvCxnSpPr>
          <p:nvPr/>
        </p:nvCxnSpPr>
        <p:spPr>
          <a:xfrm>
            <a:off x="4880328" y="1133203"/>
            <a:ext cx="0" cy="1502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Ellipse 207">
            <a:extLst>
              <a:ext uri="{FF2B5EF4-FFF2-40B4-BE49-F238E27FC236}">
                <a16:creationId xmlns:a16="http://schemas.microsoft.com/office/drawing/2014/main" id="{2391F48B-173A-4766-A6DF-3458F2CBE7A6}"/>
              </a:ext>
            </a:extLst>
          </p:cNvPr>
          <p:cNvSpPr/>
          <p:nvPr/>
        </p:nvSpPr>
        <p:spPr>
          <a:xfrm>
            <a:off x="4645641" y="2684611"/>
            <a:ext cx="99557" cy="995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2" name="Rett linje 211">
            <a:extLst>
              <a:ext uri="{FF2B5EF4-FFF2-40B4-BE49-F238E27FC236}">
                <a16:creationId xmlns:a16="http://schemas.microsoft.com/office/drawing/2014/main" id="{8EE43A92-8EC3-40F1-988C-5F44A37CA628}"/>
              </a:ext>
            </a:extLst>
          </p:cNvPr>
          <p:cNvCxnSpPr/>
          <p:nvPr/>
        </p:nvCxnSpPr>
        <p:spPr>
          <a:xfrm>
            <a:off x="4697506" y="2746068"/>
            <a:ext cx="27611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Rett linje 217">
            <a:extLst>
              <a:ext uri="{FF2B5EF4-FFF2-40B4-BE49-F238E27FC236}">
                <a16:creationId xmlns:a16="http://schemas.microsoft.com/office/drawing/2014/main" id="{089AB48A-B0D4-4364-AB44-DC2220D18E7F}"/>
              </a:ext>
            </a:extLst>
          </p:cNvPr>
          <p:cNvCxnSpPr>
            <a:stCxn id="214" idx="4"/>
          </p:cNvCxnSpPr>
          <p:nvPr/>
        </p:nvCxnSpPr>
        <p:spPr>
          <a:xfrm flipH="1">
            <a:off x="4880328" y="2898393"/>
            <a:ext cx="3739" cy="67573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Rett linje 220">
            <a:extLst>
              <a:ext uri="{FF2B5EF4-FFF2-40B4-BE49-F238E27FC236}">
                <a16:creationId xmlns:a16="http://schemas.microsoft.com/office/drawing/2014/main" id="{D585BCCD-2AE3-4A32-85E2-C41D4DF1DE39}"/>
              </a:ext>
            </a:extLst>
          </p:cNvPr>
          <p:cNvCxnSpPr>
            <a:cxnSpLocks/>
          </p:cNvCxnSpPr>
          <p:nvPr/>
        </p:nvCxnSpPr>
        <p:spPr>
          <a:xfrm>
            <a:off x="4865447" y="3564097"/>
            <a:ext cx="281109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Ellipse 225">
            <a:extLst>
              <a:ext uri="{FF2B5EF4-FFF2-40B4-BE49-F238E27FC236}">
                <a16:creationId xmlns:a16="http://schemas.microsoft.com/office/drawing/2014/main" id="{BDE85206-DEEC-44D4-8EB1-7612D482D7C2}"/>
              </a:ext>
            </a:extLst>
          </p:cNvPr>
          <p:cNvSpPr/>
          <p:nvPr/>
        </p:nvSpPr>
        <p:spPr>
          <a:xfrm>
            <a:off x="4830549" y="3523445"/>
            <a:ext cx="99557" cy="995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876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146</Words>
  <Application>Microsoft Office PowerPoint</Application>
  <PresentationFormat>Widescreen</PresentationFormat>
  <Paragraphs>138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Åsmund Runningen</dc:creator>
  <cp:lastModifiedBy>Åsmund Runningen</cp:lastModifiedBy>
  <cp:revision>1</cp:revision>
  <dcterms:created xsi:type="dcterms:W3CDTF">2019-03-16T21:41:14Z</dcterms:created>
  <dcterms:modified xsi:type="dcterms:W3CDTF">2019-03-16T22:36:53Z</dcterms:modified>
</cp:coreProperties>
</file>