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632" name="Slide Image Placeholder 1"/>
          <p:cNvSpPr>
            <a:spLocks noChangeAspect="1" noRot="1" noGrp="1"/>
          </p:cNvSpPr>
          <p:nvPr>
            <p:ph type="sldImg"/>
          </p:nvPr>
        </p:nvSpPr>
        <p:spPr/>
      </p:sp>
      <p:sp>
        <p:nvSpPr>
          <p:cNvPr id="1048633" name="Notes Placeholder 2"/>
          <p:cNvSpPr>
            <a:spLocks noGrp="1"/>
          </p:cNvSpPr>
          <p:nvPr>
            <p:ph type="body" idx="1"/>
          </p:nvPr>
        </p:nvSpPr>
        <p:spPr/>
        <p:txBody>
          <a:bodyPr/>
          <a:p>
            <a:endParaRPr dirty="0" lang="en-IN"/>
          </a:p>
        </p:txBody>
      </p:sp>
      <p:sp>
        <p:nvSpPr>
          <p:cNvPr id="1048634"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09"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0"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1"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2"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3"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8"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pn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grpSp>
        <p:nvGrpSpPr>
          <p:cNvPr id="27" name="object 2"/>
          <p:cNvGrpSpPr/>
          <p:nvPr/>
        </p:nvGrpSpPr>
        <p:grpSpPr>
          <a:xfrm>
            <a:off x="876299" y="990600"/>
            <a:ext cx="1743075" cy="1333500"/>
            <a:chOff x="742950" y="1104900"/>
            <a:chExt cx="1743075" cy="1333500"/>
          </a:xfrm>
        </p:grpSpPr>
        <p:sp>
          <p:nvSpPr>
            <p:cNvPr id="1048625"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6"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7"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8"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9" name="object 7"/>
          <p:cNvSpPr txBox="1">
            <a:spLocks noGrp="1"/>
          </p:cNvSpPr>
          <p:nvPr>
            <p:ph type="ctrTitle"/>
          </p:nvPr>
        </p:nvSpPr>
        <p:spPr>
          <a:xfrm>
            <a:off x="1490661" y="0"/>
            <a:ext cx="7629525" cy="613410"/>
          </a:xfrm>
          <a:prstGeom prst="rect"/>
        </p:spPr>
        <p:txBody>
          <a:bodyPr bIns="0" lIns="0" rIns="0" rtlCol="0" tIns="16510" vert="horz" wrap="square">
            <a:spAutoFit/>
          </a:bodyPr>
          <a:p>
            <a:pPr indent="0" marL="2870835">
              <a:spcBef>
                <a:spcPts val="130"/>
              </a:spcBef>
              <a:buNone/>
            </a:pPr>
            <a:r>
              <a:rPr altLang="en-IN" b="1" dirty="0" sz="4000" i="0" lang="en-US" spc="15">
                <a:solidFill>
                  <a:srgbClr val="0F0F0F"/>
                </a:solidFill>
                <a:effectLst/>
                <a:latin typeface="Times New Roman" panose="02020603050405020304" pitchFamily="18" charset="0"/>
                <a:cs typeface="Times New Roman" panose="02020603050405020304" pitchFamily="18" charset="0"/>
              </a:rPr>
              <a:t>D</a:t>
            </a:r>
            <a:r>
              <a:rPr altLang="en-IN" b="1" dirty="0" sz="4000" i="0" lang="en-US" spc="15">
                <a:solidFill>
                  <a:srgbClr val="0F0F0F"/>
                </a:solidFill>
                <a:effectLst/>
                <a:latin typeface="Times New Roman" panose="02020603050405020304" pitchFamily="18" charset="0"/>
                <a:cs typeface="Times New Roman" panose="02020603050405020304" pitchFamily="18" charset="0"/>
              </a:rPr>
              <a:t>I</a:t>
            </a:r>
            <a:r>
              <a:rPr altLang="en-IN" b="1" dirty="0" sz="4000" i="0" lang="en-US" spc="15">
                <a:solidFill>
                  <a:srgbClr val="0F0F0F"/>
                </a:solidFill>
                <a:effectLst/>
                <a:latin typeface="Times New Roman" panose="02020603050405020304" pitchFamily="18" charset="0"/>
                <a:cs typeface="Times New Roman" panose="02020603050405020304" pitchFamily="18" charset="0"/>
              </a:rPr>
              <a:t>G</a:t>
            </a:r>
            <a:r>
              <a:rPr altLang="en-IN" b="1" dirty="0" sz="4000" i="0" lang="en-US" spc="15">
                <a:solidFill>
                  <a:srgbClr val="0F0F0F"/>
                </a:solidFill>
                <a:effectLst/>
                <a:latin typeface="Times New Roman" panose="02020603050405020304" pitchFamily="18" charset="0"/>
                <a:cs typeface="Times New Roman" panose="02020603050405020304" pitchFamily="18" charset="0"/>
              </a:rPr>
              <a:t>I</a:t>
            </a:r>
            <a:r>
              <a:rPr altLang="en-IN" b="1" dirty="0" sz="4000" i="0" lang="en-US" spc="15">
                <a:solidFill>
                  <a:srgbClr val="0F0F0F"/>
                </a:solidFill>
                <a:effectLst/>
                <a:latin typeface="Times New Roman" panose="02020603050405020304" pitchFamily="18" charset="0"/>
                <a:cs typeface="Times New Roman" panose="02020603050405020304" pitchFamily="18" charset="0"/>
              </a:rPr>
              <a:t>T</a:t>
            </a:r>
            <a:r>
              <a:rPr altLang="en-IN" b="1" dirty="0" sz="4000" i="0" lang="en-US" spc="15">
                <a:solidFill>
                  <a:srgbClr val="0F0F0F"/>
                </a:solidFill>
                <a:effectLst/>
                <a:latin typeface="Times New Roman" panose="02020603050405020304" pitchFamily="18" charset="0"/>
                <a:cs typeface="Times New Roman" panose="02020603050405020304" pitchFamily="18" charset="0"/>
              </a:rPr>
              <a:t>A</a:t>
            </a:r>
            <a:r>
              <a:rPr altLang="en-IN" b="1" dirty="0" sz="4000" i="0" lang="en-US" spc="15">
                <a:solidFill>
                  <a:srgbClr val="0F0F0F"/>
                </a:solidFill>
                <a:effectLst/>
                <a:latin typeface="Times New Roman" panose="02020603050405020304" pitchFamily="18" charset="0"/>
                <a:cs typeface="Times New Roman" panose="02020603050405020304" pitchFamily="18" charset="0"/>
              </a:rPr>
              <a:t>L</a:t>
            </a:r>
            <a:r>
              <a:rPr altLang="en-IN" b="1" dirty="0" sz="4000" i="0" lang="en-US" spc="15">
                <a:solidFill>
                  <a:srgbClr val="0F0F0F"/>
                </a:solidFill>
                <a:effectLst/>
                <a:latin typeface="Times New Roman" panose="02020603050405020304" pitchFamily="18" charset="0"/>
                <a:cs typeface="Times New Roman" panose="02020603050405020304" pitchFamily="18" charset="0"/>
              </a:rPr>
              <a:t> </a:t>
            </a:r>
            <a:r>
              <a:rPr altLang="en-IN" b="1" dirty="0" sz="4000" i="0" lang="en-US" spc="15">
                <a:solidFill>
                  <a:srgbClr val="0F0F0F"/>
                </a:solidFill>
                <a:effectLst/>
                <a:latin typeface="Times New Roman" panose="02020603050405020304" pitchFamily="18" charset="0"/>
                <a:cs typeface="Times New Roman" panose="02020603050405020304" pitchFamily="18" charset="0"/>
              </a:rPr>
              <a:t>P</a:t>
            </a:r>
            <a:r>
              <a:rPr altLang="en-IN" b="1" dirty="0" sz="4000" i="0" lang="en-US" spc="15">
                <a:solidFill>
                  <a:srgbClr val="0F0F0F"/>
                </a:solidFill>
                <a:effectLst/>
                <a:latin typeface="Times New Roman" panose="02020603050405020304" pitchFamily="18" charset="0"/>
                <a:cs typeface="Times New Roman" panose="02020603050405020304" pitchFamily="18" charset="0"/>
              </a:rPr>
              <a:t>O</a:t>
            </a:r>
            <a:r>
              <a:rPr altLang="en-IN" b="1" dirty="0" sz="4000" i="0" lang="en-US" spc="15">
                <a:solidFill>
                  <a:srgbClr val="0F0F0F"/>
                </a:solidFill>
                <a:effectLst/>
                <a:latin typeface="Times New Roman" panose="02020603050405020304" pitchFamily="18" charset="0"/>
                <a:cs typeface="Times New Roman" panose="02020603050405020304" pitchFamily="18" charset="0"/>
              </a:rPr>
              <a:t>R</a:t>
            </a:r>
            <a:r>
              <a:rPr altLang="en-IN" b="1" dirty="0" sz="4000" i="0" lang="en-US" spc="15">
                <a:solidFill>
                  <a:srgbClr val="0F0F0F"/>
                </a:solidFill>
                <a:effectLst/>
                <a:latin typeface="Times New Roman" panose="02020603050405020304" pitchFamily="18" charset="0"/>
                <a:cs typeface="Times New Roman" panose="02020603050405020304" pitchFamily="18" charset="0"/>
              </a:rPr>
              <a:t>T</a:t>
            </a:r>
            <a:r>
              <a:rPr altLang="en-IN" b="1" dirty="0" sz="4000" i="0" lang="en-US" spc="15">
                <a:solidFill>
                  <a:srgbClr val="0F0F0F"/>
                </a:solidFill>
                <a:effectLst/>
                <a:latin typeface="Times New Roman" panose="02020603050405020304" pitchFamily="18" charset="0"/>
                <a:cs typeface="Times New Roman" panose="02020603050405020304" pitchFamily="18" charset="0"/>
              </a:rPr>
              <a:t>F</a:t>
            </a:r>
            <a:r>
              <a:rPr altLang="en-IN" b="1" dirty="0" sz="4000" i="0" lang="en-US" spc="15">
                <a:solidFill>
                  <a:srgbClr val="0F0F0F"/>
                </a:solidFill>
                <a:effectLst/>
                <a:latin typeface="Times New Roman" panose="02020603050405020304" pitchFamily="18" charset="0"/>
                <a:cs typeface="Times New Roman" panose="02020603050405020304" pitchFamily="18" charset="0"/>
              </a:rPr>
              <a:t>O</a:t>
            </a:r>
            <a:r>
              <a:rPr altLang="en-IN" b="1" dirty="0" sz="4000" i="0" lang="en-US" spc="15">
                <a:solidFill>
                  <a:srgbClr val="0F0F0F"/>
                </a:solidFill>
                <a:effectLst/>
                <a:latin typeface="Times New Roman" panose="02020603050405020304" pitchFamily="18" charset="0"/>
                <a:cs typeface="Times New Roman" panose="02020603050405020304" pitchFamily="18" charset="0"/>
              </a:rPr>
              <a:t>L</a:t>
            </a:r>
            <a:r>
              <a:rPr altLang="en-IN" b="1" dirty="0" sz="4000" i="0" lang="en-US" spc="15">
                <a:solidFill>
                  <a:srgbClr val="0F0F0F"/>
                </a:solidFill>
                <a:effectLst/>
                <a:latin typeface="Times New Roman" panose="02020603050405020304" pitchFamily="18" charset="0"/>
                <a:cs typeface="Times New Roman" panose="02020603050405020304" pitchFamily="18" charset="0"/>
              </a:rPr>
              <a:t>I</a:t>
            </a:r>
            <a:r>
              <a:rPr altLang="en-IN" b="1" dirty="0" sz="4000" i="0" lang="en-US" spc="15">
                <a:solidFill>
                  <a:srgbClr val="0F0F0F"/>
                </a:solidFill>
                <a:effectLst/>
                <a:latin typeface="Times New Roman" panose="02020603050405020304" pitchFamily="18" charset="0"/>
                <a:cs typeface="Times New Roman" panose="02020603050405020304" pitchFamily="18" charset="0"/>
              </a:rPr>
              <a:t>O</a:t>
            </a:r>
            <a:endParaRPr dirty="0" spc="15"/>
          </a:p>
        </p:txBody>
      </p:sp>
      <p:pic>
        <p:nvPicPr>
          <p:cNvPr id="2097157"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30"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31" name="TextBox 13"/>
          <p:cNvSpPr txBox="1"/>
          <p:nvPr/>
        </p:nvSpPr>
        <p:spPr>
          <a:xfrm>
            <a:off x="2066103" y="3088005"/>
            <a:ext cx="10125897" cy="1920240"/>
          </a:xfrm>
          <a:prstGeom prst="rect"/>
          <a:noFill/>
        </p:spPr>
        <p:txBody>
          <a:bodyPr anchor="t" bIns="45720" lIns="91440" rIns="91440" rtlCol="0" tIns="45720" wrap="square">
            <a:spAutoFit/>
          </a:bodyPr>
          <a:p>
            <a:r>
              <a:rPr dirty="0" sz="2000" lang="en-US"/>
              <a:t>STUDENT NAME:</a:t>
            </a:r>
            <a:r>
              <a:rPr altLang="en-IN" dirty="0" sz="2000" lang="en-US"/>
              <a:t> </a:t>
            </a:r>
            <a:r>
              <a:rPr altLang="en-IN" dirty="0" sz="2000" lang="en-US"/>
              <a:t>E</a:t>
            </a:r>
            <a:r>
              <a:rPr altLang="en-IN" dirty="0" sz="2000" lang="en-US"/>
              <a:t>.</a:t>
            </a:r>
            <a:r>
              <a:rPr altLang="en-IN" dirty="0" sz="2000" lang="en-US"/>
              <a:t>F</a:t>
            </a:r>
            <a:r>
              <a:rPr altLang="en-IN" dirty="0" sz="2000" lang="en-US"/>
              <a:t>.</a:t>
            </a:r>
            <a:r>
              <a:rPr altLang="en-IN" dirty="0" sz="2000" lang="en-US"/>
              <a:t> </a:t>
            </a:r>
            <a:r>
              <a:rPr altLang="en-IN" dirty="0" sz="2000" lang="en-US"/>
              <a:t>H</a:t>
            </a:r>
            <a:r>
              <a:rPr altLang="en-IN" dirty="0" sz="2000" lang="en-US"/>
              <a:t>I</a:t>
            </a:r>
            <a:r>
              <a:rPr altLang="en-IN" dirty="0" sz="2000" lang="en-US"/>
              <a:t>L</a:t>
            </a:r>
            <a:r>
              <a:rPr altLang="en-IN" dirty="0" sz="2000" lang="en-US"/>
              <a:t>M</a:t>
            </a:r>
            <a:r>
              <a:rPr altLang="en-IN" dirty="0" sz="2000" lang="en-US"/>
              <a:t>IYA </a:t>
            </a:r>
            <a:r>
              <a:rPr altLang="en-IN" dirty="0" sz="2000" lang="en-US"/>
              <a:t>N</a:t>
            </a:r>
            <a:r>
              <a:rPr altLang="en-IN" dirty="0" sz="2000" lang="en-US"/>
              <a:t>O</a:t>
            </a:r>
            <a:r>
              <a:rPr altLang="en-IN" dirty="0" sz="2000" lang="en-US"/>
              <a:t>O</a:t>
            </a:r>
            <a:r>
              <a:rPr altLang="en-IN" dirty="0" sz="2000" lang="en-US"/>
              <a:t>R</a:t>
            </a:r>
            <a:r>
              <a:rPr altLang="en-IN" dirty="0" sz="2000" lang="en-US"/>
              <a:t>I</a:t>
            </a:r>
            <a:r>
              <a:rPr altLang="en-IN" dirty="0" sz="2000" lang="en-US"/>
              <a:t>N</a:t>
            </a:r>
            <a:r>
              <a:rPr altLang="en-IN" dirty="0" sz="2000" lang="en-US"/>
              <a:t> </a:t>
            </a:r>
            <a:endParaRPr altLang="en-US" sz="1800" lang="zh-CN"/>
          </a:p>
          <a:p>
            <a:r>
              <a:rPr dirty="0" sz="2000" lang="en-US"/>
              <a:t>REGISTERNO</a:t>
            </a:r>
            <a:r>
              <a:rPr dirty="0" sz="2000" lang="en-US"/>
              <a:t>AND</a:t>
            </a:r>
            <a:r>
              <a:rPr dirty="0" sz="2000" lang="en-US"/>
              <a:t>NMID:</a:t>
            </a:r>
            <a:r>
              <a:rPr altLang="en-IN" dirty="0" sz="2000" lang="en-US"/>
              <a:t> </a:t>
            </a:r>
            <a:r>
              <a:rPr altLang="en-IN" dirty="0" sz="2000" lang="en-US"/>
              <a:t>2</a:t>
            </a:r>
            <a:r>
              <a:rPr altLang="en-IN" dirty="0" sz="2000" lang="en-US"/>
              <a:t>4</a:t>
            </a:r>
            <a:r>
              <a:rPr altLang="en-IN" dirty="0" sz="2000" lang="en-US"/>
              <a:t>2</a:t>
            </a:r>
            <a:r>
              <a:rPr altLang="en-IN" dirty="0" sz="2000" lang="en-US"/>
              <a:t>8</a:t>
            </a:r>
            <a:r>
              <a:rPr altLang="en-IN" dirty="0" sz="2000" lang="en-US"/>
              <a:t>B</a:t>
            </a:r>
            <a:r>
              <a:rPr altLang="en-IN" dirty="0" sz="2000" lang="en-US"/>
              <a:t>0</a:t>
            </a:r>
            <a:r>
              <a:rPr altLang="en-IN" dirty="0" sz="2000" lang="en-US"/>
              <a:t>2</a:t>
            </a:r>
            <a:r>
              <a:rPr altLang="en-IN" dirty="0" sz="2000" lang="en-US"/>
              <a:t>2</a:t>
            </a:r>
            <a:r>
              <a:rPr altLang="en-IN" dirty="0" sz="2000" lang="en-US"/>
              <a:t>3</a:t>
            </a:r>
            <a:r>
              <a:rPr altLang="en-IN" dirty="0" sz="2000" lang="en-US"/>
              <a:t> </a:t>
            </a:r>
            <a:r>
              <a:rPr altLang="en-IN" dirty="0" sz="2000" lang="en-US"/>
              <a:t>A</a:t>
            </a:r>
            <a:r>
              <a:rPr altLang="en-IN" dirty="0" sz="2000" lang="en-US"/>
              <a:t>N</a:t>
            </a:r>
            <a:r>
              <a:rPr altLang="en-IN" dirty="0" sz="2000" lang="en-US"/>
              <a:t>D</a:t>
            </a:r>
            <a:r>
              <a:rPr altLang="en-IN" dirty="0" sz="2000" lang="en-US"/>
              <a:t> </a:t>
            </a:r>
            <a:r>
              <a:rPr altLang="en-IN" dirty="0" sz="2000" lang="en-US"/>
              <a:t>2</a:t>
            </a:r>
            <a:r>
              <a:rPr altLang="en-IN" dirty="0" sz="2000" lang="en-US"/>
              <a:t>C</a:t>
            </a:r>
            <a:r>
              <a:rPr altLang="en-IN" dirty="0" sz="2000" lang="en-US"/>
              <a:t>6</a:t>
            </a:r>
            <a:r>
              <a:rPr altLang="en-IN" dirty="0" sz="2000" lang="en-US"/>
              <a:t>BBA4</a:t>
            </a:r>
            <a:r>
              <a:rPr altLang="en-IN" dirty="0" sz="2000" lang="en-US"/>
              <a:t>3</a:t>
            </a:r>
            <a:r>
              <a:rPr altLang="en-IN" dirty="0" sz="2000" lang="en-US"/>
              <a:t>3</a:t>
            </a:r>
            <a:r>
              <a:rPr altLang="en-IN" dirty="0" sz="2000" lang="en-US"/>
              <a:t>1</a:t>
            </a:r>
            <a:r>
              <a:rPr altLang="en-IN" dirty="0" sz="2000" lang="en-US"/>
              <a:t>B</a:t>
            </a:r>
            <a:r>
              <a:rPr altLang="en-IN" dirty="0" sz="2000" lang="en-US"/>
              <a:t>4</a:t>
            </a:r>
            <a:r>
              <a:rPr altLang="en-IN" dirty="0" sz="2000" lang="en-US"/>
              <a:t>F</a:t>
            </a:r>
            <a:r>
              <a:rPr altLang="en-IN" dirty="0" sz="2000" lang="en-US"/>
              <a:t>2</a:t>
            </a:r>
            <a:r>
              <a:rPr altLang="en-IN" dirty="0" sz="2000" lang="en-US"/>
              <a:t>9</a:t>
            </a:r>
            <a:r>
              <a:rPr altLang="en-IN" dirty="0" sz="2000" lang="en-US"/>
              <a:t>A</a:t>
            </a:r>
            <a:r>
              <a:rPr altLang="en-IN" dirty="0" sz="2000" lang="en-US"/>
              <a:t>B</a:t>
            </a:r>
            <a:r>
              <a:rPr altLang="en-IN" dirty="0" sz="2000" lang="en-US"/>
              <a:t>D</a:t>
            </a:r>
            <a:r>
              <a:rPr altLang="en-IN" dirty="0" sz="2000" lang="en-US"/>
              <a:t>D</a:t>
            </a:r>
            <a:r>
              <a:rPr altLang="en-IN" dirty="0" sz="2000" lang="en-US"/>
              <a:t>4</a:t>
            </a:r>
            <a:r>
              <a:rPr altLang="en-IN" dirty="0" sz="2000" lang="en-US"/>
              <a:t>5</a:t>
            </a:r>
            <a:r>
              <a:rPr altLang="en-IN" dirty="0" sz="2000" lang="en-US"/>
              <a:t>5</a:t>
            </a:r>
            <a:r>
              <a:rPr altLang="en-IN" dirty="0" sz="2000" lang="en-US"/>
              <a:t>6</a:t>
            </a:r>
            <a:r>
              <a:rPr altLang="en-IN" dirty="0" sz="2000" lang="en-US"/>
              <a:t>D</a:t>
            </a:r>
            <a:r>
              <a:rPr altLang="en-IN" dirty="0" sz="2000" lang="en-US"/>
              <a:t>C</a:t>
            </a:r>
            <a:r>
              <a:rPr altLang="en-IN" dirty="0" sz="2000" lang="en-US"/>
              <a:t>A</a:t>
            </a:r>
            <a:r>
              <a:rPr altLang="en-IN" dirty="0" sz="2000" lang="en-US"/>
              <a:t>2</a:t>
            </a:r>
            <a:r>
              <a:rPr altLang="en-IN" dirty="0" sz="2000" lang="en-US"/>
              <a:t>0</a:t>
            </a:r>
            <a:r>
              <a:rPr altLang="en-IN" dirty="0" sz="2000" lang="en-US"/>
              <a:t>3</a:t>
            </a:r>
            <a:r>
              <a:rPr altLang="en-IN" dirty="0" sz="2000" lang="en-US"/>
              <a:t>7</a:t>
            </a:r>
            <a:endParaRPr altLang="en-US" sz="1800" lang="zh-CN"/>
          </a:p>
          <a:p>
            <a:r>
              <a:rPr dirty="0" sz="2000" lang="en-US"/>
              <a:t>DEPARTMENT: </a:t>
            </a:r>
            <a:r>
              <a:rPr altLang="en-IN" dirty="0" sz="2000" lang="en-US"/>
              <a:t>B</a:t>
            </a:r>
            <a:r>
              <a:rPr altLang="en-IN" dirty="0" sz="2000" lang="en-US"/>
              <a:t>S</a:t>
            </a:r>
            <a:r>
              <a:rPr altLang="en-IN" dirty="0" sz="2000" lang="en-US"/>
              <a:t>C</a:t>
            </a:r>
            <a:r>
              <a:rPr altLang="en-IN" dirty="0" sz="2000" lang="en-US"/>
              <a:t> </a:t>
            </a:r>
            <a:r>
              <a:rPr altLang="en-IN" dirty="0" sz="2000" lang="en-US"/>
              <a:t>C</a:t>
            </a:r>
            <a:r>
              <a:rPr altLang="en-IN" dirty="0" sz="2000" lang="en-US"/>
              <a:t>O</a:t>
            </a:r>
            <a:r>
              <a:rPr altLang="en-IN" dirty="0" sz="2000" lang="en-US"/>
              <a:t>M</a:t>
            </a:r>
            <a:r>
              <a:rPr altLang="en-IN" dirty="0" sz="2000" lang="en-US"/>
              <a:t>P</a:t>
            </a:r>
            <a:r>
              <a:rPr altLang="en-IN" dirty="0" sz="2000" lang="en-US"/>
              <a:t>U</a:t>
            </a:r>
            <a:r>
              <a:rPr altLang="en-IN" dirty="0" sz="2000" lang="en-US"/>
              <a:t>T</a:t>
            </a:r>
            <a:r>
              <a:rPr altLang="en-IN" dirty="0" sz="2000" lang="en-US"/>
              <a:t>E</a:t>
            </a:r>
            <a:r>
              <a:rPr altLang="en-IN" dirty="0" sz="2000" lang="en-US"/>
              <a:t>R</a:t>
            </a:r>
            <a:r>
              <a:rPr altLang="en-IN" dirty="0" sz="2000" lang="en-US"/>
              <a:t> </a:t>
            </a:r>
            <a:r>
              <a:rPr altLang="en-IN" dirty="0" sz="2000" lang="en-US"/>
              <a:t>S</a:t>
            </a:r>
            <a:r>
              <a:rPr altLang="en-IN" dirty="0" sz="2000" lang="en-US"/>
              <a:t>C</a:t>
            </a:r>
            <a:r>
              <a:rPr altLang="en-IN" dirty="0" sz="2000" lang="en-US"/>
              <a:t>I</a:t>
            </a:r>
            <a:r>
              <a:rPr altLang="en-IN" dirty="0" sz="2000" lang="en-US"/>
              <a:t>ENCE</a:t>
            </a:r>
            <a:r>
              <a:rPr altLang="en-IN" dirty="0" sz="2000" lang="en-US"/>
              <a:t> </a:t>
            </a:r>
            <a:r>
              <a:rPr altLang="en-IN" dirty="0" sz="2000" lang="en-US"/>
              <a:t>WITH</a:t>
            </a:r>
            <a:r>
              <a:rPr altLang="en-IN" dirty="0" sz="2000" lang="en-US"/>
              <a:t> </a:t>
            </a:r>
            <a:r>
              <a:rPr altLang="en-IN" dirty="0" sz="2000" lang="en-US"/>
              <a:t>D</a:t>
            </a:r>
            <a:r>
              <a:rPr altLang="en-IN" dirty="0" sz="2000" lang="en-US"/>
              <a:t>A</a:t>
            </a:r>
            <a:r>
              <a:rPr altLang="en-IN" dirty="0" sz="2000" lang="en-US"/>
              <a:t>TA</a:t>
            </a:r>
            <a:r>
              <a:rPr altLang="en-IN" dirty="0" sz="2000" lang="en-US"/>
              <a:t> </a:t>
            </a:r>
            <a:r>
              <a:rPr altLang="en-IN" dirty="0" sz="2000" lang="en-US"/>
              <a:t>ANALYTICS</a:t>
            </a:r>
            <a:endParaRPr altLang="en-US" sz="1800" lang="zh-CN"/>
          </a:p>
          <a:p>
            <a:r>
              <a:rPr dirty="0" sz="2000" lang="en-US"/>
              <a:t>COLLEGE: COLLEGE/ UNIVERSITY</a:t>
            </a:r>
            <a:r>
              <a:rPr altLang="en-IN" dirty="0" sz="2000" lang="en-US"/>
              <a:t>:</a:t>
            </a:r>
            <a:r>
              <a:rPr altLang="en-IN" dirty="0" sz="2000" lang="en-US"/>
              <a:t> TIRUPUR </a:t>
            </a:r>
            <a:r>
              <a:rPr altLang="en-IN" dirty="0" sz="2000" lang="en-US"/>
              <a:t>KUMARAN </a:t>
            </a:r>
            <a:r>
              <a:rPr altLang="en-IN" dirty="0" sz="2000" lang="en-US"/>
              <a:t>COLLEGE </a:t>
            </a:r>
            <a:r>
              <a:rPr altLang="en-IN" dirty="0" sz="2000" lang="en-US"/>
              <a:t>FOR </a:t>
            </a:r>
            <a:r>
              <a:rPr altLang="en-IN" dirty="0" sz="2000" lang="en-US"/>
              <a:t>WOMEN</a:t>
            </a:r>
            <a:r>
              <a:rPr altLang="en-IN" dirty="0" sz="2000" lang="en-US"/>
              <a:t>/</a:t>
            </a:r>
            <a:r>
              <a:rPr altLang="en-IN" dirty="0" sz="2000" lang="en-US"/>
              <a:t> </a:t>
            </a:r>
            <a:r>
              <a:rPr altLang="en-IN" dirty="0" sz="2000" lang="en-US"/>
              <a:t>BHARATHIYAR </a:t>
            </a:r>
            <a:r>
              <a:rPr altLang="en-IN" dirty="0" sz="2000" lang="en-US"/>
              <a:t>U</a:t>
            </a:r>
            <a:r>
              <a:rPr altLang="en-IN" dirty="0" sz="2000" lang="en-US"/>
              <a:t>N</a:t>
            </a:r>
            <a:r>
              <a:rPr altLang="en-IN" dirty="0" sz="2000" lang="en-US"/>
              <a:t>I</a:t>
            </a:r>
            <a:r>
              <a:rPr altLang="en-IN" dirty="0" sz="2000" lang="en-US"/>
              <a:t>VERSITY </a:t>
            </a:r>
            <a:endParaRPr altLang="en-US" sz="1800" lang="zh-CN"/>
          </a:p>
          <a:p>
            <a:r>
              <a:rPr dirty="0" sz="20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sp>
        <p:nvSpPr>
          <p:cNvPr id="1048595"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59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599"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0"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pic>
        <p:nvPicPr>
          <p:cNvPr id="2097168" name=""/>
          <p:cNvPicPr>
            <a:picLocks/>
          </p:cNvPicPr>
          <p:nvPr/>
        </p:nvPicPr>
        <p:blipFill>
          <a:blip xmlns:r="http://schemas.openxmlformats.org/officeDocument/2006/relationships" r:embed="rId2"/>
          <a:stretch>
            <a:fillRect/>
          </a:stretch>
        </p:blipFill>
        <p:spPr>
          <a:xfrm>
            <a:off x="3211206" y="1294909"/>
            <a:ext cx="5264695" cy="5375626"/>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05"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0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714" name=""/>
          <p:cNvSpPr txBox="1"/>
          <p:nvPr/>
        </p:nvSpPr>
        <p:spPr>
          <a:xfrm rot="21599374">
            <a:off x="614393" y="1377873"/>
            <a:ext cx="9885641" cy="5958840"/>
          </a:xfrm>
          <a:prstGeom prst="rect"/>
        </p:spPr>
        <p:txBody>
          <a:bodyPr rtlCol="0" wrap="square">
            <a:spAutoFit/>
          </a:bodyPr>
          <a:p>
            <a:r>
              <a:rPr sz="2800" lang="en-IN">
                <a:solidFill>
                  <a:srgbClr val="000000"/>
                </a:solidFill>
              </a:rPr>
              <a:t>Artificial Intelligence is one of the most advanced technologies shaping our present and future.
It helps solve complex problems with speed and accuracy.
AI is transforming fields like healthcare, education, business, and communication.
It increases productivity and creates new opportunities for innovation.
At the same time, it raises concerns about ethics, privacy, and responsibility.
Using AI wisely ensures fairness, trust, and sustainable growth.
With continuous progress, AI will lead to a smarter and brighter world.
</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30" name=""/>
        <p:cNvGrpSpPr/>
        <p:nvPr/>
      </p:nvGrpSpPr>
      <p:grpSpPr>
        <a:xfrm>
          <a:off x="0" y="0"/>
          <a:ext cx="0" cy="0"/>
          <a:chOff x="0" y="0"/>
          <a:chExt cx="0" cy="0"/>
        </a:xfrm>
      </p:grpSpPr>
      <p:sp>
        <p:nvSpPr>
          <p:cNvPr id="1048635"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endParaRPr dirty="0">
              <a:latin typeface="Times New Roman" panose="02020603050405020304" pitchFamily="18" charset="0"/>
              <a:cs typeface="Times New Roman" panose="02020603050405020304" pitchFamily="18" charset="0"/>
            </a:endParaRPr>
          </a:p>
          <a:p>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lang="en-US">
                <a:latin typeface="Times New Roman" panose="02020603050405020304" pitchFamily="18" charset="0"/>
                <a:cs typeface="Times New Roman" panose="02020603050405020304" pitchFamily="18" charset="0"/>
              </a:rPr>
              <a:t> </a:t>
            </a:r>
            <a:r>
              <a:rPr altLang="en-IN" dirty="0" sz="4400" lang="en-US">
                <a:latin typeface="Times New Roman" panose="02020603050405020304" pitchFamily="18" charset="0"/>
                <a:cs typeface="Times New Roman" panose="02020603050405020304" pitchFamily="18" charset="0"/>
              </a:rPr>
              <a:t>ARTIFICIAL INTELLIGENCE PORTFOLIO</a:t>
            </a:r>
            <a:endParaRPr dirty="0">
              <a:latin typeface="Times New Roman" panose="02020603050405020304" pitchFamily="18" charset="0"/>
              <a:cs typeface="Times New Roman" panose="02020603050405020304" pitchFamily="18" charset="0"/>
            </a:endParaRPr>
          </a:p>
        </p:txBody>
      </p:sp>
      <p:grpSp>
        <p:nvGrpSpPr>
          <p:cNvPr id="31" name="object 3"/>
          <p:cNvGrpSpPr/>
          <p:nvPr/>
        </p:nvGrpSpPr>
        <p:grpSpPr>
          <a:xfrm>
            <a:off x="8023403" y="0"/>
            <a:ext cx="6660031" cy="8151412"/>
            <a:chOff x="7448612" y="-319406"/>
            <a:chExt cx="6660031" cy="8151412"/>
          </a:xfrm>
        </p:grpSpPr>
        <p:sp>
          <p:nvSpPr>
            <p:cNvPr id="1048636"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7"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8"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9"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40" name="object 8"/>
            <p:cNvSpPr/>
            <p:nvPr/>
          </p:nvSpPr>
          <p:spPr>
            <a:xfrm>
              <a:off x="8934450" y="4022006"/>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41" name="object 9"/>
            <p:cNvSpPr/>
            <p:nvPr/>
          </p:nvSpPr>
          <p:spPr>
            <a:xfrm>
              <a:off x="10276173" y="-319406"/>
              <a:ext cx="3832470"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42"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43"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44"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5"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6"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7"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8"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9"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2" name="object 18"/>
          <p:cNvGrpSpPr/>
          <p:nvPr/>
        </p:nvGrpSpPr>
        <p:grpSpPr>
          <a:xfrm>
            <a:off x="466725" y="6410325"/>
            <a:ext cx="3705225" cy="295275"/>
            <a:chOff x="466725" y="6410325"/>
            <a:chExt cx="3705225" cy="295275"/>
          </a:xfrm>
        </p:grpSpPr>
        <p:pic>
          <p:nvPicPr>
            <p:cNvPr id="2097158"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9"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50"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3" name=""/>
        <p:cNvGrpSpPr/>
        <p:nvPr/>
      </p:nvGrpSpPr>
      <p:grpSpPr>
        <a:xfrm>
          <a:off x="0" y="0"/>
          <a:ext cx="0" cy="0"/>
          <a:chOff x="0" y="0"/>
          <a:chExt cx="0" cy="0"/>
        </a:xfrm>
      </p:grpSpPr>
      <p:sp>
        <p:nvSpPr>
          <p:cNvPr id="1048651" name="object 2"/>
          <p:cNvSpPr/>
          <p:nvPr/>
        </p:nvSpPr>
        <p:spPr>
          <a:xfrm>
            <a:off x="2439080" y="1317777"/>
            <a:ext cx="9897777" cy="533463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4" name="object 3"/>
          <p:cNvGrpSpPr/>
          <p:nvPr/>
        </p:nvGrpSpPr>
        <p:grpSpPr>
          <a:xfrm>
            <a:off x="8097876" y="0"/>
            <a:ext cx="4098948" cy="6863080"/>
            <a:chOff x="7443849" y="0"/>
            <a:chExt cx="4752975" cy="6863080"/>
          </a:xfrm>
        </p:grpSpPr>
        <p:sp>
          <p:nvSpPr>
            <p:cNvPr id="1048652"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53"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4"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5"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6"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7"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8"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9"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60"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61"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62"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63"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4"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60"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5" name="object 18"/>
          <p:cNvGrpSpPr/>
          <p:nvPr/>
        </p:nvGrpSpPr>
        <p:grpSpPr>
          <a:xfrm>
            <a:off x="47625" y="3819523"/>
            <a:ext cx="4124325" cy="3009900"/>
            <a:chOff x="47625" y="3819523"/>
            <a:chExt cx="4124325" cy="3009900"/>
          </a:xfrm>
        </p:grpSpPr>
        <p:pic>
          <p:nvPicPr>
            <p:cNvPr id="2097161"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2"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5" name="object 21"/>
          <p:cNvSpPr txBox="1">
            <a:spLocks noGrp="1"/>
          </p:cNvSpPr>
          <p:nvPr>
            <p:ph type="title"/>
          </p:nvPr>
        </p:nvSpPr>
        <p:spPr>
          <a:xfrm>
            <a:off x="1781175" y="434658"/>
            <a:ext cx="5384718" cy="749935"/>
          </a:xfrm>
          <a:prstGeom prst="rect"/>
        </p:spPr>
        <p:txBody>
          <a:bodyPr bIns="0" lIns="0" rIns="0" rtlCol="0" tIns="13335" vert="horz" wrap="square">
            <a:spAutoFit/>
          </a:bodyPr>
          <a:p>
            <a:pPr indent="0" marL="0">
              <a:lnSpc>
                <a:spcPct val="100000"/>
              </a:lnSpc>
              <a:spcBef>
                <a:spcPts val="105"/>
              </a:spcBef>
              <a:buNone/>
            </a:pPr>
            <a:r>
              <a:rPr altLang="en-IN" dirty="0" lang="en-US" spc="25"/>
              <a:t>A</a:t>
            </a:r>
            <a:r>
              <a:rPr altLang="en-IN" dirty="0" lang="en-US" spc="25"/>
              <a:t>G</a:t>
            </a:r>
            <a:r>
              <a:rPr altLang="en-IN" dirty="0" lang="en-US" spc="25"/>
              <a:t>E</a:t>
            </a:r>
            <a:r>
              <a:rPr altLang="en-IN" dirty="0" lang="en-US" spc="25"/>
              <a:t>N</a:t>
            </a:r>
            <a:r>
              <a:rPr altLang="en-IN" dirty="0" lang="en-US" spc="25"/>
              <a:t>D</a:t>
            </a:r>
            <a:r>
              <a:rPr altLang="en-IN" dirty="0" lang="en-US" spc="25"/>
              <a:t>A</a:t>
            </a:r>
            <a:endParaRPr altLang="en-US" lang="zh-CN"/>
          </a:p>
        </p:txBody>
      </p:sp>
      <p:sp>
        <p:nvSpPr>
          <p:cNvPr id="1048666"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7" name="TextBox 22"/>
          <p:cNvSpPr txBox="1"/>
          <p:nvPr/>
        </p:nvSpPr>
        <p:spPr>
          <a:xfrm rot="21600000">
            <a:off x="2319337" y="1567729"/>
            <a:ext cx="11084799" cy="4701542"/>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7991475" y="2933700"/>
            <a:ext cx="2762250" cy="3257550"/>
            <a:chOff x="7991475" y="2933700"/>
            <a:chExt cx="2762250" cy="3257550"/>
          </a:xfrm>
        </p:grpSpPr>
        <p:sp>
          <p:nvSpPr>
            <p:cNvPr id="1048668"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9"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70"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72" name=""/>
          <p:cNvSpPr txBox="1"/>
          <p:nvPr/>
        </p:nvSpPr>
        <p:spPr>
          <a:xfrm rot="184182" flipH="1">
            <a:off x="-556242" y="-62240156"/>
            <a:ext cx="525052" cy="131269714"/>
          </a:xfrm>
          <a:prstGeom prst="rect"/>
        </p:spPr>
        <p:txBody>
          <a:bodyPr rtlCol="0" wrap="square">
            <a:spAutoFit/>
          </a:bodyPr>
          <a:p>
            <a:endParaRPr sz="2800" lang="en-IN">
              <a:solidFill>
                <a:srgbClr val="000000"/>
              </a:solidFill>
            </a:endParaRPr>
          </a:p>
          <a:p>
            <a:r>
              <a:rPr altLang="en-IN" sz="2800" lang="en-US">
                <a:solidFill>
                  <a:srgbClr val="000000"/>
                </a:solidFill>
              </a:rPr>
              <a:t>In today’s rapidly evolving technology-driven world, professionals and learners in the field of Artificial Intelligence (AI) require a dedicated platform to present their skills, innovative projects, and expertise. Traditional resumes often fail to highlight practical knowledge in areas such as machine learning, natural language processing, computer vision, and predictive analytics. Without an interactive portfolio, recruiters and peers may not fully recognize a candidate’s ability to solve real-world problems using AI techniq</a:t>
            </a:r>
            <a:r>
              <a:rPr altLang="en-IN" sz="2800" lang="en-US">
                <a:solidFill>
                  <a:srgbClr val="000000"/>
                </a:solidFill>
              </a:rPr>
              <a:t>e </a:t>
            </a:r>
            <a:endParaRPr sz="2800" lang="en-IN">
              <a:solidFill>
                <a:srgbClr val="000000"/>
              </a:solidFill>
            </a:endParaRPr>
          </a:p>
          <a:p>
            <a:endParaRPr sz="2800" lang="en-IN">
              <a:solidFill>
                <a:srgbClr val="000000"/>
              </a:solidFill>
            </a:endParaRPr>
          </a:p>
        </p:txBody>
      </p:sp>
      <p:sp>
        <p:nvSpPr>
          <p:cNvPr id="1048673" name=""/>
          <p:cNvSpPr txBox="1"/>
          <p:nvPr/>
        </p:nvSpPr>
        <p:spPr>
          <a:xfrm>
            <a:off x="2077" y="505460"/>
            <a:ext cx="6851159" cy="1653541"/>
          </a:xfrm>
          <a:prstGeom prst="rect"/>
        </p:spPr>
        <p:txBody>
          <a:bodyPr rtlCol="0" wrap="square">
            <a:spAutoFit/>
          </a:bodyPr>
          <a:p>
            <a:r>
              <a:rPr altLang="en-IN" b="1" sz="4800" lang="en-US">
                <a:solidFill>
                  <a:srgbClr val="000000"/>
                </a:solidFill>
              </a:rPr>
              <a:t>P</a:t>
            </a:r>
            <a:r>
              <a:rPr altLang="en-IN" b="1" sz="4800" lang="en-US">
                <a:solidFill>
                  <a:srgbClr val="000000"/>
                </a:solidFill>
              </a:rPr>
              <a:t>R</a:t>
            </a:r>
            <a:r>
              <a:rPr altLang="en-IN" b="1" sz="4800" lang="en-US">
                <a:solidFill>
                  <a:srgbClr val="000000"/>
                </a:solidFill>
              </a:rPr>
              <a:t>O</a:t>
            </a:r>
            <a:r>
              <a:rPr altLang="en-IN" b="1" sz="4800" lang="en-US">
                <a:solidFill>
                  <a:srgbClr val="000000"/>
                </a:solidFill>
              </a:rPr>
              <a:t>B</a:t>
            </a:r>
            <a:r>
              <a:rPr altLang="en-IN" b="1" sz="4800" lang="en-US">
                <a:solidFill>
                  <a:srgbClr val="000000"/>
                </a:solidFill>
              </a:rPr>
              <a:t>L</a:t>
            </a:r>
            <a:r>
              <a:rPr altLang="en-IN" b="1" sz="4800" lang="en-US">
                <a:solidFill>
                  <a:srgbClr val="000000"/>
                </a:solidFill>
              </a:rPr>
              <a:t>EM </a:t>
            </a:r>
            <a:r>
              <a:rPr altLang="en-IN" b="1" sz="4800" lang="en-US">
                <a:solidFill>
                  <a:srgbClr val="000000"/>
                </a:solidFill>
              </a:rPr>
              <a:t>STATEMENT </a:t>
            </a:r>
            <a:endParaRPr sz="2800" lang="en-IN">
              <a:solidFill>
                <a:srgbClr val="000000"/>
              </a:solidFill>
            </a:endParaRPr>
          </a:p>
          <a:p>
            <a:r>
              <a:rPr sz="2800" lang="en-IN">
                <a:solidFill>
                  <a:srgbClr val="000000"/>
                </a:solidFill>
              </a:rPr>
              <a:t>
</a:t>
            </a:r>
            <a:endParaRPr sz="2800" lang="en-IN">
              <a:solidFill>
                <a:srgbClr val="000000"/>
              </a:solidFill>
            </a:endParaRPr>
          </a:p>
        </p:txBody>
      </p:sp>
      <p:sp>
        <p:nvSpPr>
          <p:cNvPr id="1048674" name=""/>
          <p:cNvSpPr txBox="1"/>
          <p:nvPr/>
        </p:nvSpPr>
        <p:spPr>
          <a:xfrm rot="21600000">
            <a:off x="676275" y="2159000"/>
            <a:ext cx="7533613" cy="3863340"/>
          </a:xfrm>
          <a:prstGeom prst="rect"/>
        </p:spPr>
        <p:txBody>
          <a:bodyPr rtlCol="0" wrap="square">
            <a:spAutoFit/>
          </a:bodyPr>
          <a:p>
            <a:r>
              <a:rPr sz="2800" lang="en-IN">
                <a:solidFill>
                  <a:srgbClr val="000000"/>
                </a:solidFill>
              </a:rPr>
              <a:t>In today’s fast-growing AI field, learners and professionals need a platform to showcase their projects and skills in areas like machine learning, deep learning, NLP, and computer vision. Traditional resumes often fail to highlight practical knowledge and creativity. An interactive portfolio helps demonstrate true abilities, problem-solving skills, and makes candidates stand out to recruiters</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grpSp>
        <p:nvGrpSpPr>
          <p:cNvPr id="39" name="object 2"/>
          <p:cNvGrpSpPr/>
          <p:nvPr/>
        </p:nvGrpSpPr>
        <p:grpSpPr>
          <a:xfrm>
            <a:off x="8658225" y="2647950"/>
            <a:ext cx="3533775" cy="3810000"/>
            <a:chOff x="8658225" y="2647950"/>
            <a:chExt cx="3533775" cy="3810000"/>
          </a:xfrm>
        </p:grpSpPr>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7"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7"/>
          <p:cNvSpPr txBox="1">
            <a:spLocks noGrp="1"/>
          </p:cNvSpPr>
          <p:nvPr>
            <p:ph type="title"/>
          </p:nvPr>
        </p:nvSpPr>
        <p:spPr>
          <a:xfrm>
            <a:off x="739775" y="829627"/>
            <a:ext cx="5263515" cy="12611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a:t>
            </a:r>
            <a:r>
              <a:rPr altLang="en-IN" dirty="0" sz="4250" lang="en-US" spc="5"/>
              <a:t> </a:t>
            </a:r>
            <a:r>
              <a:rPr dirty="0" sz="4250" spc="-20"/>
              <a:t>OVERVI</a:t>
            </a:r>
            <a:r>
              <a:rPr altLang="en-IN" dirty="0" sz="4250" lang="en-US" spc="-20"/>
              <a:t>E</a:t>
            </a:r>
            <a:r>
              <a:rPr altLang="en-IN" dirty="0" sz="4250" lang="en-US" spc="-20"/>
              <a:t>W</a:t>
            </a:r>
            <a:br>
              <a:rPr altLang="en-IN" dirty="0" sz="4250" lang="en-US" spc="-20"/>
            </a:br>
            <a:endParaRPr sz="4250"/>
          </a:p>
        </p:txBody>
      </p:sp>
      <p:pic>
        <p:nvPicPr>
          <p:cNvPr id="2097166"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9"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80" name=""/>
          <p:cNvSpPr txBox="1"/>
          <p:nvPr/>
        </p:nvSpPr>
        <p:spPr>
          <a:xfrm>
            <a:off x="739775" y="1826260"/>
            <a:ext cx="6458484" cy="4282440"/>
          </a:xfrm>
          <a:prstGeom prst="rect"/>
        </p:spPr>
        <p:txBody>
          <a:bodyPr rtlCol="0" wrap="square">
            <a:spAutoFit/>
          </a:bodyPr>
          <a:p>
            <a:r>
              <a:rPr altLang="en-IN" b="1" sz="2800" lang="en-US">
                <a:solidFill>
                  <a:srgbClr val="000000"/>
                </a:solidFill>
              </a:rPr>
              <a:t>Project </a:t>
            </a:r>
            <a:r>
              <a:rPr altLang="en-IN" b="1" sz="2800" lang="en-US">
                <a:solidFill>
                  <a:srgbClr val="000000"/>
                </a:solidFill>
              </a:rPr>
              <a:t>t</a:t>
            </a:r>
            <a:r>
              <a:rPr altLang="en-IN" b="1" sz="2800" lang="en-US">
                <a:solidFill>
                  <a:srgbClr val="000000"/>
                </a:solidFill>
              </a:rPr>
              <a:t>i</a:t>
            </a:r>
            <a:r>
              <a:rPr altLang="en-IN" b="1" sz="2800" lang="en-US">
                <a:solidFill>
                  <a:srgbClr val="000000"/>
                </a:solidFill>
              </a:rPr>
              <a:t>t</a:t>
            </a:r>
            <a:r>
              <a:rPr altLang="en-IN" b="1" sz="2800" lang="en-US">
                <a:solidFill>
                  <a:srgbClr val="000000"/>
                </a:solidFill>
              </a:rPr>
              <a:t>l</a:t>
            </a:r>
            <a:r>
              <a:rPr altLang="en-IN" b="1" sz="2800" lang="en-US">
                <a:solidFill>
                  <a:srgbClr val="000000"/>
                </a:solidFill>
              </a:rPr>
              <a:t>e</a:t>
            </a:r>
            <a:r>
              <a:rPr sz="2800" lang="en-IN">
                <a:solidFill>
                  <a:srgbClr val="000000"/>
                </a:solidFill>
              </a:rPr>
              <a:t>: Cyber Security Portfolio Website
​</a:t>
            </a:r>
            <a:r>
              <a:rPr altLang="en-IN" b="1" sz="2800" lang="en-US">
                <a:solidFill>
                  <a:srgbClr val="000000"/>
                </a:solidFill>
              </a:rPr>
              <a:t>P</a:t>
            </a:r>
            <a:r>
              <a:rPr altLang="en-IN" b="1" sz="2800" lang="en-US">
                <a:solidFill>
                  <a:srgbClr val="000000"/>
                </a:solidFill>
              </a:rPr>
              <a:t>U</a:t>
            </a:r>
            <a:r>
              <a:rPr altLang="en-IN" b="1" sz="2800" lang="en-US">
                <a:solidFill>
                  <a:srgbClr val="000000"/>
                </a:solidFill>
              </a:rPr>
              <a:t>r</a:t>
            </a:r>
            <a:r>
              <a:rPr altLang="en-IN" b="1" sz="2800" lang="en-US">
                <a:solidFill>
                  <a:srgbClr val="000000"/>
                </a:solidFill>
              </a:rPr>
              <a:t>p</a:t>
            </a:r>
            <a:r>
              <a:rPr altLang="en-IN" b="1" sz="2800" lang="en-US">
                <a:solidFill>
                  <a:srgbClr val="000000"/>
                </a:solidFill>
              </a:rPr>
              <a:t>o</a:t>
            </a:r>
            <a:r>
              <a:rPr altLang="en-IN" b="1" sz="2800" lang="en-US">
                <a:solidFill>
                  <a:srgbClr val="000000"/>
                </a:solidFill>
              </a:rPr>
              <a:t>s</a:t>
            </a:r>
            <a:r>
              <a:rPr altLang="en-IN" b="1" sz="2800" lang="en-US">
                <a:solidFill>
                  <a:srgbClr val="000000"/>
                </a:solidFill>
              </a:rPr>
              <a:t>e</a:t>
            </a:r>
            <a:r>
              <a:rPr altLang="en-IN" b="1" sz="2800" lang="en-US">
                <a:solidFill>
                  <a:srgbClr val="000000"/>
                </a:solidFill>
              </a:rPr>
              <a:t> </a:t>
            </a:r>
            <a:r>
              <a:rPr altLang="en-IN" b="1" sz="2800" lang="en-US">
                <a:solidFill>
                  <a:srgbClr val="000000"/>
                </a:solidFill>
              </a:rPr>
              <a:t>:</a:t>
            </a:r>
            <a:r>
              <a:rPr sz="2800" lang="en-IN">
                <a:solidFill>
                  <a:srgbClr val="000000"/>
                </a:solidFill>
              </a:rPr>
              <a:t> To serve as a personal digital platform for the creator to showcase their skills, projects, and knowledge in the field of cybersecurity.
​</a:t>
            </a:r>
            <a:r>
              <a:rPr altLang="en-IN" b="1" sz="2800" lang="en-US">
                <a:solidFill>
                  <a:srgbClr val="000000"/>
                </a:solidFill>
              </a:rPr>
              <a:t>T</a:t>
            </a:r>
            <a:r>
              <a:rPr altLang="en-IN" b="1" sz="2800" lang="en-US">
                <a:solidFill>
                  <a:srgbClr val="000000"/>
                </a:solidFill>
              </a:rPr>
              <a:t>e</a:t>
            </a:r>
            <a:r>
              <a:rPr altLang="en-IN" b="1" sz="2800" lang="en-US">
                <a:solidFill>
                  <a:srgbClr val="000000"/>
                </a:solidFill>
              </a:rPr>
              <a:t>c</a:t>
            </a:r>
            <a:r>
              <a:rPr altLang="en-IN" b="1" sz="2800" lang="en-US">
                <a:solidFill>
                  <a:srgbClr val="000000"/>
                </a:solidFill>
              </a:rPr>
              <a:t>h</a:t>
            </a:r>
            <a:r>
              <a:rPr altLang="en-IN" b="1" sz="2800" lang="en-US">
                <a:solidFill>
                  <a:srgbClr val="000000"/>
                </a:solidFill>
              </a:rPr>
              <a:t>n</a:t>
            </a:r>
            <a:r>
              <a:rPr altLang="en-IN" b="1" sz="2800" lang="en-US">
                <a:solidFill>
                  <a:srgbClr val="000000"/>
                </a:solidFill>
              </a:rPr>
              <a:t>o</a:t>
            </a:r>
            <a:r>
              <a:rPr altLang="en-IN" b="1" sz="2800" lang="en-US">
                <a:solidFill>
                  <a:srgbClr val="000000"/>
                </a:solidFill>
              </a:rPr>
              <a:t>l</a:t>
            </a:r>
            <a:r>
              <a:rPr altLang="en-IN" b="1" sz="2800" lang="en-US">
                <a:solidFill>
                  <a:srgbClr val="000000"/>
                </a:solidFill>
              </a:rPr>
              <a:t>o</a:t>
            </a:r>
            <a:r>
              <a:rPr altLang="en-IN" b="1" sz="2800" lang="en-US">
                <a:solidFill>
                  <a:srgbClr val="000000"/>
                </a:solidFill>
              </a:rPr>
              <a:t>g</a:t>
            </a:r>
            <a:r>
              <a:rPr altLang="en-IN" b="1" sz="2800" lang="en-US">
                <a:solidFill>
                  <a:srgbClr val="000000"/>
                </a:solidFill>
              </a:rPr>
              <a:t>y</a:t>
            </a:r>
            <a:r>
              <a:rPr altLang="en-IN" b="1" sz="2800" lang="en-US">
                <a:solidFill>
                  <a:srgbClr val="000000"/>
                </a:solidFill>
              </a:rPr>
              <a:t> </a:t>
            </a:r>
            <a:r>
              <a:rPr altLang="en-IN" b="1" sz="2800" lang="en-US">
                <a:solidFill>
                  <a:srgbClr val="000000"/>
                </a:solidFill>
              </a:rPr>
              <a:t>s</a:t>
            </a:r>
            <a:r>
              <a:rPr altLang="en-IN" b="1" sz="2800" lang="en-US">
                <a:solidFill>
                  <a:srgbClr val="000000"/>
                </a:solidFill>
              </a:rPr>
              <a:t>t</a:t>
            </a:r>
            <a:r>
              <a:rPr altLang="en-IN" b="1" sz="2800" lang="en-US">
                <a:solidFill>
                  <a:srgbClr val="000000"/>
                </a:solidFill>
              </a:rPr>
              <a:t>a</a:t>
            </a:r>
            <a:r>
              <a:rPr altLang="en-IN" b="1" sz="2800" lang="en-US">
                <a:solidFill>
                  <a:srgbClr val="000000"/>
                </a:solidFill>
              </a:rPr>
              <a:t>c</a:t>
            </a:r>
            <a:r>
              <a:rPr altLang="en-IN" b="1" sz="2800" lang="en-US">
                <a:solidFill>
                  <a:srgbClr val="000000"/>
                </a:solidFill>
              </a:rPr>
              <a:t>k</a:t>
            </a:r>
            <a:r>
              <a:rPr altLang="en-IN" b="1" sz="2800" lang="en-US">
                <a:solidFill>
                  <a:srgbClr val="000000"/>
                </a:solidFill>
              </a:rPr>
              <a:t> </a:t>
            </a:r>
            <a:r>
              <a:rPr sz="2800" lang="en-IN">
                <a:solidFill>
                  <a:srgbClr val="000000"/>
                </a:solidFill>
              </a:rPr>
              <a:t>: Built using HTML, CSS, and JavaScript.
​</a:t>
            </a:r>
            <a:r>
              <a:rPr altLang="en-IN" b="1" sz="2800" lang="en-US">
                <a:solidFill>
                  <a:srgbClr val="000000"/>
                </a:solidFill>
              </a:rPr>
              <a:t>D</a:t>
            </a:r>
            <a:r>
              <a:rPr altLang="en-IN" b="1" sz="2800" lang="en-US">
                <a:solidFill>
                  <a:srgbClr val="000000"/>
                </a:solidFill>
              </a:rPr>
              <a:t>e</a:t>
            </a:r>
            <a:r>
              <a:rPr altLang="en-IN" b="1" sz="2800" lang="en-US">
                <a:solidFill>
                  <a:srgbClr val="000000"/>
                </a:solidFill>
              </a:rPr>
              <a:t>s</a:t>
            </a:r>
            <a:r>
              <a:rPr altLang="en-IN" b="1" sz="2800" lang="en-US">
                <a:solidFill>
                  <a:srgbClr val="000000"/>
                </a:solidFill>
              </a:rPr>
              <a:t>i</a:t>
            </a:r>
            <a:r>
              <a:rPr altLang="en-IN" b="1" sz="2800" lang="en-US">
                <a:solidFill>
                  <a:srgbClr val="000000"/>
                </a:solidFill>
              </a:rPr>
              <a:t>g</a:t>
            </a:r>
            <a:r>
              <a:rPr altLang="en-IN" b="1" sz="2800" lang="en-US">
                <a:solidFill>
                  <a:srgbClr val="000000"/>
                </a:solidFill>
              </a:rPr>
              <a:t>n</a:t>
            </a:r>
            <a:r>
              <a:rPr altLang="en-IN" b="1" sz="2800" lang="en-US">
                <a:solidFill>
                  <a:srgbClr val="000000"/>
                </a:solidFill>
              </a:rPr>
              <a:t> </a:t>
            </a:r>
            <a:r>
              <a:rPr sz="2800" lang="en-IN">
                <a:solidFill>
                  <a:srgbClr val="000000"/>
                </a:solidFill>
              </a:rPr>
              <a:t>: Features a modern, dark-themed user interface</a:t>
            </a:r>
            <a:r>
              <a:rPr altLang="en-IN" sz="2800" lang="en-US">
                <a:solidFill>
                  <a:srgbClr val="000000"/>
                </a:solidFill>
              </a:rPr>
              <a:t> </a:t>
            </a:r>
            <a:r>
              <a:rPr altLang="en-IN" sz="2800" lang="en-US">
                <a:solidFill>
                  <a:srgbClr val="000000"/>
                </a:solidFill>
              </a:rPr>
              <a:t>k</a:t>
            </a:r>
            <a:r>
              <a:rPr altLang="en-IN" sz="2800" lang="en-US">
                <a:solidFill>
                  <a:srgbClr val="000000"/>
                </a:solidFill>
              </a:rPr>
              <a:t>e</a:t>
            </a:r>
            <a:r>
              <a:rPr altLang="en-IN" sz="2800" lang="en-US">
                <a:solidFill>
                  <a:srgbClr val="000000"/>
                </a:solidFill>
              </a:rPr>
              <a:t>y</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4"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7"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5"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6" name=""/>
          <p:cNvSpPr txBox="1"/>
          <p:nvPr/>
        </p:nvSpPr>
        <p:spPr>
          <a:xfrm>
            <a:off x="792380" y="1857375"/>
            <a:ext cx="9018370" cy="4282439"/>
          </a:xfrm>
          <a:prstGeom prst="rect"/>
        </p:spPr>
        <p:txBody>
          <a:bodyPr rtlCol="0" wrap="square">
            <a:spAutoFit/>
          </a:bodyPr>
          <a:p>
            <a:r>
              <a:rPr altLang="en-IN" b="1" sz="2800" lang="en-US">
                <a:solidFill>
                  <a:srgbClr val="000000"/>
                </a:solidFill>
              </a:rPr>
              <a:t>Recruiters/</a:t>
            </a:r>
            <a:r>
              <a:rPr altLang="en-IN" b="1" sz="2800" lang="en-US">
                <a:solidFill>
                  <a:srgbClr val="000000"/>
                </a:solidFill>
              </a:rPr>
              <a:t>E</a:t>
            </a:r>
            <a:r>
              <a:rPr altLang="en-IN" b="1" sz="2800" lang="en-US">
                <a:solidFill>
                  <a:srgbClr val="000000"/>
                </a:solidFill>
              </a:rPr>
              <a:t>m</a:t>
            </a:r>
            <a:r>
              <a:rPr altLang="en-IN" b="1" sz="2800" lang="en-US">
                <a:solidFill>
                  <a:srgbClr val="000000"/>
                </a:solidFill>
              </a:rPr>
              <a:t>p</a:t>
            </a:r>
            <a:r>
              <a:rPr altLang="en-IN" b="1" sz="2800" lang="en-US">
                <a:solidFill>
                  <a:srgbClr val="000000"/>
                </a:solidFill>
              </a:rPr>
              <a:t>l</a:t>
            </a:r>
            <a:r>
              <a:rPr altLang="en-IN" b="1" sz="2800" lang="en-US">
                <a:solidFill>
                  <a:srgbClr val="000000"/>
                </a:solidFill>
              </a:rPr>
              <a:t>o</a:t>
            </a:r>
            <a:r>
              <a:rPr altLang="en-IN" b="1" sz="2800" lang="en-US">
                <a:solidFill>
                  <a:srgbClr val="000000"/>
                </a:solidFill>
              </a:rPr>
              <a:t>y</a:t>
            </a:r>
            <a:r>
              <a:rPr altLang="en-IN" b="1" sz="2800" lang="en-US">
                <a:solidFill>
                  <a:srgbClr val="000000"/>
                </a:solidFill>
              </a:rPr>
              <a:t>e</a:t>
            </a:r>
            <a:r>
              <a:rPr altLang="en-IN" b="1" sz="2800" lang="en-US">
                <a:solidFill>
                  <a:srgbClr val="000000"/>
                </a:solidFill>
              </a:rPr>
              <a:t>r</a:t>
            </a:r>
            <a:r>
              <a:rPr altLang="en-IN" b="1" sz="2800" lang="en-US">
                <a:solidFill>
                  <a:srgbClr val="000000"/>
                </a:solidFill>
              </a:rPr>
              <a:t>s</a:t>
            </a:r>
            <a:r>
              <a:rPr sz="2800" lang="en-IN">
                <a:solidFill>
                  <a:srgbClr val="000000"/>
                </a:solidFill>
              </a:rPr>
              <a:t>: They evaluate the portfolio to assess a candidate's skills for potential job opportunities.
​</a:t>
            </a:r>
            <a:r>
              <a:rPr altLang="en-IN" b="1" sz="2800" lang="en-US">
                <a:solidFill>
                  <a:srgbClr val="000000"/>
                </a:solidFill>
              </a:rPr>
              <a:t>P</a:t>
            </a:r>
            <a:r>
              <a:rPr altLang="en-IN" b="1" sz="2800" lang="en-US">
                <a:solidFill>
                  <a:srgbClr val="000000"/>
                </a:solidFill>
              </a:rPr>
              <a:t>e</a:t>
            </a:r>
            <a:r>
              <a:rPr altLang="en-IN" b="1" sz="2800" lang="en-US">
                <a:solidFill>
                  <a:srgbClr val="000000"/>
                </a:solidFill>
              </a:rPr>
              <a:t>e</a:t>
            </a:r>
            <a:r>
              <a:rPr altLang="en-IN" b="1" sz="2800" lang="en-US">
                <a:solidFill>
                  <a:srgbClr val="000000"/>
                </a:solidFill>
              </a:rPr>
              <a:t>r</a:t>
            </a:r>
            <a:r>
              <a:rPr altLang="en-IN" b="1" sz="2800" lang="en-US">
                <a:solidFill>
                  <a:srgbClr val="000000"/>
                </a:solidFill>
              </a:rPr>
              <a:t>s</a:t>
            </a:r>
            <a:r>
              <a:rPr altLang="en-IN" b="1" sz="2800" lang="en-US">
                <a:solidFill>
                  <a:srgbClr val="000000"/>
                </a:solidFill>
              </a:rPr>
              <a:t> </a:t>
            </a:r>
            <a:r>
              <a:rPr altLang="en-IN" b="1" sz="2800" lang="en-US">
                <a:solidFill>
                  <a:srgbClr val="000000"/>
                </a:solidFill>
              </a:rPr>
              <a:t>a</a:t>
            </a:r>
            <a:r>
              <a:rPr altLang="en-IN" b="1" sz="2800" lang="en-US">
                <a:solidFill>
                  <a:srgbClr val="000000"/>
                </a:solidFill>
              </a:rPr>
              <a:t>n</a:t>
            </a:r>
            <a:r>
              <a:rPr altLang="en-IN" b="1" sz="2800" lang="en-US">
                <a:solidFill>
                  <a:srgbClr val="000000"/>
                </a:solidFill>
              </a:rPr>
              <a:t>d</a:t>
            </a:r>
            <a:r>
              <a:rPr altLang="en-IN" b="1" sz="2800" lang="en-US">
                <a:solidFill>
                  <a:srgbClr val="000000"/>
                </a:solidFill>
              </a:rPr>
              <a:t> </a:t>
            </a:r>
            <a:r>
              <a:rPr altLang="en-IN" b="1" sz="2800" lang="en-US">
                <a:solidFill>
                  <a:srgbClr val="000000"/>
                </a:solidFill>
              </a:rPr>
              <a:t>m</a:t>
            </a:r>
            <a:r>
              <a:rPr altLang="en-IN" b="1" sz="2800" lang="en-US">
                <a:solidFill>
                  <a:srgbClr val="000000"/>
                </a:solidFill>
              </a:rPr>
              <a:t>o</a:t>
            </a:r>
            <a:r>
              <a:rPr altLang="en-IN" b="1" sz="2800" lang="en-US">
                <a:solidFill>
                  <a:srgbClr val="000000"/>
                </a:solidFill>
              </a:rPr>
              <a:t>n</a:t>
            </a:r>
            <a:r>
              <a:rPr altLang="en-IN" b="1" sz="2800" lang="en-US">
                <a:solidFill>
                  <a:srgbClr val="000000"/>
                </a:solidFill>
              </a:rPr>
              <a:t>i</a:t>
            </a:r>
            <a:r>
              <a:rPr altLang="en-IN" b="1" sz="2800" lang="en-US">
                <a:solidFill>
                  <a:srgbClr val="000000"/>
                </a:solidFill>
              </a:rPr>
              <a:t>t</a:t>
            </a:r>
            <a:r>
              <a:rPr altLang="en-IN" b="1" sz="2800" lang="en-US">
                <a:solidFill>
                  <a:srgbClr val="000000"/>
                </a:solidFill>
              </a:rPr>
              <a:t>o</a:t>
            </a:r>
            <a:r>
              <a:rPr altLang="en-IN" b="1" sz="2800" lang="en-US">
                <a:solidFill>
                  <a:srgbClr val="000000"/>
                </a:solidFill>
              </a:rPr>
              <a:t>r</a:t>
            </a:r>
            <a:r>
              <a:rPr altLang="en-IN" b="1" sz="2800" lang="en-US">
                <a:solidFill>
                  <a:srgbClr val="000000"/>
                </a:solidFill>
              </a:rPr>
              <a:t>s</a:t>
            </a:r>
            <a:r>
              <a:rPr sz="2800" lang="en-IN">
                <a:solidFill>
                  <a:srgbClr val="000000"/>
                </a:solidFill>
              </a:rPr>
              <a:t>: They use the platform for collaboration, feedback, and learning purposes.
​</a:t>
            </a:r>
            <a:r>
              <a:rPr altLang="en-IN" b="1" sz="2800" lang="en-US">
                <a:solidFill>
                  <a:srgbClr val="000000"/>
                </a:solidFill>
              </a:rPr>
              <a:t>c</a:t>
            </a:r>
            <a:r>
              <a:rPr altLang="en-IN" b="1" sz="2800" lang="en-US">
                <a:solidFill>
                  <a:srgbClr val="000000"/>
                </a:solidFill>
              </a:rPr>
              <a:t>l</a:t>
            </a:r>
            <a:r>
              <a:rPr altLang="en-IN" b="1" sz="2800" lang="en-US">
                <a:solidFill>
                  <a:srgbClr val="000000"/>
                </a:solidFill>
              </a:rPr>
              <a:t>i</a:t>
            </a:r>
            <a:r>
              <a:rPr altLang="en-IN" b="1" sz="2800" lang="en-US">
                <a:solidFill>
                  <a:srgbClr val="000000"/>
                </a:solidFill>
              </a:rPr>
              <a:t>e</a:t>
            </a:r>
            <a:r>
              <a:rPr altLang="en-IN" b="1" sz="2800" lang="en-US">
                <a:solidFill>
                  <a:srgbClr val="000000"/>
                </a:solidFill>
              </a:rPr>
              <a:t>n</a:t>
            </a:r>
            <a:r>
              <a:rPr altLang="en-IN" b="1" sz="2800" lang="en-US">
                <a:solidFill>
                  <a:srgbClr val="000000"/>
                </a:solidFill>
              </a:rPr>
              <a:t>t</a:t>
            </a:r>
            <a:r>
              <a:rPr altLang="en-IN" b="1" sz="2800" lang="en-US">
                <a:solidFill>
                  <a:srgbClr val="000000"/>
                </a:solidFill>
              </a:rPr>
              <a:t>s</a:t>
            </a:r>
            <a:r>
              <a:rPr sz="2800" lang="en-IN">
                <a:solidFill>
                  <a:srgbClr val="000000"/>
                </a:solidFill>
              </a:rPr>
              <a:t>: For freelance work, clients use the portfolio to review services like penetration testing before hiring.
​The Developer: The creator of the portfolio uses it as a personal tool to track progress, showcase growth, and maintain a digital resume.</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pic>
        <p:nvPicPr>
          <p:cNvPr id="2097155"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1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2"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56"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2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24" name=""/>
          <p:cNvSpPr txBox="1"/>
          <p:nvPr/>
        </p:nvSpPr>
        <p:spPr>
          <a:xfrm>
            <a:off x="3078201" y="1857375"/>
            <a:ext cx="6473745" cy="4765040"/>
          </a:xfrm>
          <a:prstGeom prst="rect"/>
        </p:spPr>
        <p:txBody>
          <a:bodyPr rtlCol="0" wrap="square">
            <a:spAutoFit/>
          </a:bodyPr>
          <a:p>
            <a:r>
              <a:rPr altLang="en-IN" b="1" sz="3200" lang="en-US">
                <a:solidFill>
                  <a:srgbClr val="000000"/>
                </a:solidFill>
              </a:rPr>
              <a:t>T</a:t>
            </a:r>
            <a:r>
              <a:rPr altLang="en-IN" b="1" sz="3200" lang="en-US">
                <a:solidFill>
                  <a:srgbClr val="000000"/>
                </a:solidFill>
              </a:rPr>
              <a:t>o</a:t>
            </a:r>
            <a:r>
              <a:rPr altLang="en-IN" b="1" sz="3200" lang="en-US">
                <a:solidFill>
                  <a:srgbClr val="000000"/>
                </a:solidFill>
              </a:rPr>
              <a:t>o</a:t>
            </a:r>
            <a:r>
              <a:rPr altLang="en-IN" b="1" sz="3200" lang="en-US">
                <a:solidFill>
                  <a:srgbClr val="000000"/>
                </a:solidFill>
              </a:rPr>
              <a:t>l</a:t>
            </a:r>
            <a:r>
              <a:rPr altLang="en-IN" b="1" sz="3200" lang="en-US">
                <a:solidFill>
                  <a:srgbClr val="000000"/>
                </a:solidFill>
              </a:rPr>
              <a:t>s</a:t>
            </a:r>
            <a:r>
              <a:rPr sz="2800" lang="en-IN">
                <a:solidFill>
                  <a:srgbClr val="000000"/>
                </a:solidFill>
              </a:rPr>
              <a:t>
​</a:t>
            </a:r>
            <a:r>
              <a:rPr altLang="en-IN" b="1" sz="2800" lang="en-US">
                <a:solidFill>
                  <a:srgbClr val="000000"/>
                </a:solidFill>
              </a:rPr>
              <a:t>H</a:t>
            </a:r>
            <a:r>
              <a:rPr altLang="en-IN" b="1" sz="2800" lang="en-US">
                <a:solidFill>
                  <a:srgbClr val="000000"/>
                </a:solidFill>
              </a:rPr>
              <a:t>t</a:t>
            </a:r>
            <a:r>
              <a:rPr altLang="en-IN" b="1" sz="2800" lang="en-US">
                <a:solidFill>
                  <a:srgbClr val="000000"/>
                </a:solidFill>
              </a:rPr>
              <a:t>m</a:t>
            </a:r>
            <a:r>
              <a:rPr altLang="en-IN" b="1" sz="2800" lang="en-US">
                <a:solidFill>
                  <a:srgbClr val="000000"/>
                </a:solidFill>
              </a:rPr>
              <a:t>l</a:t>
            </a:r>
            <a:r>
              <a:rPr altLang="en-IN" b="1" sz="2800" lang="en-US">
                <a:solidFill>
                  <a:srgbClr val="000000"/>
                </a:solidFill>
              </a:rPr>
              <a:t> </a:t>
            </a:r>
            <a:r>
              <a:rPr altLang="en-IN" b="1" sz="2800" lang="en-US">
                <a:solidFill>
                  <a:srgbClr val="000000"/>
                </a:solidFill>
              </a:rPr>
              <a:t>f</a:t>
            </a:r>
            <a:r>
              <a:rPr altLang="en-IN" b="1" sz="2800" lang="en-US">
                <a:solidFill>
                  <a:srgbClr val="000000"/>
                </a:solidFill>
              </a:rPr>
              <a:t>i</a:t>
            </a:r>
            <a:r>
              <a:rPr altLang="en-IN" b="1" sz="2800" lang="en-US">
                <a:solidFill>
                  <a:srgbClr val="000000"/>
                </a:solidFill>
              </a:rPr>
              <a:t>l</a:t>
            </a:r>
            <a:r>
              <a:rPr altLang="en-IN" b="1" sz="2800" lang="en-US">
                <a:solidFill>
                  <a:srgbClr val="000000"/>
                </a:solidFill>
              </a:rPr>
              <a:t>e</a:t>
            </a:r>
            <a:r>
              <a:rPr sz="2800" lang="en-IN">
                <a:solidFill>
                  <a:srgbClr val="000000"/>
                </a:solidFill>
              </a:rPr>
              <a:t>: Structures the website.
​</a:t>
            </a:r>
            <a:r>
              <a:rPr altLang="en-IN" b="1" sz="2800" lang="en-US">
                <a:solidFill>
                  <a:srgbClr val="000000"/>
                </a:solidFill>
              </a:rPr>
              <a:t>C</a:t>
            </a:r>
            <a:r>
              <a:rPr altLang="en-IN" b="1" sz="2800" lang="en-US">
                <a:solidFill>
                  <a:srgbClr val="000000"/>
                </a:solidFill>
              </a:rPr>
              <a:t>s</a:t>
            </a:r>
            <a:r>
              <a:rPr altLang="en-IN" b="1" sz="2800" lang="en-US">
                <a:solidFill>
                  <a:srgbClr val="000000"/>
                </a:solidFill>
              </a:rPr>
              <a:t>s</a:t>
            </a:r>
            <a:r>
              <a:rPr altLang="en-IN" b="1" sz="2800" lang="en-US">
                <a:solidFill>
                  <a:srgbClr val="000000"/>
                </a:solidFill>
              </a:rPr>
              <a:t>3</a:t>
            </a:r>
            <a:r>
              <a:rPr sz="2800" lang="en-IN">
                <a:solidFill>
                  <a:srgbClr val="000000"/>
                </a:solidFill>
              </a:rPr>
              <a:t>: Designs the look.
​</a:t>
            </a:r>
            <a:r>
              <a:rPr altLang="en-IN" b="1" sz="2800" lang="en-US">
                <a:solidFill>
                  <a:srgbClr val="000000"/>
                </a:solidFill>
              </a:rPr>
              <a:t>J</a:t>
            </a:r>
            <a:r>
              <a:rPr altLang="en-IN" b="1" sz="2800" lang="en-US">
                <a:solidFill>
                  <a:srgbClr val="000000"/>
                </a:solidFill>
              </a:rPr>
              <a:t>a</a:t>
            </a:r>
            <a:r>
              <a:rPr altLang="en-IN" b="1" sz="2800" lang="en-US">
                <a:solidFill>
                  <a:srgbClr val="000000"/>
                </a:solidFill>
              </a:rPr>
              <a:t>v</a:t>
            </a:r>
            <a:r>
              <a:rPr altLang="en-IN" b="1" sz="2800" lang="en-US">
                <a:solidFill>
                  <a:srgbClr val="000000"/>
                </a:solidFill>
              </a:rPr>
              <a:t>a</a:t>
            </a:r>
            <a:r>
              <a:rPr altLang="en-IN" b="1" sz="2800" lang="en-US">
                <a:solidFill>
                  <a:srgbClr val="000000"/>
                </a:solidFill>
              </a:rPr>
              <a:t> </a:t>
            </a:r>
            <a:r>
              <a:rPr altLang="en-IN" b="1" sz="2800" lang="en-US">
                <a:solidFill>
                  <a:srgbClr val="000000"/>
                </a:solidFill>
              </a:rPr>
              <a:t>s</a:t>
            </a:r>
            <a:r>
              <a:rPr altLang="en-IN" b="1" sz="2800" lang="en-US">
                <a:solidFill>
                  <a:srgbClr val="000000"/>
                </a:solidFill>
              </a:rPr>
              <a:t>c</a:t>
            </a:r>
            <a:r>
              <a:rPr altLang="en-IN" b="1" sz="2800" lang="en-US">
                <a:solidFill>
                  <a:srgbClr val="000000"/>
                </a:solidFill>
              </a:rPr>
              <a:t>r</a:t>
            </a:r>
            <a:r>
              <a:rPr altLang="en-IN" b="1" sz="2800" lang="en-US">
                <a:solidFill>
                  <a:srgbClr val="000000"/>
                </a:solidFill>
              </a:rPr>
              <a:t>i</a:t>
            </a:r>
            <a:r>
              <a:rPr altLang="en-IN" b="1" sz="2800" lang="en-US">
                <a:solidFill>
                  <a:srgbClr val="000000"/>
                </a:solidFill>
              </a:rPr>
              <a:t>p</a:t>
            </a:r>
            <a:r>
              <a:rPr altLang="en-IN" b="1" sz="2800" lang="en-US">
                <a:solidFill>
                  <a:srgbClr val="000000"/>
                </a:solidFill>
              </a:rPr>
              <a:t>t</a:t>
            </a:r>
            <a:r>
              <a:rPr sz="2800" lang="en-IN">
                <a:solidFill>
                  <a:srgbClr val="000000"/>
                </a:solidFill>
              </a:rPr>
              <a:t>: Adds interactive functions.
​Techniques
​</a:t>
            </a:r>
            <a:r>
              <a:rPr altLang="en-IN" b="1" sz="2800" lang="en-US">
                <a:solidFill>
                  <a:srgbClr val="000000"/>
                </a:solidFill>
              </a:rPr>
              <a:t>R</a:t>
            </a:r>
            <a:r>
              <a:rPr altLang="en-IN" b="1" sz="2800" lang="en-US">
                <a:solidFill>
                  <a:srgbClr val="000000"/>
                </a:solidFill>
              </a:rPr>
              <a:t>e</a:t>
            </a:r>
            <a:r>
              <a:rPr altLang="en-IN" b="1" sz="2800" lang="en-US">
                <a:solidFill>
                  <a:srgbClr val="000000"/>
                </a:solidFill>
              </a:rPr>
              <a:t>s</a:t>
            </a:r>
            <a:r>
              <a:rPr altLang="en-IN" b="1" sz="2800" lang="en-US">
                <a:solidFill>
                  <a:srgbClr val="000000"/>
                </a:solidFill>
              </a:rPr>
              <a:t>p</a:t>
            </a:r>
            <a:r>
              <a:rPr altLang="en-IN" b="1" sz="2800" lang="en-US">
                <a:solidFill>
                  <a:srgbClr val="000000"/>
                </a:solidFill>
              </a:rPr>
              <a:t>o</a:t>
            </a:r>
            <a:r>
              <a:rPr altLang="en-IN" b="1" sz="2800" lang="en-US">
                <a:solidFill>
                  <a:srgbClr val="000000"/>
                </a:solidFill>
              </a:rPr>
              <a:t>n</a:t>
            </a:r>
            <a:r>
              <a:rPr altLang="en-IN" b="1" sz="2800" lang="en-US">
                <a:solidFill>
                  <a:srgbClr val="000000"/>
                </a:solidFill>
              </a:rPr>
              <a:t>s</a:t>
            </a:r>
            <a:r>
              <a:rPr altLang="en-IN" b="1" sz="2800" lang="en-US">
                <a:solidFill>
                  <a:srgbClr val="000000"/>
                </a:solidFill>
              </a:rPr>
              <a:t>i</a:t>
            </a:r>
            <a:r>
              <a:rPr altLang="en-IN" b="1" sz="2800" lang="en-US">
                <a:solidFill>
                  <a:srgbClr val="000000"/>
                </a:solidFill>
              </a:rPr>
              <a:t>v</a:t>
            </a:r>
            <a:r>
              <a:rPr altLang="en-IN" b="1" sz="2800" lang="en-US">
                <a:solidFill>
                  <a:srgbClr val="000000"/>
                </a:solidFill>
              </a:rPr>
              <a:t>e</a:t>
            </a:r>
            <a:r>
              <a:rPr altLang="en-IN" b="1" sz="2800" lang="en-US">
                <a:solidFill>
                  <a:srgbClr val="000000"/>
                </a:solidFill>
              </a:rPr>
              <a:t> </a:t>
            </a:r>
            <a:r>
              <a:rPr altLang="en-IN" b="1" sz="2800" lang="en-US">
                <a:solidFill>
                  <a:srgbClr val="000000"/>
                </a:solidFill>
              </a:rPr>
              <a:t>d</a:t>
            </a:r>
            <a:r>
              <a:rPr altLang="en-IN" b="1" sz="2800" lang="en-US">
                <a:solidFill>
                  <a:srgbClr val="000000"/>
                </a:solidFill>
              </a:rPr>
              <a:t>e</a:t>
            </a:r>
            <a:r>
              <a:rPr altLang="en-IN" b="1" sz="2800" lang="en-US">
                <a:solidFill>
                  <a:srgbClr val="000000"/>
                </a:solidFill>
              </a:rPr>
              <a:t>s</a:t>
            </a:r>
            <a:r>
              <a:rPr altLang="en-IN" b="1" sz="2800" lang="en-US">
                <a:solidFill>
                  <a:srgbClr val="000000"/>
                </a:solidFill>
              </a:rPr>
              <a:t>i</a:t>
            </a:r>
            <a:r>
              <a:rPr altLang="en-IN" b="1" sz="2800" lang="en-US">
                <a:solidFill>
                  <a:srgbClr val="000000"/>
                </a:solidFill>
              </a:rPr>
              <a:t>g</a:t>
            </a:r>
            <a:r>
              <a:rPr altLang="en-IN" b="1" sz="2800" lang="en-US">
                <a:solidFill>
                  <a:srgbClr val="000000"/>
                </a:solidFill>
              </a:rPr>
              <a:t>n</a:t>
            </a:r>
            <a:r>
              <a:rPr sz="2800" lang="en-IN">
                <a:solidFill>
                  <a:srgbClr val="000000"/>
                </a:solidFill>
              </a:rPr>
              <a:t>: Works on all screens.
​</a:t>
            </a:r>
            <a:r>
              <a:rPr altLang="en-IN" b="1" sz="2800" lang="en-US">
                <a:solidFill>
                  <a:srgbClr val="000000"/>
                </a:solidFill>
              </a:rPr>
              <a:t>U</a:t>
            </a:r>
            <a:r>
              <a:rPr altLang="en-IN" b="1" sz="2800" lang="en-US">
                <a:solidFill>
                  <a:srgbClr val="000000"/>
                </a:solidFill>
              </a:rPr>
              <a:t>s</a:t>
            </a:r>
            <a:r>
              <a:rPr altLang="en-IN" b="1" sz="2800" lang="en-US">
                <a:solidFill>
                  <a:srgbClr val="000000"/>
                </a:solidFill>
              </a:rPr>
              <a:t>e</a:t>
            </a:r>
            <a:r>
              <a:rPr altLang="en-IN" b="1" sz="2800" lang="en-US">
                <a:solidFill>
                  <a:srgbClr val="000000"/>
                </a:solidFill>
              </a:rPr>
              <a:t>r</a:t>
            </a:r>
            <a:r>
              <a:rPr altLang="en-IN" b="1" sz="2800" lang="en-US">
                <a:solidFill>
                  <a:srgbClr val="000000"/>
                </a:solidFill>
              </a:rPr>
              <a:t> </a:t>
            </a:r>
            <a:r>
              <a:rPr altLang="en-IN" b="1" sz="2800" lang="en-US">
                <a:solidFill>
                  <a:srgbClr val="000000"/>
                </a:solidFill>
              </a:rPr>
              <a:t>i</a:t>
            </a:r>
            <a:r>
              <a:rPr altLang="en-IN" b="1" sz="2800" lang="en-US">
                <a:solidFill>
                  <a:srgbClr val="000000"/>
                </a:solidFill>
              </a:rPr>
              <a:t>n</a:t>
            </a:r>
            <a:r>
              <a:rPr altLang="en-IN" b="1" sz="2800" lang="en-US">
                <a:solidFill>
                  <a:srgbClr val="000000"/>
                </a:solidFill>
              </a:rPr>
              <a:t>t</a:t>
            </a:r>
            <a:r>
              <a:rPr altLang="en-IN" b="1" sz="2800" lang="en-US">
                <a:solidFill>
                  <a:srgbClr val="000000"/>
                </a:solidFill>
              </a:rPr>
              <a:t>e</a:t>
            </a:r>
            <a:r>
              <a:rPr altLang="en-IN" b="1" sz="2800" lang="en-US">
                <a:solidFill>
                  <a:srgbClr val="000000"/>
                </a:solidFill>
              </a:rPr>
              <a:t>r</a:t>
            </a:r>
            <a:r>
              <a:rPr altLang="en-IN" b="1" sz="2800" lang="en-US">
                <a:solidFill>
                  <a:srgbClr val="000000"/>
                </a:solidFill>
              </a:rPr>
              <a:t>f</a:t>
            </a:r>
            <a:r>
              <a:rPr altLang="en-IN" b="1" sz="2800" lang="en-US">
                <a:solidFill>
                  <a:srgbClr val="000000"/>
                </a:solidFill>
              </a:rPr>
              <a:t>a</a:t>
            </a:r>
            <a:r>
              <a:rPr altLang="en-IN" b="1" sz="2800" lang="en-US">
                <a:solidFill>
                  <a:srgbClr val="000000"/>
                </a:solidFill>
              </a:rPr>
              <a:t>c</a:t>
            </a:r>
            <a:r>
              <a:rPr altLang="en-IN" b="1" sz="2800" lang="en-US">
                <a:solidFill>
                  <a:srgbClr val="000000"/>
                </a:solidFill>
              </a:rPr>
              <a:t>e</a:t>
            </a:r>
            <a:r>
              <a:rPr sz="2800" lang="en-IN">
                <a:solidFill>
                  <a:srgbClr val="000000"/>
                </a:solidFill>
              </a:rPr>
              <a:t> (</a:t>
            </a:r>
            <a:r>
              <a:rPr altLang="en-IN" b="1" sz="2800" lang="en-US">
                <a:solidFill>
                  <a:srgbClr val="000000"/>
                </a:solidFill>
              </a:rPr>
              <a:t>U</a:t>
            </a:r>
            <a:r>
              <a:rPr altLang="en-IN" b="1" sz="2800" lang="en-US">
                <a:solidFill>
                  <a:srgbClr val="000000"/>
                </a:solidFill>
              </a:rPr>
              <a:t>I</a:t>
            </a:r>
            <a:r>
              <a:rPr sz="2800" lang="en-IN">
                <a:solidFill>
                  <a:srgbClr val="000000"/>
                </a:solidFill>
              </a:rPr>
              <a:t>): Professional look and feel.
​</a:t>
            </a:r>
            <a:r>
              <a:rPr altLang="en-IN" b="1" sz="2800" lang="en-US">
                <a:solidFill>
                  <a:srgbClr val="000000"/>
                </a:solidFill>
              </a:rPr>
              <a:t>N</a:t>
            </a:r>
            <a:r>
              <a:rPr altLang="en-IN" b="1" sz="2800" lang="en-US">
                <a:solidFill>
                  <a:srgbClr val="000000"/>
                </a:solidFill>
              </a:rPr>
              <a:t>a</a:t>
            </a:r>
            <a:r>
              <a:rPr altLang="en-IN" b="1" sz="2800" lang="en-US">
                <a:solidFill>
                  <a:srgbClr val="000000"/>
                </a:solidFill>
              </a:rPr>
              <a:t>v</a:t>
            </a:r>
            <a:r>
              <a:rPr altLang="en-IN" b="1" sz="2800" lang="en-US">
                <a:solidFill>
                  <a:srgbClr val="000000"/>
                </a:solidFill>
              </a:rPr>
              <a:t>i</a:t>
            </a:r>
            <a:r>
              <a:rPr altLang="en-IN" b="1" sz="2800" lang="en-US">
                <a:solidFill>
                  <a:srgbClr val="000000"/>
                </a:solidFill>
              </a:rPr>
              <a:t>g</a:t>
            </a:r>
            <a:r>
              <a:rPr altLang="en-IN" b="1" sz="2800" lang="en-US">
                <a:solidFill>
                  <a:srgbClr val="000000"/>
                </a:solidFill>
              </a:rPr>
              <a:t>a</a:t>
            </a:r>
            <a:r>
              <a:rPr altLang="en-IN" b="1" sz="2800" lang="en-US">
                <a:solidFill>
                  <a:srgbClr val="000000"/>
                </a:solidFill>
              </a:rPr>
              <a:t>tion </a:t>
            </a:r>
            <a:r>
              <a:rPr sz="2800" lang="en-IN">
                <a:solidFill>
                  <a:srgbClr val="000000"/>
                </a:solidFill>
              </a:rPr>
              <a:t>: Easy to move around the site.</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6" name="object 8"/>
          <p:cNvSpPr txBox="1"/>
          <p:nvPr/>
        </p:nvSpPr>
        <p:spPr>
          <a:xfrm>
            <a:off x="1007445" y="291147"/>
            <a:ext cx="8527079"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a:t>
            </a:r>
            <a:r>
              <a:rPr altLang="en-IN" b="1" dirty="0" sz="4000" lang="en-US" spc="15">
                <a:latin typeface="Trebuchet MS"/>
                <a:cs typeface="Trebuchet MS"/>
              </a:rPr>
              <a:t>RTFOLIO </a:t>
            </a:r>
            <a:r>
              <a:rPr b="1" dirty="0" sz="4000" lang="en-IN" spc="15">
                <a:latin typeface="Trebuchet MS"/>
                <a:cs typeface="Trebuchet MS"/>
              </a:rPr>
              <a:t>DESIGN AND LAYOUT</a:t>
            </a:r>
            <a:endParaRPr dirty="0" sz="4000">
              <a:latin typeface="Trebuchet MS"/>
              <a:cs typeface="Trebuchet MS"/>
            </a:endParaRPr>
          </a:p>
        </p:txBody>
      </p:sp>
      <p:sp>
        <p:nvSpPr>
          <p:cNvPr id="1048617"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8" name=""/>
          <p:cNvSpPr txBox="1"/>
          <p:nvPr/>
        </p:nvSpPr>
        <p:spPr>
          <a:xfrm>
            <a:off x="1234039" y="1613534"/>
            <a:ext cx="7300140" cy="4282440"/>
          </a:xfrm>
          <a:prstGeom prst="rect"/>
        </p:spPr>
        <p:txBody>
          <a:bodyPr rtlCol="0" wrap="square">
            <a:spAutoFit/>
          </a:bodyPr>
          <a:p>
            <a:r>
              <a:rPr sz="2800" lang="en-IN">
                <a:solidFill>
                  <a:srgbClr val="000000"/>
                </a:solidFill>
              </a:rPr>
              <a:t>​</a:t>
            </a:r>
            <a:r>
              <a:rPr altLang="en-IN" b="1" sz="2800" lang="en-US">
                <a:solidFill>
                  <a:srgbClr val="000000"/>
                </a:solidFill>
              </a:rPr>
              <a:t>C</a:t>
            </a:r>
            <a:r>
              <a:rPr altLang="en-IN" b="1" sz="2800" lang="en-US">
                <a:solidFill>
                  <a:srgbClr val="000000"/>
                </a:solidFill>
              </a:rPr>
              <a:t>o</a:t>
            </a:r>
            <a:r>
              <a:rPr altLang="en-IN" b="1" sz="2800" lang="en-US">
                <a:solidFill>
                  <a:srgbClr val="000000"/>
                </a:solidFill>
              </a:rPr>
              <a:t>p</a:t>
            </a:r>
            <a:r>
              <a:rPr altLang="en-IN" b="1" sz="2800" lang="en-US">
                <a:solidFill>
                  <a:srgbClr val="000000"/>
                </a:solidFill>
              </a:rPr>
              <a:t>y</a:t>
            </a:r>
            <a:r>
              <a:rPr altLang="en-IN" b="1" sz="2800" lang="en-US">
                <a:solidFill>
                  <a:srgbClr val="000000"/>
                </a:solidFill>
              </a:rPr>
              <a:t>r</a:t>
            </a:r>
            <a:r>
              <a:rPr altLang="en-IN" b="1" sz="2800" lang="en-US">
                <a:solidFill>
                  <a:srgbClr val="000000"/>
                </a:solidFill>
              </a:rPr>
              <a:t>i</a:t>
            </a:r>
            <a:r>
              <a:rPr altLang="en-IN" b="1" sz="2800" lang="en-US">
                <a:solidFill>
                  <a:srgbClr val="000000"/>
                </a:solidFill>
              </a:rPr>
              <a:t>ght</a:t>
            </a:r>
            <a:r>
              <a:rPr altLang="en-IN" b="1" sz="2800" lang="en-US">
                <a:solidFill>
                  <a:srgbClr val="000000"/>
                </a:solidFill>
              </a:rPr>
              <a:t> </a:t>
            </a:r>
            <a:r>
              <a:rPr altLang="en-IN" b="1" sz="2800" lang="en-US">
                <a:solidFill>
                  <a:srgbClr val="000000"/>
                </a:solidFill>
              </a:rPr>
              <a:t>i</a:t>
            </a:r>
            <a:r>
              <a:rPr altLang="en-IN" b="1" sz="2800" lang="en-US">
                <a:solidFill>
                  <a:srgbClr val="000000"/>
                </a:solidFill>
              </a:rPr>
              <a:t>n</a:t>
            </a:r>
            <a:r>
              <a:rPr altLang="en-IN" b="1" sz="2800" lang="en-US">
                <a:solidFill>
                  <a:srgbClr val="000000"/>
                </a:solidFill>
              </a:rPr>
              <a:t>f</a:t>
            </a:r>
            <a:r>
              <a:rPr altLang="en-IN" b="1" sz="2800" lang="en-US">
                <a:solidFill>
                  <a:srgbClr val="000000"/>
                </a:solidFill>
              </a:rPr>
              <a:t>ormation</a:t>
            </a:r>
            <a:r>
              <a:rPr sz="2800" lang="en-IN">
                <a:solidFill>
                  <a:srgbClr val="000000"/>
                </a:solidFill>
              </a:rPr>
              <a:t>: The copyright notice at the bottom of a webpage.
​</a:t>
            </a:r>
            <a:r>
              <a:rPr altLang="en-IN" b="1" sz="2800" lang="en-US">
                <a:solidFill>
                  <a:srgbClr val="000000"/>
                </a:solidFill>
              </a:rPr>
              <a:t>L</a:t>
            </a:r>
            <a:r>
              <a:rPr altLang="en-IN" b="1" sz="2800" lang="en-US">
                <a:solidFill>
                  <a:srgbClr val="000000"/>
                </a:solidFill>
              </a:rPr>
              <a:t>e</a:t>
            </a:r>
            <a:r>
              <a:rPr altLang="en-IN" b="1" sz="2800" lang="en-US">
                <a:solidFill>
                  <a:srgbClr val="000000"/>
                </a:solidFill>
              </a:rPr>
              <a:t>g</a:t>
            </a:r>
            <a:r>
              <a:rPr altLang="en-IN" b="1" sz="2800" lang="en-US">
                <a:solidFill>
                  <a:srgbClr val="000000"/>
                </a:solidFill>
              </a:rPr>
              <a:t>a</a:t>
            </a:r>
            <a:r>
              <a:rPr altLang="en-IN" b="1" sz="2800" lang="en-US">
                <a:solidFill>
                  <a:srgbClr val="000000"/>
                </a:solidFill>
              </a:rPr>
              <a:t>l</a:t>
            </a:r>
            <a:r>
              <a:rPr altLang="en-IN" b="1" sz="2800" lang="en-US">
                <a:solidFill>
                  <a:srgbClr val="000000"/>
                </a:solidFill>
              </a:rPr>
              <a:t> </a:t>
            </a:r>
            <a:r>
              <a:rPr altLang="en-IN" b="1" sz="2800" lang="en-US">
                <a:solidFill>
                  <a:srgbClr val="000000"/>
                </a:solidFill>
              </a:rPr>
              <a:t>d</a:t>
            </a:r>
            <a:r>
              <a:rPr altLang="en-IN" b="1" sz="2800" lang="en-US">
                <a:solidFill>
                  <a:srgbClr val="000000"/>
                </a:solidFill>
              </a:rPr>
              <a:t>i</a:t>
            </a:r>
            <a:r>
              <a:rPr altLang="en-IN" b="1" sz="2800" lang="en-US">
                <a:solidFill>
                  <a:srgbClr val="000000"/>
                </a:solidFill>
              </a:rPr>
              <a:t>s</a:t>
            </a:r>
            <a:r>
              <a:rPr altLang="en-IN" b="1" sz="2800" lang="en-US">
                <a:solidFill>
                  <a:srgbClr val="000000"/>
                </a:solidFill>
              </a:rPr>
              <a:t>c</a:t>
            </a:r>
            <a:r>
              <a:rPr altLang="en-IN" b="1" sz="2800" lang="en-US">
                <a:solidFill>
                  <a:srgbClr val="000000"/>
                </a:solidFill>
              </a:rPr>
              <a:t>l</a:t>
            </a:r>
            <a:r>
              <a:rPr altLang="en-IN" b="1" sz="2800" lang="en-US">
                <a:solidFill>
                  <a:srgbClr val="000000"/>
                </a:solidFill>
              </a:rPr>
              <a:t>a</a:t>
            </a:r>
            <a:r>
              <a:rPr altLang="en-IN" b="1" sz="2800" lang="en-US">
                <a:solidFill>
                  <a:srgbClr val="000000"/>
                </a:solidFill>
              </a:rPr>
              <a:t>imer </a:t>
            </a:r>
            <a:r>
              <a:rPr altLang="en-IN" b="1" sz="2800" lang="en-US">
                <a:solidFill>
                  <a:srgbClr val="000000"/>
                </a:solidFill>
              </a:rPr>
              <a:t>:</a:t>
            </a:r>
            <a:r>
              <a:rPr sz="2800" lang="en-IN">
                <a:solidFill>
                  <a:srgbClr val="000000"/>
                </a:solidFill>
              </a:rPr>
              <a:t> Fine print for terms and conditions, privacy policies, or legal notices.
​</a:t>
            </a:r>
            <a:r>
              <a:rPr altLang="en-IN" b="1" sz="2800" lang="en-US">
                <a:solidFill>
                  <a:srgbClr val="000000"/>
                </a:solidFill>
              </a:rPr>
              <a:t>C</a:t>
            </a:r>
            <a:r>
              <a:rPr altLang="en-IN" b="1" sz="2800" lang="en-US">
                <a:solidFill>
                  <a:srgbClr val="000000"/>
                </a:solidFill>
              </a:rPr>
              <a:t>a</a:t>
            </a:r>
            <a:r>
              <a:rPr altLang="en-IN" b="1" sz="2800" lang="en-US">
                <a:solidFill>
                  <a:srgbClr val="000000"/>
                </a:solidFill>
              </a:rPr>
              <a:t>p</a:t>
            </a:r>
            <a:r>
              <a:rPr altLang="en-IN" b="1" sz="2800" lang="en-US">
                <a:solidFill>
                  <a:srgbClr val="000000"/>
                </a:solidFill>
              </a:rPr>
              <a:t>t</a:t>
            </a:r>
            <a:r>
              <a:rPr altLang="en-IN" b="1" sz="2800" lang="en-US">
                <a:solidFill>
                  <a:srgbClr val="000000"/>
                </a:solidFill>
              </a:rPr>
              <a:t>i</a:t>
            </a:r>
            <a:r>
              <a:rPr altLang="en-IN" b="1" sz="2800" lang="en-US">
                <a:solidFill>
                  <a:srgbClr val="000000"/>
                </a:solidFill>
              </a:rPr>
              <a:t>o</a:t>
            </a:r>
            <a:r>
              <a:rPr altLang="en-IN" b="1" sz="2800" lang="en-US">
                <a:solidFill>
                  <a:srgbClr val="000000"/>
                </a:solidFill>
              </a:rPr>
              <a:t>n</a:t>
            </a:r>
            <a:r>
              <a:rPr altLang="en-IN" b="1" sz="2800" lang="en-US">
                <a:solidFill>
                  <a:srgbClr val="000000"/>
                </a:solidFill>
              </a:rPr>
              <a:t>s</a:t>
            </a:r>
            <a:r>
              <a:rPr sz="2800" lang="en-IN">
                <a:solidFill>
                  <a:srgbClr val="000000"/>
                </a:solidFill>
              </a:rPr>
              <a:t>: Text that accompanies images, charts, or figures.
​</a:t>
            </a:r>
            <a:r>
              <a:rPr altLang="en-IN" b="1" sz="2800" lang="en-US">
                <a:solidFill>
                  <a:srgbClr val="000000"/>
                </a:solidFill>
              </a:rPr>
              <a:t>F</a:t>
            </a:r>
            <a:r>
              <a:rPr altLang="en-IN" b="1" sz="2800" lang="en-US">
                <a:solidFill>
                  <a:srgbClr val="000000"/>
                </a:solidFill>
              </a:rPr>
              <a:t>o</a:t>
            </a:r>
            <a:r>
              <a:rPr altLang="en-IN" b="1" sz="2800" lang="en-US">
                <a:solidFill>
                  <a:srgbClr val="000000"/>
                </a:solidFill>
              </a:rPr>
              <a:t>o</a:t>
            </a:r>
            <a:r>
              <a:rPr altLang="en-IN" b="1" sz="2800" lang="en-US">
                <a:solidFill>
                  <a:srgbClr val="000000"/>
                </a:solidFill>
              </a:rPr>
              <a:t>t</a:t>
            </a:r>
            <a:r>
              <a:rPr altLang="en-IN" b="1" sz="2800" lang="en-US">
                <a:solidFill>
                  <a:srgbClr val="000000"/>
                </a:solidFill>
              </a:rPr>
              <a:t>n</a:t>
            </a:r>
            <a:r>
              <a:rPr altLang="en-IN" b="1" sz="2800" lang="en-US">
                <a:solidFill>
                  <a:srgbClr val="000000"/>
                </a:solidFill>
              </a:rPr>
              <a:t>i</a:t>
            </a:r>
            <a:r>
              <a:rPr altLang="en-IN" b="1" sz="2800" lang="en-US">
                <a:solidFill>
                  <a:srgbClr val="000000"/>
                </a:solidFill>
              </a:rPr>
              <a:t>t</a:t>
            </a:r>
            <a:r>
              <a:rPr altLang="en-IN" b="1" sz="2800" lang="en-US">
                <a:solidFill>
                  <a:srgbClr val="000000"/>
                </a:solidFill>
              </a:rPr>
              <a:t>e</a:t>
            </a:r>
            <a:r>
              <a:rPr altLang="en-IN" b="1" sz="2800" lang="en-US">
                <a:solidFill>
                  <a:srgbClr val="000000"/>
                </a:solidFill>
              </a:rPr>
              <a:t>s</a:t>
            </a:r>
            <a:r>
              <a:rPr sz="2800" lang="en-IN">
                <a:solidFill>
                  <a:srgbClr val="000000"/>
                </a:solidFill>
              </a:rPr>
              <a:t>: Additional details or citations placed at the bottom of a page.
​Metadata: Information like publication dates, author names, or article categories.</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7" name="Title 1"/>
          <p:cNvSpPr>
            <a:spLocks noGrp="1"/>
          </p:cNvSpPr>
          <p:nvPr>
            <p:ph type="title"/>
          </p:nvPr>
        </p:nvSpPr>
        <p:spPr>
          <a:xfrm>
            <a:off x="755332" y="385444"/>
            <a:ext cx="10681335" cy="723901"/>
          </a:xfrm>
        </p:spPr>
        <p:txBody>
          <a:bodyPr/>
          <a:p>
            <a:r>
              <a:rPr dirty="0" lang="en-IN"/>
              <a:t>FEATURES AND FUNCTIONALITY</a:t>
            </a:r>
          </a:p>
        </p:txBody>
      </p:sp>
      <p:sp>
        <p:nvSpPr>
          <p:cNvPr id="1048608" name=""/>
          <p:cNvSpPr txBox="1"/>
          <p:nvPr/>
        </p:nvSpPr>
        <p:spPr>
          <a:xfrm>
            <a:off x="755331" y="1509565"/>
            <a:ext cx="8402982" cy="4282440"/>
          </a:xfrm>
          <a:prstGeom prst="rect"/>
        </p:spPr>
        <p:txBody>
          <a:bodyPr rtlCol="0" wrap="square">
            <a:spAutoFit/>
          </a:bodyPr>
          <a:p>
            <a:r>
              <a:rPr altLang="en-IN" b="1" sz="2800" lang="en-US">
                <a:solidFill>
                  <a:srgbClr val="000000"/>
                </a:solidFill>
              </a:rPr>
              <a:t>K</a:t>
            </a:r>
            <a:r>
              <a:rPr altLang="en-IN" b="1" sz="2800" lang="en-US">
                <a:solidFill>
                  <a:srgbClr val="000000"/>
                </a:solidFill>
              </a:rPr>
              <a:t>e</a:t>
            </a:r>
            <a:r>
              <a:rPr altLang="en-IN" b="1" sz="2800" lang="en-US">
                <a:solidFill>
                  <a:srgbClr val="000000"/>
                </a:solidFill>
              </a:rPr>
              <a:t>y</a:t>
            </a:r>
            <a:r>
              <a:rPr altLang="en-IN" b="1" sz="2800" lang="en-US">
                <a:solidFill>
                  <a:srgbClr val="000000"/>
                </a:solidFill>
              </a:rPr>
              <a:t> </a:t>
            </a:r>
            <a:r>
              <a:rPr altLang="en-IN" b="1" sz="2800" lang="en-US">
                <a:solidFill>
                  <a:srgbClr val="000000"/>
                </a:solidFill>
              </a:rPr>
              <a:t>F</a:t>
            </a:r>
            <a:r>
              <a:rPr altLang="en-IN" b="1" sz="2800" lang="en-US">
                <a:solidFill>
                  <a:srgbClr val="000000"/>
                </a:solidFill>
              </a:rPr>
              <a:t>e</a:t>
            </a:r>
            <a:r>
              <a:rPr altLang="en-IN" b="1" sz="2800" lang="en-US">
                <a:solidFill>
                  <a:srgbClr val="000000"/>
                </a:solidFill>
              </a:rPr>
              <a:t>a</a:t>
            </a:r>
            <a:r>
              <a:rPr altLang="en-IN" b="1" sz="2800" lang="en-US">
                <a:solidFill>
                  <a:srgbClr val="000000"/>
                </a:solidFill>
              </a:rPr>
              <a:t>t</a:t>
            </a:r>
            <a:r>
              <a:rPr altLang="en-IN" b="1" sz="2800" lang="en-US">
                <a:solidFill>
                  <a:srgbClr val="000000"/>
                </a:solidFill>
              </a:rPr>
              <a:t>ures</a:t>
            </a:r>
            <a:r>
              <a:rPr altLang="en-IN" b="1" sz="2800" lang="en-US">
                <a:solidFill>
                  <a:srgbClr val="000000"/>
                </a:solidFill>
              </a:rPr>
              <a:t>:</a:t>
            </a:r>
            <a:r>
              <a:rPr sz="2800" lang="en-IN">
                <a:solidFill>
                  <a:srgbClr val="000000"/>
                </a:solidFill>
              </a:rPr>
              <a:t>
​</a:t>
            </a:r>
            <a:r>
              <a:rPr altLang="en-IN" b="1" sz="2400" lang="en-US">
                <a:solidFill>
                  <a:srgbClr val="000000"/>
                </a:solidFill>
              </a:rPr>
              <a:t>L</a:t>
            </a:r>
            <a:r>
              <a:rPr altLang="en-IN" b="1" sz="2400" lang="en-US">
                <a:solidFill>
                  <a:srgbClr val="000000"/>
                </a:solidFill>
              </a:rPr>
              <a:t>a</a:t>
            </a:r>
            <a:r>
              <a:rPr altLang="en-IN" b="1" sz="2400" lang="en-US">
                <a:solidFill>
                  <a:srgbClr val="000000"/>
                </a:solidFill>
              </a:rPr>
              <a:t>n</a:t>
            </a:r>
            <a:r>
              <a:rPr altLang="en-IN" b="1" sz="2400" lang="en-US">
                <a:solidFill>
                  <a:srgbClr val="000000"/>
                </a:solidFill>
              </a:rPr>
              <a:t>g</a:t>
            </a:r>
            <a:r>
              <a:rPr altLang="en-IN" b="1" sz="2400" lang="en-US">
                <a:solidFill>
                  <a:srgbClr val="000000"/>
                </a:solidFill>
              </a:rPr>
              <a:t>u</a:t>
            </a:r>
            <a:r>
              <a:rPr altLang="en-IN" b="1" sz="2400" lang="en-US">
                <a:solidFill>
                  <a:srgbClr val="000000"/>
                </a:solidFill>
              </a:rPr>
              <a:t>a</a:t>
            </a:r>
            <a:r>
              <a:rPr altLang="en-IN" b="1" sz="2400" lang="en-US">
                <a:solidFill>
                  <a:srgbClr val="000000"/>
                </a:solidFill>
              </a:rPr>
              <a:t>g</a:t>
            </a:r>
            <a:r>
              <a:rPr altLang="en-IN" b="1" sz="2400" lang="en-US">
                <a:solidFill>
                  <a:srgbClr val="000000"/>
                </a:solidFill>
              </a:rPr>
              <a:t>e</a:t>
            </a:r>
            <a:r>
              <a:rPr altLang="en-IN" b="1" sz="2400" lang="en-US">
                <a:solidFill>
                  <a:srgbClr val="000000"/>
                </a:solidFill>
              </a:rPr>
              <a:t> </a:t>
            </a:r>
            <a:r>
              <a:rPr altLang="en-IN" b="1" sz="2400" lang="en-US">
                <a:solidFill>
                  <a:srgbClr val="000000"/>
                </a:solidFill>
              </a:rPr>
              <a:t>u</a:t>
            </a:r>
            <a:r>
              <a:rPr altLang="en-IN" b="1" sz="2400" lang="en-US">
                <a:solidFill>
                  <a:srgbClr val="000000"/>
                </a:solidFill>
              </a:rPr>
              <a:t>n</a:t>
            </a:r>
            <a:r>
              <a:rPr altLang="en-IN" b="1" sz="2400" lang="en-US">
                <a:solidFill>
                  <a:srgbClr val="000000"/>
                </a:solidFill>
              </a:rPr>
              <a:t>d</a:t>
            </a:r>
            <a:r>
              <a:rPr altLang="en-IN" b="1" sz="2400" lang="en-US">
                <a:solidFill>
                  <a:srgbClr val="000000"/>
                </a:solidFill>
              </a:rPr>
              <a:t>e</a:t>
            </a:r>
            <a:r>
              <a:rPr altLang="en-IN" b="1" sz="2400" lang="en-US">
                <a:solidFill>
                  <a:srgbClr val="000000"/>
                </a:solidFill>
              </a:rPr>
              <a:t>r</a:t>
            </a:r>
            <a:r>
              <a:rPr altLang="en-IN" b="1" sz="2400" lang="en-US">
                <a:solidFill>
                  <a:srgbClr val="000000"/>
                </a:solidFill>
              </a:rPr>
              <a:t>s</a:t>
            </a:r>
            <a:r>
              <a:rPr altLang="en-IN" b="1" sz="2400" lang="en-US">
                <a:solidFill>
                  <a:srgbClr val="000000"/>
                </a:solidFill>
              </a:rPr>
              <a:t>tanding</a:t>
            </a:r>
            <a:r>
              <a:rPr sz="2800" lang="en-IN">
                <a:solidFill>
                  <a:srgbClr val="000000"/>
                </a:solidFill>
              </a:rPr>
              <a:t>: Interprets what you type or say.
​</a:t>
            </a:r>
            <a:r>
              <a:rPr altLang="en-IN" b="1" sz="2400" lang="en-US">
                <a:solidFill>
                  <a:srgbClr val="000000"/>
                </a:solidFill>
              </a:rPr>
              <a:t>K</a:t>
            </a:r>
            <a:r>
              <a:rPr altLang="en-IN" b="1" sz="2400" lang="en-US">
                <a:solidFill>
                  <a:srgbClr val="000000"/>
                </a:solidFill>
              </a:rPr>
              <a:t>n</a:t>
            </a:r>
            <a:r>
              <a:rPr altLang="en-IN" b="1" sz="2400" lang="en-US">
                <a:solidFill>
                  <a:srgbClr val="000000"/>
                </a:solidFill>
              </a:rPr>
              <a:t>o</a:t>
            </a:r>
            <a:r>
              <a:rPr altLang="en-IN" b="1" sz="2400" lang="en-US">
                <a:solidFill>
                  <a:srgbClr val="000000"/>
                </a:solidFill>
              </a:rPr>
              <a:t>w</a:t>
            </a:r>
            <a:r>
              <a:rPr altLang="en-IN" b="1" sz="2400" lang="en-US">
                <a:solidFill>
                  <a:srgbClr val="000000"/>
                </a:solidFill>
              </a:rPr>
              <a:t>l</a:t>
            </a:r>
            <a:r>
              <a:rPr altLang="en-IN" b="1" sz="2400" lang="en-US">
                <a:solidFill>
                  <a:srgbClr val="000000"/>
                </a:solidFill>
              </a:rPr>
              <a:t>e</a:t>
            </a:r>
            <a:r>
              <a:rPr altLang="en-IN" b="1" sz="2400" lang="en-US">
                <a:solidFill>
                  <a:srgbClr val="000000"/>
                </a:solidFill>
              </a:rPr>
              <a:t>d</a:t>
            </a:r>
            <a:r>
              <a:rPr altLang="en-IN" b="1" sz="2400" lang="en-US">
                <a:solidFill>
                  <a:srgbClr val="000000"/>
                </a:solidFill>
              </a:rPr>
              <a:t>g</a:t>
            </a:r>
            <a:r>
              <a:rPr altLang="en-IN" b="1" sz="2400" lang="en-US">
                <a:solidFill>
                  <a:srgbClr val="000000"/>
                </a:solidFill>
              </a:rPr>
              <a:t>e</a:t>
            </a:r>
            <a:r>
              <a:rPr altLang="en-IN" b="1" sz="2400" lang="en-US">
                <a:solidFill>
                  <a:srgbClr val="000000"/>
                </a:solidFill>
              </a:rPr>
              <a:t>:</a:t>
            </a:r>
            <a:r>
              <a:rPr altLang="en-IN" b="1" sz="2400" lang="en-US">
                <a:solidFill>
                  <a:srgbClr val="000000"/>
                </a:solidFill>
              </a:rPr>
              <a:t> </a:t>
            </a:r>
            <a:r>
              <a:rPr sz="2800" lang="en-IN">
                <a:solidFill>
                  <a:srgbClr val="000000"/>
                </a:solidFill>
              </a:rPr>
              <a:t>Has a huge amount of information.
​</a:t>
            </a:r>
            <a:r>
              <a:rPr altLang="en-IN" b="1" sz="2400" lang="en-US">
                <a:solidFill>
                  <a:srgbClr val="000000"/>
                </a:solidFill>
              </a:rPr>
              <a:t>C</a:t>
            </a:r>
            <a:r>
              <a:rPr altLang="en-IN" b="1" sz="2400" lang="en-US">
                <a:solidFill>
                  <a:srgbClr val="000000"/>
                </a:solidFill>
              </a:rPr>
              <a:t>o</a:t>
            </a:r>
            <a:r>
              <a:rPr altLang="en-IN" b="1" sz="2400" lang="en-US">
                <a:solidFill>
                  <a:srgbClr val="000000"/>
                </a:solidFill>
              </a:rPr>
              <a:t>n</a:t>
            </a:r>
            <a:r>
              <a:rPr altLang="en-IN" b="1" sz="2400" lang="en-US">
                <a:solidFill>
                  <a:srgbClr val="000000"/>
                </a:solidFill>
              </a:rPr>
              <a:t>t</a:t>
            </a:r>
            <a:r>
              <a:rPr altLang="en-IN" b="1" sz="2400" lang="en-US">
                <a:solidFill>
                  <a:srgbClr val="000000"/>
                </a:solidFill>
              </a:rPr>
              <a:t>e</a:t>
            </a:r>
            <a:r>
              <a:rPr altLang="en-IN" b="1" sz="2400" lang="en-US">
                <a:solidFill>
                  <a:srgbClr val="000000"/>
                </a:solidFill>
              </a:rPr>
              <a:t>x</a:t>
            </a:r>
            <a:r>
              <a:rPr altLang="en-IN" b="1" sz="2400" lang="en-US">
                <a:solidFill>
                  <a:srgbClr val="000000"/>
                </a:solidFill>
              </a:rPr>
              <a:t>t</a:t>
            </a:r>
            <a:r>
              <a:rPr altLang="en-IN" b="1" sz="2400" lang="en-US">
                <a:solidFill>
                  <a:srgbClr val="000000"/>
                </a:solidFill>
              </a:rPr>
              <a:t>:</a:t>
            </a:r>
            <a:r>
              <a:rPr altLang="en-IN" b="1" sz="2400" lang="en-US">
                <a:solidFill>
                  <a:srgbClr val="000000"/>
                </a:solidFill>
              </a:rPr>
              <a:t> </a:t>
            </a:r>
            <a:r>
              <a:rPr sz="2800" lang="en-IN">
                <a:solidFill>
                  <a:srgbClr val="000000"/>
                </a:solidFill>
              </a:rPr>
              <a:t>Remembers our conversation.
​Key Functions
​</a:t>
            </a:r>
            <a:r>
              <a:rPr altLang="en-IN" b="1" sz="2400" lang="en-US">
                <a:solidFill>
                  <a:srgbClr val="000000"/>
                </a:solidFill>
              </a:rPr>
              <a:t>A</a:t>
            </a:r>
            <a:r>
              <a:rPr altLang="en-IN" b="1" sz="2400" lang="en-US">
                <a:solidFill>
                  <a:srgbClr val="000000"/>
                </a:solidFill>
              </a:rPr>
              <a:t>n</a:t>
            </a:r>
            <a:r>
              <a:rPr altLang="en-IN" b="1" sz="2400" lang="en-US">
                <a:solidFill>
                  <a:srgbClr val="000000"/>
                </a:solidFill>
              </a:rPr>
              <a:t>s</a:t>
            </a:r>
            <a:r>
              <a:rPr altLang="en-IN" b="1" sz="2400" lang="en-US">
                <a:solidFill>
                  <a:srgbClr val="000000"/>
                </a:solidFill>
              </a:rPr>
              <a:t>w</a:t>
            </a:r>
            <a:r>
              <a:rPr altLang="en-IN" b="1" sz="2400" lang="en-US">
                <a:solidFill>
                  <a:srgbClr val="000000"/>
                </a:solidFill>
              </a:rPr>
              <a:t>e</a:t>
            </a:r>
            <a:r>
              <a:rPr altLang="en-IN" b="1" sz="2400" lang="en-US">
                <a:solidFill>
                  <a:srgbClr val="000000"/>
                </a:solidFill>
              </a:rPr>
              <a:t>r</a:t>
            </a:r>
            <a:r>
              <a:rPr altLang="en-IN" b="1" sz="2400" lang="en-US">
                <a:solidFill>
                  <a:srgbClr val="000000"/>
                </a:solidFill>
              </a:rPr>
              <a:t>s</a:t>
            </a:r>
            <a:r>
              <a:rPr altLang="en-IN" b="1" sz="2400" lang="en-US">
                <a:solidFill>
                  <a:srgbClr val="000000"/>
                </a:solidFill>
              </a:rPr>
              <a:t> </a:t>
            </a:r>
            <a:r>
              <a:rPr altLang="en-IN" b="1" sz="2400" lang="en-US">
                <a:solidFill>
                  <a:srgbClr val="000000"/>
                </a:solidFill>
              </a:rPr>
              <a:t>Q</a:t>
            </a:r>
            <a:r>
              <a:rPr altLang="en-IN" b="1" sz="2400" lang="en-US">
                <a:solidFill>
                  <a:srgbClr val="000000"/>
                </a:solidFill>
              </a:rPr>
              <a:t>uestion</a:t>
            </a:r>
            <a:r>
              <a:rPr altLang="en-IN" b="1" sz="2400" lang="en-US">
                <a:solidFill>
                  <a:srgbClr val="000000"/>
                </a:solidFill>
              </a:rPr>
              <a:t>:</a:t>
            </a:r>
            <a:r>
              <a:rPr sz="2800" lang="en-IN">
                <a:solidFill>
                  <a:srgbClr val="000000"/>
                </a:solidFill>
              </a:rPr>
              <a:t> Gives information on any topic.
​</a:t>
            </a:r>
            <a:r>
              <a:rPr altLang="en-IN" b="1" sz="2400" lang="en-US">
                <a:solidFill>
                  <a:srgbClr val="000000"/>
                </a:solidFill>
              </a:rPr>
              <a:t>C</a:t>
            </a:r>
            <a:r>
              <a:rPr altLang="en-IN" b="1" sz="2400" lang="en-US">
                <a:solidFill>
                  <a:srgbClr val="000000"/>
                </a:solidFill>
              </a:rPr>
              <a:t>r</a:t>
            </a:r>
            <a:r>
              <a:rPr altLang="en-IN" b="1" sz="2400" lang="en-US">
                <a:solidFill>
                  <a:srgbClr val="000000"/>
                </a:solidFill>
              </a:rPr>
              <a:t>e</a:t>
            </a:r>
            <a:r>
              <a:rPr altLang="en-IN" b="1" sz="2400" lang="en-US">
                <a:solidFill>
                  <a:srgbClr val="000000"/>
                </a:solidFill>
              </a:rPr>
              <a:t>a</a:t>
            </a:r>
            <a:r>
              <a:rPr altLang="en-IN" b="1" sz="2400" lang="en-US">
                <a:solidFill>
                  <a:srgbClr val="000000"/>
                </a:solidFill>
              </a:rPr>
              <a:t>t</a:t>
            </a:r>
            <a:r>
              <a:rPr altLang="en-IN" b="1" sz="2400" lang="en-US">
                <a:solidFill>
                  <a:srgbClr val="000000"/>
                </a:solidFill>
              </a:rPr>
              <a:t>e</a:t>
            </a:r>
            <a:r>
              <a:rPr altLang="en-IN" b="1" sz="2400" lang="en-US">
                <a:solidFill>
                  <a:srgbClr val="000000"/>
                </a:solidFill>
              </a:rPr>
              <a:t>s</a:t>
            </a:r>
            <a:r>
              <a:rPr altLang="en-IN" b="1" sz="2400" lang="en-US">
                <a:solidFill>
                  <a:srgbClr val="000000"/>
                </a:solidFill>
              </a:rPr>
              <a:t> </a:t>
            </a:r>
            <a:r>
              <a:rPr altLang="en-IN" b="1" sz="2400" lang="en-US">
                <a:solidFill>
                  <a:srgbClr val="000000"/>
                </a:solidFill>
              </a:rPr>
              <a:t>C</a:t>
            </a:r>
            <a:r>
              <a:rPr altLang="en-IN" b="1" sz="2400" lang="en-US">
                <a:solidFill>
                  <a:srgbClr val="000000"/>
                </a:solidFill>
              </a:rPr>
              <a:t>o</a:t>
            </a:r>
            <a:r>
              <a:rPr altLang="en-IN" b="1" sz="2400" lang="en-US">
                <a:solidFill>
                  <a:srgbClr val="000000"/>
                </a:solidFill>
              </a:rPr>
              <a:t>n</a:t>
            </a:r>
            <a:r>
              <a:rPr altLang="en-IN" b="1" sz="2400" lang="en-US">
                <a:solidFill>
                  <a:srgbClr val="000000"/>
                </a:solidFill>
              </a:rPr>
              <a:t>t</a:t>
            </a:r>
            <a:r>
              <a:rPr altLang="en-IN" b="1" sz="2400" lang="en-US">
                <a:solidFill>
                  <a:srgbClr val="000000"/>
                </a:solidFill>
              </a:rPr>
              <a:t>e</a:t>
            </a:r>
            <a:r>
              <a:rPr altLang="en-IN" b="1" sz="2400" lang="en-US">
                <a:solidFill>
                  <a:srgbClr val="000000"/>
                </a:solidFill>
              </a:rPr>
              <a:t>x</a:t>
            </a:r>
            <a:r>
              <a:rPr altLang="en-IN" b="1" sz="2400" lang="en-US">
                <a:solidFill>
                  <a:srgbClr val="000000"/>
                </a:solidFill>
              </a:rPr>
              <a:t>t</a:t>
            </a:r>
            <a:r>
              <a:rPr sz="2800" lang="en-IN">
                <a:solidFill>
                  <a:srgbClr val="000000"/>
                </a:solidFill>
              </a:rPr>
              <a:t>: Writes emails, code, and stories.
​</a:t>
            </a:r>
            <a:r>
              <a:rPr altLang="en-IN" b="1" sz="2400" lang="en-US">
                <a:solidFill>
                  <a:srgbClr val="000000"/>
                </a:solidFill>
              </a:rPr>
              <a:t>p</a:t>
            </a:r>
            <a:r>
              <a:rPr altLang="en-IN" b="1" sz="2400" lang="en-US">
                <a:solidFill>
                  <a:srgbClr val="000000"/>
                </a:solidFill>
              </a:rPr>
              <a:t>e</a:t>
            </a:r>
            <a:r>
              <a:rPr altLang="en-IN" b="1" sz="2400" lang="en-US">
                <a:solidFill>
                  <a:srgbClr val="000000"/>
                </a:solidFill>
              </a:rPr>
              <a:t>r</a:t>
            </a:r>
            <a:r>
              <a:rPr altLang="en-IN" b="1" sz="2400" lang="en-US">
                <a:solidFill>
                  <a:srgbClr val="000000"/>
                </a:solidFill>
              </a:rPr>
              <a:t>f</a:t>
            </a:r>
            <a:r>
              <a:rPr altLang="en-IN" b="1" sz="2400" lang="en-US">
                <a:solidFill>
                  <a:srgbClr val="000000"/>
                </a:solidFill>
              </a:rPr>
              <a:t>o</a:t>
            </a:r>
            <a:r>
              <a:rPr altLang="en-IN" b="1" sz="2400" lang="en-US">
                <a:solidFill>
                  <a:srgbClr val="000000"/>
                </a:solidFill>
              </a:rPr>
              <a:t>r</a:t>
            </a:r>
            <a:r>
              <a:rPr altLang="en-IN" b="1" sz="2400" lang="en-US">
                <a:solidFill>
                  <a:srgbClr val="000000"/>
                </a:solidFill>
              </a:rPr>
              <a:t>m</a:t>
            </a:r>
            <a:r>
              <a:rPr altLang="en-IN" b="1" sz="2400" lang="en-US">
                <a:solidFill>
                  <a:srgbClr val="000000"/>
                </a:solidFill>
              </a:rPr>
              <a:t>s</a:t>
            </a:r>
            <a:r>
              <a:rPr altLang="en-IN" b="1" sz="2400" lang="en-US">
                <a:solidFill>
                  <a:srgbClr val="000000"/>
                </a:solidFill>
              </a:rPr>
              <a:t> </a:t>
            </a:r>
            <a:r>
              <a:rPr altLang="en-IN" b="1" sz="2400" lang="en-US">
                <a:solidFill>
                  <a:srgbClr val="000000"/>
                </a:solidFill>
              </a:rPr>
              <a:t>t</a:t>
            </a:r>
            <a:r>
              <a:rPr altLang="en-IN" b="1" sz="2400" lang="en-US">
                <a:solidFill>
                  <a:srgbClr val="000000"/>
                </a:solidFill>
              </a:rPr>
              <a:t>a</a:t>
            </a:r>
            <a:r>
              <a:rPr altLang="en-IN" b="1" sz="2400" lang="en-US">
                <a:solidFill>
                  <a:srgbClr val="000000"/>
                </a:solidFill>
              </a:rPr>
              <a:t>s</a:t>
            </a:r>
            <a:r>
              <a:rPr altLang="en-IN" b="1" sz="2400" lang="en-US">
                <a:solidFill>
                  <a:srgbClr val="000000"/>
                </a:solidFill>
              </a:rPr>
              <a:t>k</a:t>
            </a:r>
            <a:r>
              <a:rPr sz="2800" lang="en-IN">
                <a:solidFill>
                  <a:srgbClr val="000000"/>
                </a:solidFill>
              </a:rPr>
              <a:t>: Helps with summarizing and translating</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2024-03-27T19:07:22Z</dcterms:created>
  <dcterms:modified xsi:type="dcterms:W3CDTF">2025-08-31T12:43:25Z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b0b78f0a6b72481eb6d337a0ea4cf617</vt:lpwstr>
  </property>
</Properties>
</file>