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84" r:id="rId3"/>
    <p:sldId id="285" r:id="rId4"/>
    <p:sldId id="286" r:id="rId5"/>
    <p:sldId id="287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084E5-F5FF-5148-B015-DEAA14AFCDC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80D51-1AFC-C140-88A4-37638A3F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54B16-60F2-D845-AD20-33D715B4F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9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3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5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7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1109-8F84-B945-81D6-3242030C45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EE7A-B7D5-ED45-92C6-53050BD5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21FF7-9F73-0045-B68B-838161971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994F9-C7EE-CA40-8631-598F5A24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D88-727C-E74B-A1A9-6A400DDE346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01D7B-42AF-D842-9921-6FA955E5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52EA0-1983-9F4D-B0DF-5502C76C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797-79D0-9946-87B2-79F95BE5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4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E610-6646-3B44-ADAC-47FDBCD5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BCDF9-EB8A-DF49-8CA6-FDBF83BE4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F2CF-B707-2F48-9E38-E675B73E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D88-727C-E74B-A1A9-6A400DDE346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A2C02-1724-6E45-8770-60B1AC15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B9DF3-8A02-B748-8AEA-E78EDB6C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797-79D0-9946-87B2-79F95BE5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A4708-8CD9-AF49-8746-C1829C1FE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F25B7-626A-E940-A586-6E37FF72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F289-4005-464C-9B14-A2996FA7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D88-727C-E74B-A1A9-6A400DDE346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F066-A69C-7A40-AA26-1A01918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3AAB-4E30-3D48-A2DC-CDE245F0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797-79D0-9946-87B2-79F95BE5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A1A2-882A-2646-9A5A-5699B37E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1195-0305-7349-B5F5-61E17E9D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6E92F-6557-3C4D-9E33-553C3956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D88-727C-E74B-A1A9-6A400DDE346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6372-4C1B-694B-BF4D-7581E5EB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3D224-9B70-CB40-BFAB-19772973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797-79D0-9946-87B2-79F95BE5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62C4-BE80-1D48-B6DD-2F7F56D7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894A-4D4B-0041-A1BA-60E4F4D9C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A859-3722-FE44-85B0-15413B45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D88-727C-E74B-A1A9-6A400DDE346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4039-F995-6245-BB30-435810C7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0159-D92B-6545-B8A0-C59133F0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797-79D0-9946-87B2-79F95BE5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85DD-C454-F848-AAED-C5CCC04D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7F15-AC4E-FF4A-8211-FABED243C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6E7CF-2CEB-B140-810D-2135BE8B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87BE-235E-5040-BD9C-E8489452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D88-727C-E74B-A1A9-6A400DDE346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D8D63-38A8-CE45-99FA-5884B60E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771F3-38FC-9A42-812D-53C749C9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797-79D0-9946-87B2-79F95BE5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C105-C29B-B845-B129-BF59E6DB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D17DC-89F6-9046-8A01-F5769E38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607D7-20F9-8E4F-BB77-3AF342E66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B2427-2763-0C46-BB65-4C7639431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1B5FA-3807-FD4D-8E3B-2A5FFDFEE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3EED5-4273-1A43-BCEF-C94BBD7D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D88-727C-E74B-A1A9-6A400DDE346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9CC99-3CDA-0E4A-92E4-69681404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417E5-85CF-2246-858A-B8355A0D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797-79D0-9946-87B2-79F95BE5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3491-7952-664B-94B7-36BF2BF5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674AA-C568-A741-A1E0-47826831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D88-727C-E74B-A1A9-6A400DDE346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847E6-6C6B-D34F-8D51-308ACE91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26799-94E0-7F4E-9317-E0426991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797-79D0-9946-87B2-79F95BE5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FC5BE-4FD9-E54E-99F8-5607CA2B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D88-727C-E74B-A1A9-6A400DDE346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23090-FCA0-D544-BDE3-16724265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17CD6-0353-BA4B-B822-8D30FDE6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797-79D0-9946-87B2-79F95BE5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5D90-EE9D-E741-ACEF-2CE3870F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3A6F-DFDB-E446-A06E-18E488E7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541BC-2B5E-A74A-B883-25813F07F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55D41-D854-DA44-B696-CE362428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D88-727C-E74B-A1A9-6A400DDE346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61A72-740C-4C42-8890-73D02DBB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CCEA8-3FC2-B04E-A38A-5A746E84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797-79D0-9946-87B2-79F95BE5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3ED7-56A1-BB4D-84DF-00992942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E32CF-633C-3246-A84A-71481244C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58026-BB29-A74B-9875-2AA51A21D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3C171-73D6-7C46-8976-49413729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D88-727C-E74B-A1A9-6A400DDE346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8C01F-86B7-694C-9BC8-3CB741BF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11AE1-8DED-CD4B-8D6D-16301BA8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797-79D0-9946-87B2-79F95BE5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78981-294E-1741-AD36-341B5EB0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D3AA6-2F7F-8C4A-A069-3A3DDF38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D9DA-7789-FB4C-9A09-3507404F4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7CD88-727C-E74B-A1A9-6A400DDE346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0AF3-A644-E346-9B09-ED50E4BF9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36C8-7175-3741-81CD-4962C61E6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86797-79D0-9946-87B2-79F95BE5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1435C-FFFA-324F-A3CB-C36221BF4551}"/>
              </a:ext>
            </a:extLst>
          </p:cNvPr>
          <p:cNvSpPr txBox="1"/>
          <p:nvPr/>
        </p:nvSpPr>
        <p:spPr>
          <a:xfrm>
            <a:off x="105508" y="0"/>
            <a:ext cx="11992707" cy="69249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54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qbic-pred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 accelerator:</a:t>
            </a: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	fast mutational transcription factor binding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32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32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32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32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32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r"/>
            <a:endParaRPr lang="en-US" sz="1600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  <a:p>
            <a:pPr algn="r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leon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riesebos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  <a:p>
            <a:pPr algn="r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isaac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stier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robson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  <a:p>
            <a:pPr algn="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duke university</a:t>
            </a:r>
          </a:p>
          <a:p>
            <a:pPr algn="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16 oct 2019</a:t>
            </a:r>
          </a:p>
        </p:txBody>
      </p:sp>
    </p:spTree>
    <p:extLst>
      <p:ext uri="{BB962C8B-B14F-4D97-AF65-F5344CB8AC3E}">
        <p14:creationId xmlns:p14="http://schemas.microsoft.com/office/powerpoint/2010/main" val="330389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leon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riesebos</a:t>
            </a:r>
            <a:r>
              <a:rPr lang="en-US" sz="1600" dirty="0">
                <a:latin typeface="Helvetica" pitchFamily="2" charset="0"/>
              </a:rPr>
              <a:t> + </a:t>
            </a:r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16 oct 2019	</a:t>
            </a:r>
            <a:fld id="{90527963-89C1-4E4A-850F-2B4E8AF3BD28}" type="slidenum">
              <a:rPr lang="en-US" sz="1400" smtClean="0"/>
              <a:pPr algn="ctr"/>
              <a:t>2</a:t>
            </a:fld>
            <a:r>
              <a:rPr lang="en-US" sz="1400" dirty="0"/>
              <a:t> /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/>
              <a:t>qbic-pred</a:t>
            </a:r>
            <a:r>
              <a:rPr lang="en-US" sz="1600" dirty="0"/>
              <a:t> accelerator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7E014-C23E-DE4D-A7F1-A158E2FCE475}"/>
              </a:ext>
            </a:extLst>
          </p:cNvPr>
          <p:cNvSpPr txBox="1"/>
          <p:nvPr/>
        </p:nvSpPr>
        <p:spPr>
          <a:xfrm>
            <a:off x="419100" y="1615117"/>
            <a:ext cx="1135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sz="2800" dirty="0">
                <a:latin typeface="Helvetica" pitchFamily="2" charset="0"/>
              </a:rPr>
              <a:t>optimization thus far</a:t>
            </a:r>
          </a:p>
          <a:p>
            <a:pPr marL="400050" indent="-400050">
              <a:buAutoNum type="romanLcPeriod"/>
            </a:pPr>
            <a:endParaRPr lang="en-US" sz="2800" dirty="0">
              <a:latin typeface="Helvetica" pitchFamily="2" charset="0"/>
            </a:endParaRPr>
          </a:p>
          <a:p>
            <a:pPr marL="400050" indent="-400050">
              <a:buAutoNum type="romanLcPeriod"/>
            </a:pPr>
            <a:r>
              <a:rPr lang="en-US" sz="2800" dirty="0">
                <a:latin typeface="Helvetica" pitchFamily="2" charset="0"/>
              </a:rPr>
              <a:t>potential hardwiring</a:t>
            </a:r>
          </a:p>
          <a:p>
            <a:pPr marL="400050" indent="-400050">
              <a:buAutoNum type="romanLcPeriod"/>
            </a:pPr>
            <a:endParaRPr lang="en-US" sz="2800" dirty="0">
              <a:latin typeface="Helvetica" pitchFamily="2" charset="0"/>
            </a:endParaRPr>
          </a:p>
          <a:p>
            <a:pPr marL="400050" indent="-400050">
              <a:buAutoNum type="romanLcPeriod"/>
            </a:pPr>
            <a:r>
              <a:rPr lang="en-US" sz="2800" dirty="0">
                <a:latin typeface="Helvetica" pitchFamily="2" charset="0"/>
              </a:rPr>
              <a:t>a few questions</a:t>
            </a:r>
          </a:p>
        </p:txBody>
      </p:sp>
    </p:spTree>
    <p:extLst>
      <p:ext uri="{BB962C8B-B14F-4D97-AF65-F5344CB8AC3E}">
        <p14:creationId xmlns:p14="http://schemas.microsoft.com/office/powerpoint/2010/main" val="23716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leon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riesebos</a:t>
            </a:r>
            <a:r>
              <a:rPr lang="en-US" sz="1600" dirty="0">
                <a:latin typeface="Helvetica" pitchFamily="2" charset="0"/>
              </a:rPr>
              <a:t> + </a:t>
            </a:r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16 oct 2019	</a:t>
            </a:r>
            <a:fld id="{90527963-89C1-4E4A-850F-2B4E8AF3BD28}" type="slidenum">
              <a:rPr lang="en-US" sz="1400" smtClean="0"/>
              <a:pPr algn="ctr"/>
              <a:t>3</a:t>
            </a:fld>
            <a:r>
              <a:rPr lang="en-US" sz="1400" dirty="0"/>
              <a:t> / 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245B02-80A3-DA4F-8D2E-5093E09C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541" y="3776380"/>
            <a:ext cx="5227638" cy="1960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/>
              <a:t>qbic-pred</a:t>
            </a:r>
            <a:r>
              <a:rPr lang="en-US" sz="1600" dirty="0"/>
              <a:t> accelerator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optimization thus far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7E014-C23E-DE4D-A7F1-A158E2FCE475}"/>
              </a:ext>
            </a:extLst>
          </p:cNvPr>
          <p:cNvSpPr txBox="1"/>
          <p:nvPr/>
        </p:nvSpPr>
        <p:spPr>
          <a:xfrm>
            <a:off x="419100" y="1615117"/>
            <a:ext cx="1135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data </a:t>
            </a:r>
            <a:r>
              <a:rPr lang="en-US" sz="2800" dirty="0" err="1">
                <a:latin typeface="Helvetica" pitchFamily="2" charset="0"/>
              </a:rPr>
              <a:t>pandification</a:t>
            </a:r>
            <a:endParaRPr lang="en-US" sz="2800" dirty="0">
              <a:latin typeface="Helvetica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allows for easy vectorization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great for quick file i/o (as currently used)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supports many in-place operations </a:t>
            </a:r>
          </a:p>
        </p:txBody>
      </p:sp>
    </p:spTree>
    <p:extLst>
      <p:ext uri="{BB962C8B-B14F-4D97-AF65-F5344CB8AC3E}">
        <p14:creationId xmlns:p14="http://schemas.microsoft.com/office/powerpoint/2010/main" val="13798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leon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riesebos</a:t>
            </a:r>
            <a:r>
              <a:rPr lang="en-US" sz="1600" dirty="0">
                <a:latin typeface="Helvetica" pitchFamily="2" charset="0"/>
              </a:rPr>
              <a:t> + </a:t>
            </a:r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16 oct 2019	</a:t>
            </a:r>
            <a:fld id="{90527963-89C1-4E4A-850F-2B4E8AF3BD28}" type="slidenum">
              <a:rPr lang="en-US" sz="1400" smtClean="0"/>
              <a:pPr algn="ctr"/>
              <a:t>4</a:t>
            </a:fld>
            <a:r>
              <a:rPr lang="en-US" sz="1400" dirty="0"/>
              <a:t> /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/>
              <a:t>qbic-pred</a:t>
            </a:r>
            <a:r>
              <a:rPr lang="en-US" sz="1600" dirty="0"/>
              <a:t> accelerator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optimization thus far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7E014-C23E-DE4D-A7F1-A158E2FCE475}"/>
              </a:ext>
            </a:extLst>
          </p:cNvPr>
          <p:cNvSpPr txBox="1"/>
          <p:nvPr/>
        </p:nvSpPr>
        <p:spPr>
          <a:xfrm>
            <a:off x="419100" y="1615117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string formatting / lambda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0BB74-05E1-CA41-B386-DF92F7EC1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6"/>
          <a:stretch/>
        </p:blipFill>
        <p:spPr>
          <a:xfrm>
            <a:off x="2755900" y="2771774"/>
            <a:ext cx="6680200" cy="30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9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leon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riesebos</a:t>
            </a:r>
            <a:r>
              <a:rPr lang="en-US" sz="1600" dirty="0">
                <a:latin typeface="Helvetica" pitchFamily="2" charset="0"/>
              </a:rPr>
              <a:t> + </a:t>
            </a:r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16 oct 2019	</a:t>
            </a:r>
            <a:fld id="{90527963-89C1-4E4A-850F-2B4E8AF3BD28}" type="slidenum">
              <a:rPr lang="en-US" sz="1400" smtClean="0"/>
              <a:pPr algn="ctr"/>
              <a:t>5</a:t>
            </a:fld>
            <a:r>
              <a:rPr lang="en-US" sz="1400" dirty="0"/>
              <a:t> /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/>
              <a:t>qbic-pred</a:t>
            </a:r>
            <a:r>
              <a:rPr lang="en-US" sz="1600" dirty="0"/>
              <a:t> accelerator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optimization thus far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7E014-C23E-DE4D-A7F1-A158E2FCE475}"/>
              </a:ext>
            </a:extLst>
          </p:cNvPr>
          <p:cNvSpPr txBox="1"/>
          <p:nvPr/>
        </p:nvSpPr>
        <p:spPr>
          <a:xfrm>
            <a:off x="419100" y="1615117"/>
            <a:ext cx="1135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preventing unnecessary data movement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prefer </a:t>
            </a:r>
            <a:r>
              <a:rPr lang="en-US" sz="2800" dirty="0" err="1">
                <a:latin typeface="Helvetica" pitchFamily="2" charset="0"/>
              </a:rPr>
              <a:t>memcopy</a:t>
            </a:r>
            <a:r>
              <a:rPr lang="en-US" sz="2800" dirty="0">
                <a:latin typeface="Helvetica" pitchFamily="2" charset="0"/>
              </a:rPr>
              <a:t> to file i/o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prefer shared memory to </a:t>
            </a:r>
            <a:r>
              <a:rPr lang="en-US" sz="2800" dirty="0" err="1">
                <a:latin typeface="Helvetica" pitchFamily="2" charset="0"/>
              </a:rPr>
              <a:t>memcopy</a:t>
            </a:r>
            <a:endParaRPr lang="en-US" sz="2800" dirty="0">
              <a:latin typeface="Helvetica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only initialize data columns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16919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leon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riesebos</a:t>
            </a:r>
            <a:r>
              <a:rPr lang="en-US" sz="1600" dirty="0">
                <a:latin typeface="Helvetica" pitchFamily="2" charset="0"/>
              </a:rPr>
              <a:t> + </a:t>
            </a:r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16 oct 2019	</a:t>
            </a:r>
            <a:fld id="{90527963-89C1-4E4A-850F-2B4E8AF3BD28}" type="slidenum">
              <a:rPr lang="en-US" sz="1400" smtClean="0"/>
              <a:pPr algn="ctr"/>
              <a:t>6</a:t>
            </a:fld>
            <a:r>
              <a:rPr lang="en-US" sz="1400" dirty="0"/>
              <a:t> /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/>
              <a:t>qbic-pred</a:t>
            </a:r>
            <a:r>
              <a:rPr lang="en-US" sz="1600" dirty="0"/>
              <a:t> accelerator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optimization thus far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7E014-C23E-DE4D-A7F1-A158E2FCE475}"/>
              </a:ext>
            </a:extLst>
          </p:cNvPr>
          <p:cNvSpPr txBox="1"/>
          <p:nvPr/>
        </p:nvSpPr>
        <p:spPr>
          <a:xfrm>
            <a:off x="419100" y="1615117"/>
            <a:ext cx="1135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tweak multithreading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switch to bulkier processes for large parallel tasks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splice in multithreading support for file i/o intensive regions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heavy reliance on emerging </a:t>
            </a:r>
            <a:r>
              <a:rPr lang="en-US" sz="2800" dirty="0" err="1">
                <a:latin typeface="Courier" pitchFamily="2" charset="0"/>
              </a:rPr>
              <a:t>concurrent.futures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800" dirty="0" err="1">
                <a:latin typeface="Courier" pitchFamily="2" charset="0"/>
              </a:rPr>
              <a:t>api</a:t>
            </a:r>
            <a:endParaRPr lang="en-US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6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leon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riesebos</a:t>
            </a:r>
            <a:r>
              <a:rPr lang="en-US" sz="1600" dirty="0">
                <a:latin typeface="Helvetica" pitchFamily="2" charset="0"/>
              </a:rPr>
              <a:t> + </a:t>
            </a:r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16 oct 2019	</a:t>
            </a:r>
            <a:fld id="{90527963-89C1-4E4A-850F-2B4E8AF3BD28}" type="slidenum">
              <a:rPr lang="en-US" sz="1400" smtClean="0"/>
              <a:pPr algn="ctr"/>
              <a:t>7</a:t>
            </a:fld>
            <a:r>
              <a:rPr lang="en-US" sz="1400" dirty="0"/>
              <a:t> /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/>
              <a:t>qbic-pred</a:t>
            </a:r>
            <a:r>
              <a:rPr lang="en-US" sz="1600" dirty="0"/>
              <a:t> accelerator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850120-C812-0749-9AD1-11412D7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" y="289554"/>
            <a:ext cx="11353800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potential hardwiring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7E014-C23E-DE4D-A7F1-A158E2FCE475}"/>
              </a:ext>
            </a:extLst>
          </p:cNvPr>
          <p:cNvSpPr txBox="1"/>
          <p:nvPr/>
        </p:nvSpPr>
        <p:spPr>
          <a:xfrm>
            <a:off x="419100" y="1615117"/>
            <a:ext cx="1135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optimizations thus far have yielded around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200x speedup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on 1 million mutations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(8 cores – </a:t>
            </a:r>
            <a:r>
              <a:rPr lang="en-US" sz="2800" dirty="0" err="1">
                <a:latin typeface="Helvetica" pitchFamily="2" charset="0"/>
              </a:rPr>
              <a:t>aws</a:t>
            </a:r>
            <a:r>
              <a:rPr lang="en-US" sz="2800" dirty="0">
                <a:latin typeface="Helvetica" pitchFamily="2" charset="0"/>
              </a:rPr>
              <a:t> F1.2x)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likely some hardware opportunities in the </a:t>
            </a:r>
            <a:r>
              <a:rPr lang="en-US" sz="2800" dirty="0" err="1">
                <a:latin typeface="Courier" pitchFamily="2" charset="0"/>
              </a:rPr>
              <a:t>is_bound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800" dirty="0">
                <a:latin typeface="Helvetica" pitchFamily="2" charset="0"/>
              </a:rPr>
              <a:t>kernel of the main </a:t>
            </a:r>
            <a:r>
              <a:rPr lang="en-US" sz="2800" dirty="0" err="1">
                <a:latin typeface="Courier" pitchFamily="2" charset="0"/>
              </a:rPr>
              <a:t>do_predict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800" dirty="0">
                <a:latin typeface="Helvetica" pitchFamily="2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408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DB0D6-87A4-F64B-B485-AE885D73DDF7}"/>
              </a:ext>
            </a:extLst>
          </p:cNvPr>
          <p:cNvSpPr>
            <a:spLocks/>
          </p:cNvSpPr>
          <p:nvPr/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4E4F5F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Helvetica" pitchFamily="2" charset="0"/>
              </a:rPr>
              <a:t>leon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riesebos</a:t>
            </a:r>
            <a:r>
              <a:rPr lang="en-US" sz="1600" dirty="0">
                <a:latin typeface="Helvetica" pitchFamily="2" charset="0"/>
              </a:rPr>
              <a:t> + </a:t>
            </a:r>
            <a:r>
              <a:rPr lang="en-US" sz="1600" dirty="0" err="1">
                <a:latin typeface="Helvetica" pitchFamily="2" charset="0"/>
              </a:rPr>
              <a:t>isaac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stier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robson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17588-7893-D549-A96F-9D15AA44B89F}"/>
              </a:ext>
            </a:extLst>
          </p:cNvPr>
          <p:cNvSpPr>
            <a:spLocks/>
          </p:cNvSpPr>
          <p:nvPr/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588133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	       16 oct 2019	</a:t>
            </a:r>
            <a:fld id="{90527963-89C1-4E4A-850F-2B4E8AF3BD28}" type="slidenum">
              <a:rPr lang="en-US" sz="1400" smtClean="0"/>
              <a:pPr algn="ctr"/>
              <a:t>8</a:t>
            </a:fld>
            <a:r>
              <a:rPr lang="en-US" sz="1400" dirty="0"/>
              <a:t> /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0768-AB1D-1149-BF73-B42BAB51E169}"/>
              </a:ext>
            </a:extLst>
          </p:cNvPr>
          <p:cNvSpPr>
            <a:spLocks/>
          </p:cNvSpPr>
          <p:nvPr/>
        </p:nvSpPr>
        <p:spPr>
          <a:xfrm>
            <a:off x="3657600" y="6492875"/>
            <a:ext cx="4876800" cy="365125"/>
          </a:xfrm>
          <a:prstGeom prst="rect">
            <a:avLst/>
          </a:prstGeom>
          <a:solidFill>
            <a:srgbClr val="67819D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/>
              <a:t>qbic-pred</a:t>
            </a:r>
            <a:r>
              <a:rPr lang="en-US" sz="1600" dirty="0"/>
              <a:t> accelerator</a:t>
            </a:r>
          </a:p>
        </p:txBody>
      </p:sp>
    </p:spTree>
    <p:extLst>
      <p:ext uri="{BB962C8B-B14F-4D97-AF65-F5344CB8AC3E}">
        <p14:creationId xmlns:p14="http://schemas.microsoft.com/office/powerpoint/2010/main" val="386963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211</Words>
  <Application>Microsoft Macintosh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Garamond</vt:lpstr>
      <vt:lpstr>Helvetica</vt:lpstr>
      <vt:lpstr>Office Theme</vt:lpstr>
      <vt:lpstr>PowerPoint Presentation</vt:lpstr>
      <vt:lpstr>outline</vt:lpstr>
      <vt:lpstr>optimization thus far</vt:lpstr>
      <vt:lpstr>optimization thus far</vt:lpstr>
      <vt:lpstr>optimization thus far</vt:lpstr>
      <vt:lpstr>optimization thus far</vt:lpstr>
      <vt:lpstr>potential hardwiring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Robson, Isaac S</dc:creator>
  <cp:lastModifiedBy>Robson, Isaac S</cp:lastModifiedBy>
  <cp:revision>12</cp:revision>
  <dcterms:created xsi:type="dcterms:W3CDTF">2019-10-16T17:43:52Z</dcterms:created>
  <dcterms:modified xsi:type="dcterms:W3CDTF">2019-10-16T18:01:26Z</dcterms:modified>
</cp:coreProperties>
</file>