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58" autoAdjust="0"/>
    <p:restoredTop sz="96247" autoAdjust="0"/>
  </p:normalViewPr>
  <p:slideViewPr>
    <p:cSldViewPr snapToGrid="0">
      <p:cViewPr>
        <p:scale>
          <a:sx n="125" d="100"/>
          <a:sy n="125" d="100"/>
        </p:scale>
        <p:origin x="480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289B3-2DFE-47EB-BEBC-784CE2BC88C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A34D5-504F-48FD-AAAC-E35499B87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27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5A34D5-504F-48FD-AAAC-E35499B879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32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5A34D5-504F-48FD-AAAC-E35499B879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41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5A34D5-504F-48FD-AAAC-E35499B879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52F7-6785-980C-0016-C9E68A54F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CEE8C-7370-0E20-4448-62EABA127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7A062-04F3-A8C8-5BF5-19CB25E6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4FE1-D4D8-455A-A680-3AB405E8F39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F6D11-3934-3BBE-0361-10C45AAA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434EE-CAA9-AAD8-2CA0-DFD69AA1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16A-CA1C-444B-AE3D-3D300E7A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3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7CA2-1DD7-BA96-A673-68051FEF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294EB-722E-8394-C950-E40C7728F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1D52E-E2A1-D65A-4434-C0FF012D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4FE1-D4D8-455A-A680-3AB405E8F39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5C6B5-0EAA-273D-23A6-0F292FB5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382EF-7BF8-9DDF-3A8D-69648CD6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16A-CA1C-444B-AE3D-3D300E7A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0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4E4A4D-A328-508C-A583-E794ACF46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3C9DF-2F1C-5559-18F5-9DAD0F362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DACC6-A1B0-7058-5429-6A7F54D2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4FE1-D4D8-455A-A680-3AB405E8F39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2A103-5F77-D5E8-8D50-DE1B54C7A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F1E1F-2CEC-EB4F-4303-85050746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16A-CA1C-444B-AE3D-3D300E7A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7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9806-6F1C-5191-1690-4E8873D3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9DF42-5EDA-3037-7C47-CB8F585F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C69AD-2CE5-3D45-76DA-44B46207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4FE1-D4D8-455A-A680-3AB405E8F39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02494-C93F-A581-8D14-BD525C57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BC07B-3DFC-6614-3659-710BCEF4B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16A-CA1C-444B-AE3D-3D300E7A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E1AD-5F4B-F693-5E2E-9BB2A23B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E783E-A62A-EEFE-51A6-C18B6CBB1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A6BE-EAB7-9CD0-DEEC-AD2761FE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4FE1-D4D8-455A-A680-3AB405E8F39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C744F-B56B-DC92-2408-2BB2C852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28C90-8B9E-E4A0-DB72-872B6737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16A-CA1C-444B-AE3D-3D300E7A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2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A7FF-07F3-6203-549C-D18229A7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A77F5-1454-FB10-383A-CEC86F798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BE624-DCD5-20A2-577F-D0D6B492A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B6885-AA83-364C-DF64-9906AF9E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4FE1-D4D8-455A-A680-3AB405E8F39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12F40-61F2-2E95-09B1-9C967B14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DBBAF-0F26-A2B8-B388-5D86D956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16A-CA1C-444B-AE3D-3D300E7A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7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5C5D-25E0-078D-80BA-8225A6047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1F1A0-A5DE-AF7B-AA76-DB4C0912E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3C4A1-0DDF-194C-9A82-9C5DD0FBD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E7CF2-5402-949E-7043-8FDAFA51D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A60B5-C590-F1A7-48ED-F138CA4E3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47A1C-4B54-5AFB-E3D7-CF2DA02F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4FE1-D4D8-455A-A680-3AB405E8F39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BB722-15BD-1630-3AB4-4113E423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EE3CA0-2DC7-5AF3-F44B-770A1CA9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16A-CA1C-444B-AE3D-3D300E7A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5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2FA9-F199-0550-3655-AF34AEFD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E1FE87-FA72-9095-09B3-770918F7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4FE1-D4D8-455A-A680-3AB405E8F39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33B6F-CC3D-6F9B-E7DC-69792D2F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6EF45-5153-99A9-5F47-AE9CB164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16A-CA1C-444B-AE3D-3D300E7A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3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35C4DA-18A7-7CD1-AFE7-75B5D6EC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4FE1-D4D8-455A-A680-3AB405E8F39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6337F6-C8B0-03EB-A83E-022920EF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B8A93-6372-DCBC-FDA2-696EB5A4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16A-CA1C-444B-AE3D-3D300E7A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2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4AC12-F860-1C13-763F-C5AAD914D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611FF-7DE7-5E76-1F00-6DE43A939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0C345-EECC-A3FE-2D99-7C2EA5A4D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91AC8-EC0D-F3F8-891D-225534D7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4FE1-D4D8-455A-A680-3AB405E8F39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C25C5-291E-35C1-D94C-697E2AA8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FA2EE-0CDF-3D49-3A73-0DBA0FCF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16A-CA1C-444B-AE3D-3D300E7A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0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B979-88D4-AAF1-00B1-774F3227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E51F26-5033-32CC-8CE9-3BFA5904B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E4900-EB4D-03E5-8CEA-A955668DD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7C76A-EC1F-2F6C-30B6-A4CE954D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4FE1-D4D8-455A-A680-3AB405E8F39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9BD52-A7BD-78ED-B798-F7C0F5C5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7E441-0C42-3634-7B01-6B1C1907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516A-CA1C-444B-AE3D-3D300E7A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5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C25AD-D297-21B9-2A42-9FD45D79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A212E-832C-4CDF-17F1-E18753B4F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1418C-7CCA-1791-0CE3-48E333E6D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F4FE1-D4D8-455A-A680-3AB405E8F392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5073F-3AC4-6C5B-9A1D-2D1B05C82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D656C-A5FA-E962-060E-111FA635B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B516A-CA1C-444B-AE3D-3D300E7A1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7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letters on a white background&#10;&#10;Description automatically generated">
            <a:extLst>
              <a:ext uri="{FF2B5EF4-FFF2-40B4-BE49-F238E27FC236}">
                <a16:creationId xmlns:a16="http://schemas.microsoft.com/office/drawing/2014/main" id="{E866B157-1ABC-72CD-2B55-0BA775DF6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07" y="57916"/>
            <a:ext cx="7816645" cy="388447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5D997AC-7906-F901-77FA-ED022EFD0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4841" y="4543575"/>
            <a:ext cx="9237406" cy="1757832"/>
          </a:xfrm>
        </p:spPr>
        <p:txBody>
          <a:bodyPr>
            <a:normAutofit fontScale="77500" lnSpcReduction="20000"/>
          </a:bodyPr>
          <a:lstStyle/>
          <a:p>
            <a:r>
              <a:rPr lang="en-US" sz="8600" dirty="0">
                <a:latin typeface="+mj-lt"/>
              </a:rPr>
              <a:t>   T </a:t>
            </a:r>
            <a:r>
              <a:rPr lang="en-US" sz="8600" dirty="0" err="1">
                <a:latin typeface="+mj-lt"/>
              </a:rPr>
              <a:t>T</a:t>
            </a:r>
            <a:r>
              <a:rPr lang="en-US" sz="8600" dirty="0">
                <a:latin typeface="+mj-lt"/>
              </a:rPr>
              <a:t> C T </a:t>
            </a:r>
            <a:r>
              <a:rPr lang="en-US" sz="8600" dirty="0" err="1">
                <a:latin typeface="+mj-lt"/>
              </a:rPr>
              <a:t>T</a:t>
            </a:r>
            <a:r>
              <a:rPr lang="en-US" sz="8600" dirty="0">
                <a:latin typeface="+mj-lt"/>
              </a:rPr>
              <a:t> A T C T G A </a:t>
            </a:r>
            <a:r>
              <a:rPr lang="en-US" sz="1900" dirty="0">
                <a:latin typeface="+mj-lt"/>
              </a:rPr>
              <a:t> </a:t>
            </a:r>
          </a:p>
          <a:p>
            <a:r>
              <a:rPr lang="en-US" sz="8500" dirty="0">
                <a:latin typeface="+mj-lt"/>
              </a:rPr>
              <a:t>   T </a:t>
            </a:r>
            <a:r>
              <a:rPr lang="en-US" sz="8500" dirty="0" err="1">
                <a:latin typeface="+mj-lt"/>
              </a:rPr>
              <a:t>T</a:t>
            </a:r>
            <a:r>
              <a:rPr lang="en-US" sz="8500" dirty="0">
                <a:latin typeface="+mj-lt"/>
              </a:rPr>
              <a:t> C T </a:t>
            </a:r>
            <a:r>
              <a:rPr lang="en-US" sz="8500" dirty="0" err="1">
                <a:latin typeface="+mj-lt"/>
              </a:rPr>
              <a:t>T</a:t>
            </a:r>
            <a:r>
              <a:rPr lang="en-US" sz="8500" dirty="0">
                <a:latin typeface="+mj-lt"/>
              </a:rPr>
              <a:t> A G C T G A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12824D-F9D7-DA4A-BD0A-98B45E934266}"/>
              </a:ext>
            </a:extLst>
          </p:cNvPr>
          <p:cNvSpPr txBox="1"/>
          <p:nvPr/>
        </p:nvSpPr>
        <p:spPr>
          <a:xfrm>
            <a:off x="5396679" y="3924905"/>
            <a:ext cx="95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2A47BD-0DEC-6257-673F-943434C35D75}"/>
              </a:ext>
            </a:extLst>
          </p:cNvPr>
          <p:cNvSpPr txBox="1"/>
          <p:nvPr/>
        </p:nvSpPr>
        <p:spPr>
          <a:xfrm>
            <a:off x="916857" y="5422491"/>
            <a:ext cx="1383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08E1A-129F-5430-2466-38E472D34AE8}"/>
              </a:ext>
            </a:extLst>
          </p:cNvPr>
          <p:cNvSpPr txBox="1"/>
          <p:nvPr/>
        </p:nvSpPr>
        <p:spPr>
          <a:xfrm>
            <a:off x="916857" y="4540973"/>
            <a:ext cx="1383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652AC79-6759-AE6A-402F-B3E898C42368}"/>
              </a:ext>
            </a:extLst>
          </p:cNvPr>
          <p:cNvSpPr/>
          <p:nvPr/>
        </p:nvSpPr>
        <p:spPr>
          <a:xfrm>
            <a:off x="6341812" y="556593"/>
            <a:ext cx="737414" cy="552081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795D40-5126-D6DB-41ED-98DE94C00137}"/>
              </a:ext>
            </a:extLst>
          </p:cNvPr>
          <p:cNvSpPr txBox="1"/>
          <p:nvPr/>
        </p:nvSpPr>
        <p:spPr>
          <a:xfrm>
            <a:off x="5070070" y="130775"/>
            <a:ext cx="179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GATA1 Motif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ABE8D8-B607-2432-AF16-E9ADBB6FF8C2}"/>
                  </a:ext>
                </a:extLst>
              </p:cNvPr>
              <p:cNvSpPr txBox="1"/>
              <p:nvPr/>
            </p:nvSpPr>
            <p:spPr>
              <a:xfrm>
                <a:off x="9040325" y="1271414"/>
                <a:ext cx="2903843" cy="639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𝛥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600" b="1" i="0" dirty="0">
                    <a:solidFill>
                      <a:srgbClr val="21212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the change score in TF binding affinity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= 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-3.059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ABE8D8-B607-2432-AF16-E9ADBB6FF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325" y="1271414"/>
                <a:ext cx="2903843" cy="639214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7BCD1B-FBA4-8A0E-F9E2-5A67F0101467}"/>
              </a:ext>
            </a:extLst>
          </p:cNvPr>
          <p:cNvCxnSpPr>
            <a:cxnSpLocks/>
          </p:cNvCxnSpPr>
          <p:nvPr/>
        </p:nvCxnSpPr>
        <p:spPr>
          <a:xfrm>
            <a:off x="2355613" y="248559"/>
            <a:ext cx="0" cy="3341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7DCB33-6597-C170-FFDC-081C97BF1DB5}"/>
              </a:ext>
            </a:extLst>
          </p:cNvPr>
          <p:cNvCxnSpPr>
            <a:cxnSpLocks/>
          </p:cNvCxnSpPr>
          <p:nvPr/>
        </p:nvCxnSpPr>
        <p:spPr>
          <a:xfrm flipH="1">
            <a:off x="2251464" y="253278"/>
            <a:ext cx="98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CE0AAE1-96CD-0F6E-FC94-402D92756DCC}"/>
              </a:ext>
            </a:extLst>
          </p:cNvPr>
          <p:cNvCxnSpPr>
            <a:cxnSpLocks/>
          </p:cNvCxnSpPr>
          <p:nvPr/>
        </p:nvCxnSpPr>
        <p:spPr>
          <a:xfrm flipH="1">
            <a:off x="2251464" y="1099713"/>
            <a:ext cx="98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80C603-D1FF-39F1-539B-027A9E3A1E14}"/>
              </a:ext>
            </a:extLst>
          </p:cNvPr>
          <p:cNvCxnSpPr/>
          <p:nvPr/>
        </p:nvCxnSpPr>
        <p:spPr>
          <a:xfrm flipH="1">
            <a:off x="2555748" y="3561735"/>
            <a:ext cx="98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949FD9C-BD49-4C1C-C921-E40C7413AF92}"/>
              </a:ext>
            </a:extLst>
          </p:cNvPr>
          <p:cNvCxnSpPr>
            <a:cxnSpLocks/>
          </p:cNvCxnSpPr>
          <p:nvPr/>
        </p:nvCxnSpPr>
        <p:spPr>
          <a:xfrm flipH="1">
            <a:off x="2247162" y="1910628"/>
            <a:ext cx="98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42A91C1-BE84-11C1-7547-436A6646E63A}"/>
              </a:ext>
            </a:extLst>
          </p:cNvPr>
          <p:cNvCxnSpPr>
            <a:cxnSpLocks/>
          </p:cNvCxnSpPr>
          <p:nvPr/>
        </p:nvCxnSpPr>
        <p:spPr>
          <a:xfrm flipH="1">
            <a:off x="2250480" y="2731155"/>
            <a:ext cx="98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54FA92C-3C3A-FD76-0236-CB02E7B122D9}"/>
              </a:ext>
            </a:extLst>
          </p:cNvPr>
          <p:cNvCxnSpPr>
            <a:cxnSpLocks/>
          </p:cNvCxnSpPr>
          <p:nvPr/>
        </p:nvCxnSpPr>
        <p:spPr>
          <a:xfrm flipH="1">
            <a:off x="2257044" y="3583833"/>
            <a:ext cx="98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4B38363-71C1-27EB-5ADB-664511A0EB9F}"/>
              </a:ext>
            </a:extLst>
          </p:cNvPr>
          <p:cNvSpPr txBox="1"/>
          <p:nvPr/>
        </p:nvSpPr>
        <p:spPr>
          <a:xfrm>
            <a:off x="6165" y="6196823"/>
            <a:ext cx="2701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ID: PD3904a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658E1-412C-7BE6-1EB3-04439BB25556}"/>
              </a:ext>
            </a:extLst>
          </p:cNvPr>
          <p:cNvSpPr txBox="1"/>
          <p:nvPr/>
        </p:nvSpPr>
        <p:spPr>
          <a:xfrm>
            <a:off x="10058400" y="3668486"/>
            <a:ext cx="1216743" cy="872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C64524-E948-A659-BDB5-373EBA7ACB20}"/>
              </a:ext>
            </a:extLst>
          </p:cNvPr>
          <p:cNvSpPr txBox="1"/>
          <p:nvPr/>
        </p:nvSpPr>
        <p:spPr>
          <a:xfrm>
            <a:off x="7489905" y="21185792"/>
            <a:ext cx="1815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Adj-p value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3.10e-05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0AC8F8-F3C6-A6B1-13CF-053A33BB8933}"/>
              </a:ext>
            </a:extLst>
          </p:cNvPr>
          <p:cNvSpPr txBox="1"/>
          <p:nvPr/>
        </p:nvSpPr>
        <p:spPr>
          <a:xfrm>
            <a:off x="9305048" y="2340111"/>
            <a:ext cx="2600616" cy="346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Adj-p value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.10e-35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06650F-5C83-BD60-8186-9A04ADB0B2A5}"/>
              </a:ext>
            </a:extLst>
          </p:cNvPr>
          <p:cNvSpPr txBox="1"/>
          <p:nvPr/>
        </p:nvSpPr>
        <p:spPr>
          <a:xfrm>
            <a:off x="7407593" y="715138"/>
            <a:ext cx="6169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Function</a:t>
            </a:r>
          </a:p>
        </p:txBody>
      </p:sp>
    </p:spTree>
    <p:extLst>
      <p:ext uri="{BB962C8B-B14F-4D97-AF65-F5344CB8AC3E}">
        <p14:creationId xmlns:p14="http://schemas.microsoft.com/office/powerpoint/2010/main" val="6163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letters on a white background&#10;&#10;Description automatically generated">
            <a:extLst>
              <a:ext uri="{FF2B5EF4-FFF2-40B4-BE49-F238E27FC236}">
                <a16:creationId xmlns:a16="http://schemas.microsoft.com/office/drawing/2014/main" id="{E866B157-1ABC-72CD-2B55-0BA775DF6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63" y="75800"/>
            <a:ext cx="8278762" cy="388447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5D997AC-7906-F901-77FA-ED022EFD0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4841" y="4543575"/>
            <a:ext cx="9237406" cy="1757832"/>
          </a:xfrm>
        </p:spPr>
        <p:txBody>
          <a:bodyPr>
            <a:normAutofit fontScale="77500" lnSpcReduction="20000"/>
          </a:bodyPr>
          <a:lstStyle/>
          <a:p>
            <a:r>
              <a:rPr lang="en-US" sz="8600" dirty="0">
                <a:latin typeface="+mj-lt"/>
              </a:rPr>
              <a:t>   G T C G T A T C T G A</a:t>
            </a:r>
          </a:p>
          <a:p>
            <a:r>
              <a:rPr lang="en-US" sz="8500" dirty="0">
                <a:latin typeface="+mj-lt"/>
              </a:rPr>
              <a:t>   G</a:t>
            </a:r>
            <a:r>
              <a:rPr lang="en-US" sz="8900" dirty="0">
                <a:latin typeface="+mj-lt"/>
              </a:rPr>
              <a:t> </a:t>
            </a:r>
            <a:r>
              <a:rPr lang="en-US" sz="8500" dirty="0">
                <a:latin typeface="+mj-lt"/>
              </a:rPr>
              <a:t>T C</a:t>
            </a:r>
            <a:r>
              <a:rPr lang="en-US" sz="7000" dirty="0">
                <a:latin typeface="+mj-lt"/>
              </a:rPr>
              <a:t> </a:t>
            </a:r>
            <a:r>
              <a:rPr lang="en-US" sz="6200" dirty="0">
                <a:latin typeface="+mj-lt"/>
              </a:rPr>
              <a:t> </a:t>
            </a:r>
            <a:r>
              <a:rPr lang="en-US" sz="8500" dirty="0">
                <a:latin typeface="+mj-lt"/>
              </a:rPr>
              <a:t>T </a:t>
            </a:r>
            <a:r>
              <a:rPr lang="en-US" sz="8500" dirty="0" err="1">
                <a:latin typeface="+mj-lt"/>
              </a:rPr>
              <a:t>T</a:t>
            </a:r>
            <a:r>
              <a:rPr lang="en-US" sz="9300" spc="300" dirty="0">
                <a:latin typeface="+mj-lt"/>
              </a:rPr>
              <a:t> </a:t>
            </a:r>
            <a:r>
              <a:rPr lang="en-US" sz="8500" dirty="0">
                <a:latin typeface="+mj-lt"/>
              </a:rPr>
              <a:t>A</a:t>
            </a:r>
            <a:r>
              <a:rPr lang="en-US" sz="8500" spc="300" dirty="0">
                <a:latin typeface="+mj-lt"/>
              </a:rPr>
              <a:t> </a:t>
            </a:r>
            <a:r>
              <a:rPr lang="en-US" sz="8500" dirty="0">
                <a:latin typeface="+mj-lt"/>
              </a:rPr>
              <a:t>T C T G</a:t>
            </a:r>
            <a:r>
              <a:rPr lang="en-US" sz="9300" dirty="0">
                <a:latin typeface="+mj-lt"/>
              </a:rPr>
              <a:t> </a:t>
            </a:r>
            <a:r>
              <a:rPr lang="en-US" sz="8500" dirty="0">
                <a:latin typeface="+mj-lt"/>
              </a:rPr>
              <a:t>A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12824D-F9D7-DA4A-BD0A-98B45E934266}"/>
              </a:ext>
            </a:extLst>
          </p:cNvPr>
          <p:cNvSpPr txBox="1"/>
          <p:nvPr/>
        </p:nvSpPr>
        <p:spPr>
          <a:xfrm>
            <a:off x="5619135" y="3960270"/>
            <a:ext cx="95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2A47BD-0DEC-6257-673F-943434C35D75}"/>
              </a:ext>
            </a:extLst>
          </p:cNvPr>
          <p:cNvSpPr txBox="1"/>
          <p:nvPr/>
        </p:nvSpPr>
        <p:spPr>
          <a:xfrm>
            <a:off x="916857" y="5422491"/>
            <a:ext cx="1383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229B9D-AE9D-8AB1-8247-67C30F53A93C}"/>
              </a:ext>
            </a:extLst>
          </p:cNvPr>
          <p:cNvCxnSpPr>
            <a:cxnSpLocks/>
          </p:cNvCxnSpPr>
          <p:nvPr/>
        </p:nvCxnSpPr>
        <p:spPr>
          <a:xfrm>
            <a:off x="2300749" y="285135"/>
            <a:ext cx="0" cy="3341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808E1A-129F-5430-2466-38E472D34AE8}"/>
              </a:ext>
            </a:extLst>
          </p:cNvPr>
          <p:cNvSpPr txBox="1"/>
          <p:nvPr/>
        </p:nvSpPr>
        <p:spPr>
          <a:xfrm>
            <a:off x="916857" y="4540973"/>
            <a:ext cx="1383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652AC79-6759-AE6A-402F-B3E898C42368}"/>
              </a:ext>
            </a:extLst>
          </p:cNvPr>
          <p:cNvSpPr/>
          <p:nvPr/>
        </p:nvSpPr>
        <p:spPr>
          <a:xfrm>
            <a:off x="4528603" y="500107"/>
            <a:ext cx="737419" cy="561076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3D278F-34B2-32A3-2248-88F3306FE3EB}"/>
              </a:ext>
            </a:extLst>
          </p:cNvPr>
          <p:cNvSpPr txBox="1"/>
          <p:nvPr/>
        </p:nvSpPr>
        <p:spPr>
          <a:xfrm>
            <a:off x="9303230" y="2547331"/>
            <a:ext cx="2378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Adj-p value =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3.98e-56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795D40-5126-D6DB-41ED-98DE94C00137}"/>
              </a:ext>
            </a:extLst>
          </p:cNvPr>
          <p:cNvSpPr txBox="1"/>
          <p:nvPr/>
        </p:nvSpPr>
        <p:spPr>
          <a:xfrm>
            <a:off x="5070070" y="130775"/>
            <a:ext cx="179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GATA1 Motif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5AF23A-5CD8-FC2F-AFF4-322E761D3C90}"/>
              </a:ext>
            </a:extLst>
          </p:cNvPr>
          <p:cNvCxnSpPr/>
          <p:nvPr/>
        </p:nvCxnSpPr>
        <p:spPr>
          <a:xfrm flipH="1">
            <a:off x="2202180" y="285135"/>
            <a:ext cx="98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5DDE47-1071-FF25-C725-8A80F98B678F}"/>
              </a:ext>
            </a:extLst>
          </p:cNvPr>
          <p:cNvCxnSpPr>
            <a:cxnSpLocks/>
          </p:cNvCxnSpPr>
          <p:nvPr/>
        </p:nvCxnSpPr>
        <p:spPr>
          <a:xfrm flipH="1">
            <a:off x="2202180" y="1134765"/>
            <a:ext cx="98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40299F-3F03-720F-549D-48FCFA535D78}"/>
              </a:ext>
            </a:extLst>
          </p:cNvPr>
          <p:cNvCxnSpPr>
            <a:cxnSpLocks/>
          </p:cNvCxnSpPr>
          <p:nvPr/>
        </p:nvCxnSpPr>
        <p:spPr>
          <a:xfrm flipH="1">
            <a:off x="2202180" y="1961535"/>
            <a:ext cx="98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094102F-9DEF-5701-F08D-596133CC2F9C}"/>
              </a:ext>
            </a:extLst>
          </p:cNvPr>
          <p:cNvCxnSpPr/>
          <p:nvPr/>
        </p:nvCxnSpPr>
        <p:spPr>
          <a:xfrm flipH="1">
            <a:off x="2202180" y="2792115"/>
            <a:ext cx="98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BC65C7-DB2A-9958-306E-2EF9ADF9CE03}"/>
              </a:ext>
            </a:extLst>
          </p:cNvPr>
          <p:cNvCxnSpPr/>
          <p:nvPr/>
        </p:nvCxnSpPr>
        <p:spPr>
          <a:xfrm flipH="1">
            <a:off x="2202180" y="3622695"/>
            <a:ext cx="98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1850C5E-0955-EECE-3A2C-F2A0CDBAE118}"/>
              </a:ext>
            </a:extLst>
          </p:cNvPr>
          <p:cNvSpPr txBox="1"/>
          <p:nvPr/>
        </p:nvSpPr>
        <p:spPr>
          <a:xfrm>
            <a:off x="7407591" y="889641"/>
            <a:ext cx="6169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of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FF388E-FB5D-35A3-9A12-89C100B03B6F}"/>
                  </a:ext>
                </a:extLst>
              </p:cNvPr>
              <p:cNvSpPr txBox="1"/>
              <p:nvPr/>
            </p:nvSpPr>
            <p:spPr>
              <a:xfrm>
                <a:off x="9040323" y="1526323"/>
                <a:ext cx="2903843" cy="639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𝛥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600" b="1" i="0" dirty="0">
                    <a:solidFill>
                      <a:srgbClr val="21212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the change score in TF binding affinity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3.413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FF388E-FB5D-35A3-9A12-89C100B03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323" y="1526323"/>
                <a:ext cx="2903843" cy="639214"/>
              </a:xfrm>
              <a:prstGeom prst="rect">
                <a:avLst/>
              </a:prstGeom>
              <a:blipFill>
                <a:blip r:embed="rId4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3E3450D-C11F-FC20-057D-DB1F4E29BB6A}"/>
              </a:ext>
            </a:extLst>
          </p:cNvPr>
          <p:cNvSpPr txBox="1"/>
          <p:nvPr/>
        </p:nvSpPr>
        <p:spPr>
          <a:xfrm>
            <a:off x="139729" y="6246075"/>
            <a:ext cx="2701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ID: PD3904a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87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F0025674-BA6A-AFA3-C9DF-CB398A2F8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4" y="16360"/>
            <a:ext cx="8233719" cy="68545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D59EA9B-187F-80C4-5CC2-9542315BBE29}"/>
              </a:ext>
            </a:extLst>
          </p:cNvPr>
          <p:cNvSpPr txBox="1"/>
          <p:nvPr/>
        </p:nvSpPr>
        <p:spPr>
          <a:xfrm>
            <a:off x="8035524" y="789234"/>
            <a:ext cx="662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MYPOP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9F4352-9242-FB86-F2A7-E3FD5A5D3BCF}"/>
              </a:ext>
            </a:extLst>
          </p:cNvPr>
          <p:cNvCxnSpPr>
            <a:cxnSpLocks/>
          </p:cNvCxnSpPr>
          <p:nvPr/>
        </p:nvCxnSpPr>
        <p:spPr>
          <a:xfrm>
            <a:off x="8143632" y="1359127"/>
            <a:ext cx="2233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8D09D29-85B0-7E3E-1C1C-A03CE3F3852D}"/>
              </a:ext>
            </a:extLst>
          </p:cNvPr>
          <p:cNvSpPr txBox="1"/>
          <p:nvPr/>
        </p:nvSpPr>
        <p:spPr>
          <a:xfrm>
            <a:off x="8288889" y="1243785"/>
            <a:ext cx="662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TERF2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E129E17-0DA3-D971-A9FB-7DA32B0F6BDC}"/>
              </a:ext>
            </a:extLst>
          </p:cNvPr>
          <p:cNvCxnSpPr>
            <a:cxnSpLocks/>
          </p:cNvCxnSpPr>
          <p:nvPr/>
        </p:nvCxnSpPr>
        <p:spPr>
          <a:xfrm flipV="1">
            <a:off x="8060848" y="944297"/>
            <a:ext cx="80962" cy="107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189064E-246A-E70E-7EA5-4DF3BB0D2475}"/>
              </a:ext>
            </a:extLst>
          </p:cNvPr>
          <p:cNvCxnSpPr>
            <a:cxnSpLocks/>
          </p:cNvCxnSpPr>
          <p:nvPr/>
        </p:nvCxnSpPr>
        <p:spPr>
          <a:xfrm flipH="1" flipV="1">
            <a:off x="4920615" y="3388866"/>
            <a:ext cx="81914" cy="143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546C44A-0D67-898B-5437-19DAAF5073A6}"/>
              </a:ext>
            </a:extLst>
          </p:cNvPr>
          <p:cNvSpPr txBox="1"/>
          <p:nvPr/>
        </p:nvSpPr>
        <p:spPr>
          <a:xfrm>
            <a:off x="4586285" y="3207711"/>
            <a:ext cx="757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DNAJC21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16EBD73-09D8-C378-8F76-A03A387EA5CE}"/>
              </a:ext>
            </a:extLst>
          </p:cNvPr>
          <p:cNvCxnSpPr>
            <a:cxnSpLocks/>
          </p:cNvCxnSpPr>
          <p:nvPr/>
        </p:nvCxnSpPr>
        <p:spPr>
          <a:xfrm flipV="1">
            <a:off x="6979920" y="4855097"/>
            <a:ext cx="75247" cy="215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5981F8F-D557-87F8-A6FA-20F04E893F86}"/>
              </a:ext>
            </a:extLst>
          </p:cNvPr>
          <p:cNvSpPr txBox="1"/>
          <p:nvPr/>
        </p:nvSpPr>
        <p:spPr>
          <a:xfrm>
            <a:off x="6917054" y="4670133"/>
            <a:ext cx="718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ZZZ3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8035F10-F46B-BF45-29D1-9D8AE186C9A1}"/>
              </a:ext>
            </a:extLst>
          </p:cNvPr>
          <p:cNvCxnSpPr>
            <a:cxnSpLocks/>
          </p:cNvCxnSpPr>
          <p:nvPr/>
        </p:nvCxnSpPr>
        <p:spPr>
          <a:xfrm>
            <a:off x="7694052" y="3088867"/>
            <a:ext cx="2233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22F9DAC-C24C-80DB-5E9B-141CFD97ED1D}"/>
              </a:ext>
            </a:extLst>
          </p:cNvPr>
          <p:cNvSpPr txBox="1"/>
          <p:nvPr/>
        </p:nvSpPr>
        <p:spPr>
          <a:xfrm>
            <a:off x="7839309" y="2964000"/>
            <a:ext cx="662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MYBL2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982109B-63FE-0068-0C4D-3BDA9220849B}"/>
              </a:ext>
            </a:extLst>
          </p:cNvPr>
          <p:cNvCxnSpPr>
            <a:cxnSpLocks/>
          </p:cNvCxnSpPr>
          <p:nvPr/>
        </p:nvCxnSpPr>
        <p:spPr>
          <a:xfrm flipV="1">
            <a:off x="7565941" y="5615940"/>
            <a:ext cx="232172" cy="94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D04E81A-1A98-B7D4-AB0D-31850C9B8D92}"/>
              </a:ext>
            </a:extLst>
          </p:cNvPr>
          <p:cNvSpPr txBox="1"/>
          <p:nvPr/>
        </p:nvSpPr>
        <p:spPr>
          <a:xfrm>
            <a:off x="7725090" y="5447836"/>
            <a:ext cx="847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CRAMP1L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20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6B3339FF-3448-0FBB-C234-58DBC7D7A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F6D8F2E-18FA-C653-25D1-976FD541D6FC}"/>
              </a:ext>
            </a:extLst>
          </p:cNvPr>
          <p:cNvSpPr txBox="1"/>
          <p:nvPr/>
        </p:nvSpPr>
        <p:spPr>
          <a:xfrm>
            <a:off x="7934476" y="1177644"/>
            <a:ext cx="662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MYPOP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74B95F-A695-1CBF-6320-F54CECDC9F24}"/>
              </a:ext>
            </a:extLst>
          </p:cNvPr>
          <p:cNvSpPr txBox="1"/>
          <p:nvPr/>
        </p:nvSpPr>
        <p:spPr>
          <a:xfrm>
            <a:off x="6744624" y="4843682"/>
            <a:ext cx="662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TERF2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E218D9-A31E-593F-FE8C-CDD511500F8E}"/>
              </a:ext>
            </a:extLst>
          </p:cNvPr>
          <p:cNvSpPr txBox="1"/>
          <p:nvPr/>
        </p:nvSpPr>
        <p:spPr>
          <a:xfrm>
            <a:off x="8128216" y="724083"/>
            <a:ext cx="757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DNAJC21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B9F90B-6C3A-B5AE-1927-7DA9745DDE95}"/>
              </a:ext>
            </a:extLst>
          </p:cNvPr>
          <p:cNvSpPr txBox="1"/>
          <p:nvPr/>
        </p:nvSpPr>
        <p:spPr>
          <a:xfrm>
            <a:off x="5320664" y="4936313"/>
            <a:ext cx="549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ZZZ3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DB410B-3863-BA20-C380-0557224D3DB0}"/>
              </a:ext>
            </a:extLst>
          </p:cNvPr>
          <p:cNvSpPr txBox="1"/>
          <p:nvPr/>
        </p:nvSpPr>
        <p:spPr>
          <a:xfrm>
            <a:off x="7271536" y="744357"/>
            <a:ext cx="662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MYBL2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F78A74-D800-1FBE-70C1-2F58C6B2F91B}"/>
              </a:ext>
            </a:extLst>
          </p:cNvPr>
          <p:cNvSpPr txBox="1"/>
          <p:nvPr/>
        </p:nvSpPr>
        <p:spPr>
          <a:xfrm>
            <a:off x="8092375" y="4559791"/>
            <a:ext cx="847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CRAMP1L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FD176FA-9521-4AE4-4389-5E09F80AE96F}"/>
              </a:ext>
            </a:extLst>
          </p:cNvPr>
          <p:cNvCxnSpPr>
            <a:cxnSpLocks/>
          </p:cNvCxnSpPr>
          <p:nvPr/>
        </p:nvCxnSpPr>
        <p:spPr>
          <a:xfrm flipH="1" flipV="1">
            <a:off x="7627620" y="948111"/>
            <a:ext cx="124464" cy="96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79879D-770D-43F8-1138-F186D94FF1F8}"/>
              </a:ext>
            </a:extLst>
          </p:cNvPr>
          <p:cNvCxnSpPr>
            <a:cxnSpLocks/>
          </p:cNvCxnSpPr>
          <p:nvPr/>
        </p:nvCxnSpPr>
        <p:spPr>
          <a:xfrm>
            <a:off x="8078544" y="1074867"/>
            <a:ext cx="111681" cy="147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83C720C-9E6D-FCD5-B6DA-CC89CBEA4C1F}"/>
              </a:ext>
            </a:extLst>
          </p:cNvPr>
          <p:cNvCxnSpPr>
            <a:cxnSpLocks/>
          </p:cNvCxnSpPr>
          <p:nvPr/>
        </p:nvCxnSpPr>
        <p:spPr>
          <a:xfrm>
            <a:off x="7047222" y="5047663"/>
            <a:ext cx="108765" cy="147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A5E8F1D-1F5B-BC05-5F93-A76FD7BB84B0}"/>
              </a:ext>
            </a:extLst>
          </p:cNvPr>
          <p:cNvCxnSpPr>
            <a:cxnSpLocks/>
          </p:cNvCxnSpPr>
          <p:nvPr/>
        </p:nvCxnSpPr>
        <p:spPr>
          <a:xfrm>
            <a:off x="5620067" y="5139360"/>
            <a:ext cx="126683" cy="132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BEC2C03-ED84-31D2-F79E-39D2778472E2}"/>
              </a:ext>
            </a:extLst>
          </p:cNvPr>
          <p:cNvCxnSpPr>
            <a:cxnSpLocks/>
          </p:cNvCxnSpPr>
          <p:nvPr/>
        </p:nvCxnSpPr>
        <p:spPr>
          <a:xfrm flipH="1">
            <a:off x="8045501" y="902031"/>
            <a:ext cx="177766" cy="147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F2A1736-98EF-576E-88A1-6DC8C92A9F2C}"/>
              </a:ext>
            </a:extLst>
          </p:cNvPr>
          <p:cNvCxnSpPr>
            <a:cxnSpLocks/>
          </p:cNvCxnSpPr>
          <p:nvPr/>
        </p:nvCxnSpPr>
        <p:spPr>
          <a:xfrm flipH="1" flipV="1">
            <a:off x="8034177" y="4463763"/>
            <a:ext cx="202006" cy="146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0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B65FC509-6A1B-A7C1-36D4-A67EB0B9D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480" y="5071"/>
            <a:ext cx="8237040" cy="686420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C6A09D-58F1-8591-32F7-C8BD758093FE}"/>
              </a:ext>
            </a:extLst>
          </p:cNvPr>
          <p:cNvSpPr txBox="1"/>
          <p:nvPr/>
        </p:nvSpPr>
        <p:spPr>
          <a:xfrm>
            <a:off x="9054182" y="739816"/>
            <a:ext cx="757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FOXB1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DE252F-5C06-E2C7-57C6-76EA95398137}"/>
              </a:ext>
            </a:extLst>
          </p:cNvPr>
          <p:cNvCxnSpPr>
            <a:cxnSpLocks/>
          </p:cNvCxnSpPr>
          <p:nvPr/>
        </p:nvCxnSpPr>
        <p:spPr>
          <a:xfrm flipH="1">
            <a:off x="9066061" y="914418"/>
            <a:ext cx="180687" cy="135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55868A-F98F-DC0D-9B82-0FEF539412EE}"/>
              </a:ext>
            </a:extLst>
          </p:cNvPr>
          <p:cNvSpPr txBox="1"/>
          <p:nvPr/>
        </p:nvSpPr>
        <p:spPr>
          <a:xfrm>
            <a:off x="8550702" y="641431"/>
            <a:ext cx="757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FOXB2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B1CDFD-17BC-09B8-FBE9-190447F02B1A}"/>
              </a:ext>
            </a:extLst>
          </p:cNvPr>
          <p:cNvCxnSpPr>
            <a:cxnSpLocks/>
          </p:cNvCxnSpPr>
          <p:nvPr/>
        </p:nvCxnSpPr>
        <p:spPr>
          <a:xfrm flipH="1">
            <a:off x="7558534" y="1069696"/>
            <a:ext cx="98248" cy="54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FCA1DEB-A728-FC7A-F306-942B749BF573}"/>
              </a:ext>
            </a:extLst>
          </p:cNvPr>
          <p:cNvSpPr txBox="1"/>
          <p:nvPr/>
        </p:nvSpPr>
        <p:spPr>
          <a:xfrm>
            <a:off x="9019582" y="1161761"/>
            <a:ext cx="757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FOXC2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4409EE-E35B-093A-5FFD-5694BC45D74B}"/>
              </a:ext>
            </a:extLst>
          </p:cNvPr>
          <p:cNvCxnSpPr>
            <a:cxnSpLocks/>
          </p:cNvCxnSpPr>
          <p:nvPr/>
        </p:nvCxnSpPr>
        <p:spPr>
          <a:xfrm>
            <a:off x="8761261" y="1074438"/>
            <a:ext cx="304800" cy="117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A6E8331-BC5D-EF9B-A9D0-BC9BE6CA0F33}"/>
              </a:ext>
            </a:extLst>
          </p:cNvPr>
          <p:cNvSpPr txBox="1"/>
          <p:nvPr/>
        </p:nvSpPr>
        <p:spPr>
          <a:xfrm>
            <a:off x="8078764" y="627391"/>
            <a:ext cx="692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FOXO3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4943D1-4DC9-303F-69C7-0A1603664997}"/>
              </a:ext>
            </a:extLst>
          </p:cNvPr>
          <p:cNvCxnSpPr>
            <a:cxnSpLocks/>
          </p:cNvCxnSpPr>
          <p:nvPr/>
        </p:nvCxnSpPr>
        <p:spPr>
          <a:xfrm>
            <a:off x="8526223" y="829053"/>
            <a:ext cx="152515" cy="210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217432E-2AC7-1BC1-69F1-D72D302A8616}"/>
              </a:ext>
            </a:extLst>
          </p:cNvPr>
          <p:cNvSpPr txBox="1"/>
          <p:nvPr/>
        </p:nvSpPr>
        <p:spPr>
          <a:xfrm>
            <a:off x="6618921" y="4312938"/>
            <a:ext cx="757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FOXA1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59AAE5-2FF9-E855-CE90-09E0D9D8A8BA}"/>
              </a:ext>
            </a:extLst>
          </p:cNvPr>
          <p:cNvCxnSpPr>
            <a:cxnSpLocks/>
          </p:cNvCxnSpPr>
          <p:nvPr/>
        </p:nvCxnSpPr>
        <p:spPr>
          <a:xfrm>
            <a:off x="6933758" y="4505819"/>
            <a:ext cx="0" cy="231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FB572D1-04FD-DAD7-EDC7-7C0FA5C6E4E9}"/>
              </a:ext>
            </a:extLst>
          </p:cNvPr>
          <p:cNvSpPr txBox="1"/>
          <p:nvPr/>
        </p:nvSpPr>
        <p:spPr>
          <a:xfrm>
            <a:off x="7028988" y="4531078"/>
            <a:ext cx="757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FOXA2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01D196-D00D-887A-4686-6FE80F86887B}"/>
              </a:ext>
            </a:extLst>
          </p:cNvPr>
          <p:cNvCxnSpPr>
            <a:cxnSpLocks/>
          </p:cNvCxnSpPr>
          <p:nvPr/>
        </p:nvCxnSpPr>
        <p:spPr>
          <a:xfrm flipH="1">
            <a:off x="6254267" y="5410200"/>
            <a:ext cx="192253" cy="391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D14BD04-6B9F-6E8B-FDC6-8E17BAB143C0}"/>
              </a:ext>
            </a:extLst>
          </p:cNvPr>
          <p:cNvSpPr txBox="1"/>
          <p:nvPr/>
        </p:nvSpPr>
        <p:spPr>
          <a:xfrm>
            <a:off x="6276510" y="5230178"/>
            <a:ext cx="757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FOXN1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E74911-586E-D1D6-1D03-4EA1B191F316}"/>
              </a:ext>
            </a:extLst>
          </p:cNvPr>
          <p:cNvSpPr txBox="1"/>
          <p:nvPr/>
        </p:nvSpPr>
        <p:spPr>
          <a:xfrm>
            <a:off x="6281143" y="681922"/>
            <a:ext cx="692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FOXR1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4AC34B-A9D3-FED8-5668-B23495197E9B}"/>
              </a:ext>
            </a:extLst>
          </p:cNvPr>
          <p:cNvSpPr txBox="1"/>
          <p:nvPr/>
        </p:nvSpPr>
        <p:spPr>
          <a:xfrm>
            <a:off x="7543742" y="615467"/>
            <a:ext cx="692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FOXM1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EF3A0C-66C1-D8DE-53B8-6852BA0FCED9}"/>
              </a:ext>
            </a:extLst>
          </p:cNvPr>
          <p:cNvCxnSpPr>
            <a:cxnSpLocks/>
          </p:cNvCxnSpPr>
          <p:nvPr/>
        </p:nvCxnSpPr>
        <p:spPr>
          <a:xfrm>
            <a:off x="6768742" y="894559"/>
            <a:ext cx="366724" cy="175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08C93F2-FC86-2BD4-AE75-E0907E7843F6}"/>
              </a:ext>
            </a:extLst>
          </p:cNvPr>
          <p:cNvCxnSpPr>
            <a:cxnSpLocks/>
          </p:cNvCxnSpPr>
          <p:nvPr/>
        </p:nvCxnSpPr>
        <p:spPr>
          <a:xfrm>
            <a:off x="7908991" y="806442"/>
            <a:ext cx="138231" cy="2279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AF49930-64D4-0C13-B996-F620DEA09E41}"/>
              </a:ext>
            </a:extLst>
          </p:cNvPr>
          <p:cNvSpPr txBox="1"/>
          <p:nvPr/>
        </p:nvSpPr>
        <p:spPr>
          <a:xfrm>
            <a:off x="7964414" y="800575"/>
            <a:ext cx="692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FOXP1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B1FD557-B615-BD17-3D93-E0C7C5A098F4}"/>
              </a:ext>
            </a:extLst>
          </p:cNvPr>
          <p:cNvCxnSpPr>
            <a:cxnSpLocks/>
          </p:cNvCxnSpPr>
          <p:nvPr/>
        </p:nvCxnSpPr>
        <p:spPr>
          <a:xfrm>
            <a:off x="8330323" y="986037"/>
            <a:ext cx="129125" cy="63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4887B73C-DF3B-CC14-1FC9-A432FA5D6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559918"/>
              </p:ext>
            </p:extLst>
          </p:nvPr>
        </p:nvGraphicFramePr>
        <p:xfrm>
          <a:off x="11041552" y="615467"/>
          <a:ext cx="609600" cy="3238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7164125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1970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7039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953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511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7171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0136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346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036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8321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115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7870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83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329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038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332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7485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687839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4158723C-D133-342D-1086-764FD227892D}"/>
              </a:ext>
            </a:extLst>
          </p:cNvPr>
          <p:cNvSpPr txBox="1"/>
          <p:nvPr/>
        </p:nvSpPr>
        <p:spPr>
          <a:xfrm>
            <a:off x="6257633" y="1166587"/>
            <a:ext cx="757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FOXS1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E46CF2B-E4A4-3764-1064-176867C385E2}"/>
              </a:ext>
            </a:extLst>
          </p:cNvPr>
          <p:cNvCxnSpPr>
            <a:cxnSpLocks/>
          </p:cNvCxnSpPr>
          <p:nvPr/>
        </p:nvCxnSpPr>
        <p:spPr>
          <a:xfrm flipH="1">
            <a:off x="6766950" y="1069696"/>
            <a:ext cx="513979" cy="131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514AD13-32A3-31A6-8E4C-1CC2E38115B0}"/>
              </a:ext>
            </a:extLst>
          </p:cNvPr>
          <p:cNvSpPr txBox="1"/>
          <p:nvPr/>
        </p:nvSpPr>
        <p:spPr>
          <a:xfrm>
            <a:off x="7601846" y="1231904"/>
            <a:ext cx="757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FOXP4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AFE79D-0348-811C-6D3A-A1697EE836BA}"/>
              </a:ext>
            </a:extLst>
          </p:cNvPr>
          <p:cNvSpPr txBox="1"/>
          <p:nvPr/>
        </p:nvSpPr>
        <p:spPr>
          <a:xfrm>
            <a:off x="7307733" y="1581308"/>
            <a:ext cx="757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FOXN2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9D66FDA-C569-D317-71DF-A6A5140E9269}"/>
              </a:ext>
            </a:extLst>
          </p:cNvPr>
          <p:cNvCxnSpPr>
            <a:cxnSpLocks/>
          </p:cNvCxnSpPr>
          <p:nvPr/>
        </p:nvCxnSpPr>
        <p:spPr>
          <a:xfrm>
            <a:off x="7813799" y="1064339"/>
            <a:ext cx="22290" cy="197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924ADE2-1FAE-CACD-00A4-A4884F514B51}"/>
              </a:ext>
            </a:extLst>
          </p:cNvPr>
          <p:cNvSpPr txBox="1"/>
          <p:nvPr/>
        </p:nvSpPr>
        <p:spPr>
          <a:xfrm>
            <a:off x="8525182" y="1160545"/>
            <a:ext cx="757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FOXK1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99DC39C-EE45-FED2-F5D7-52FD644EDED3}"/>
              </a:ext>
            </a:extLst>
          </p:cNvPr>
          <p:cNvCxnSpPr>
            <a:cxnSpLocks/>
          </p:cNvCxnSpPr>
          <p:nvPr/>
        </p:nvCxnSpPr>
        <p:spPr>
          <a:xfrm>
            <a:off x="8327301" y="1067246"/>
            <a:ext cx="349021" cy="118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0B88CD0-D42B-D8FE-499E-227D9985A878}"/>
              </a:ext>
            </a:extLst>
          </p:cNvPr>
          <p:cNvSpPr txBox="1"/>
          <p:nvPr/>
        </p:nvSpPr>
        <p:spPr>
          <a:xfrm>
            <a:off x="6806379" y="642634"/>
            <a:ext cx="757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FOXC1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C35D4D8-B430-CF2C-8ABD-0E91DF8724FF}"/>
              </a:ext>
            </a:extLst>
          </p:cNvPr>
          <p:cNvCxnSpPr>
            <a:cxnSpLocks/>
          </p:cNvCxnSpPr>
          <p:nvPr/>
        </p:nvCxnSpPr>
        <p:spPr>
          <a:xfrm>
            <a:off x="8277300" y="1057014"/>
            <a:ext cx="31522" cy="162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79994AD-53D5-5E3A-4B5D-4E672949A641}"/>
              </a:ext>
            </a:extLst>
          </p:cNvPr>
          <p:cNvSpPr txBox="1"/>
          <p:nvPr/>
        </p:nvSpPr>
        <p:spPr>
          <a:xfrm>
            <a:off x="8085827" y="1188433"/>
            <a:ext cx="757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FOXA3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E023B94-2EB8-947C-A269-4DD5A0F7414E}"/>
              </a:ext>
            </a:extLst>
          </p:cNvPr>
          <p:cNvCxnSpPr>
            <a:cxnSpLocks/>
          </p:cNvCxnSpPr>
          <p:nvPr/>
        </p:nvCxnSpPr>
        <p:spPr>
          <a:xfrm>
            <a:off x="7135466" y="829053"/>
            <a:ext cx="243840" cy="248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90E2A91-5FD3-529B-BA3A-E74130C1D806}"/>
              </a:ext>
            </a:extLst>
          </p:cNvPr>
          <p:cNvCxnSpPr>
            <a:cxnSpLocks/>
          </p:cNvCxnSpPr>
          <p:nvPr/>
        </p:nvCxnSpPr>
        <p:spPr>
          <a:xfrm flipH="1">
            <a:off x="7343294" y="1091451"/>
            <a:ext cx="88509" cy="170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3CD96CE-AEDA-C13D-7E93-D939FD89DE7B}"/>
              </a:ext>
            </a:extLst>
          </p:cNvPr>
          <p:cNvSpPr txBox="1"/>
          <p:nvPr/>
        </p:nvSpPr>
        <p:spPr>
          <a:xfrm>
            <a:off x="7038687" y="432752"/>
            <a:ext cx="757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FOXN4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0BEDE25-FD6B-B009-4F03-BE1EBD3BC29B}"/>
              </a:ext>
            </a:extLst>
          </p:cNvPr>
          <p:cNvCxnSpPr>
            <a:cxnSpLocks/>
          </p:cNvCxnSpPr>
          <p:nvPr/>
        </p:nvCxnSpPr>
        <p:spPr>
          <a:xfrm>
            <a:off x="7339604" y="633048"/>
            <a:ext cx="148397" cy="429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D037AF5-C171-8909-796C-E23132B8F86A}"/>
              </a:ext>
            </a:extLst>
          </p:cNvPr>
          <p:cNvSpPr txBox="1"/>
          <p:nvPr/>
        </p:nvSpPr>
        <p:spPr>
          <a:xfrm>
            <a:off x="7943255" y="1432363"/>
            <a:ext cx="757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FOXN3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3F1A2EE-AFA8-B186-6F9C-109328727539}"/>
              </a:ext>
            </a:extLst>
          </p:cNvPr>
          <p:cNvCxnSpPr>
            <a:cxnSpLocks/>
          </p:cNvCxnSpPr>
          <p:nvPr/>
        </p:nvCxnSpPr>
        <p:spPr>
          <a:xfrm>
            <a:off x="7982496" y="1091451"/>
            <a:ext cx="214264" cy="396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F7393E7-981B-3270-8BD7-CD8519171DFA}"/>
              </a:ext>
            </a:extLst>
          </p:cNvPr>
          <p:cNvSpPr txBox="1"/>
          <p:nvPr/>
        </p:nvSpPr>
        <p:spPr>
          <a:xfrm>
            <a:off x="7517427" y="403025"/>
            <a:ext cx="757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FOXG1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3D92C61-BF21-DEB8-DA32-945D91171A5A}"/>
              </a:ext>
            </a:extLst>
          </p:cNvPr>
          <p:cNvCxnSpPr>
            <a:cxnSpLocks/>
          </p:cNvCxnSpPr>
          <p:nvPr/>
        </p:nvCxnSpPr>
        <p:spPr>
          <a:xfrm flipH="1">
            <a:off x="7538944" y="594762"/>
            <a:ext cx="91449" cy="469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B32ECC0-5C03-C8E6-6D17-FDCFAFFD9249}"/>
              </a:ext>
            </a:extLst>
          </p:cNvPr>
          <p:cNvSpPr txBox="1"/>
          <p:nvPr/>
        </p:nvSpPr>
        <p:spPr>
          <a:xfrm>
            <a:off x="6983356" y="1221675"/>
            <a:ext cx="757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FOXJ2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62DC459-8210-D5A2-A5E5-BA0BFB1F6164}"/>
              </a:ext>
            </a:extLst>
          </p:cNvPr>
          <p:cNvCxnSpPr>
            <a:cxnSpLocks/>
          </p:cNvCxnSpPr>
          <p:nvPr/>
        </p:nvCxnSpPr>
        <p:spPr>
          <a:xfrm>
            <a:off x="8834892" y="818094"/>
            <a:ext cx="107329" cy="234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4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red and blue dots&#10;&#10;Description automatically generated">
            <a:extLst>
              <a:ext uri="{FF2B5EF4-FFF2-40B4-BE49-F238E27FC236}">
                <a16:creationId xmlns:a16="http://schemas.microsoft.com/office/drawing/2014/main" id="{54DFA909-14D4-C901-1F14-CABBF0608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07" y="0"/>
            <a:ext cx="8229599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904785-F48D-024A-E8A5-5AC4515EADA9}"/>
              </a:ext>
            </a:extLst>
          </p:cNvPr>
          <p:cNvSpPr txBox="1"/>
          <p:nvPr/>
        </p:nvSpPr>
        <p:spPr>
          <a:xfrm>
            <a:off x="6991692" y="1401681"/>
            <a:ext cx="757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FOXB1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BCE87B-4673-5A9B-8EA5-443D945DDB2E}"/>
              </a:ext>
            </a:extLst>
          </p:cNvPr>
          <p:cNvCxnSpPr>
            <a:cxnSpLocks/>
          </p:cNvCxnSpPr>
          <p:nvPr/>
        </p:nvCxnSpPr>
        <p:spPr>
          <a:xfrm flipH="1">
            <a:off x="7474721" y="1087159"/>
            <a:ext cx="121264" cy="379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4392BB-BF0A-0D8A-62D8-599ECED870A4}"/>
              </a:ext>
            </a:extLst>
          </p:cNvPr>
          <p:cNvSpPr txBox="1"/>
          <p:nvPr/>
        </p:nvSpPr>
        <p:spPr>
          <a:xfrm>
            <a:off x="9082311" y="605975"/>
            <a:ext cx="757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FOXB2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D98957-494B-FBD9-869E-5D2244FB8C49}"/>
              </a:ext>
            </a:extLst>
          </p:cNvPr>
          <p:cNvCxnSpPr>
            <a:cxnSpLocks/>
          </p:cNvCxnSpPr>
          <p:nvPr/>
        </p:nvCxnSpPr>
        <p:spPr>
          <a:xfrm flipH="1">
            <a:off x="7558534" y="1069696"/>
            <a:ext cx="98248" cy="54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C94587A-5ED5-FBF8-6B3D-AD23C46C6550}"/>
              </a:ext>
            </a:extLst>
          </p:cNvPr>
          <p:cNvSpPr txBox="1"/>
          <p:nvPr/>
        </p:nvSpPr>
        <p:spPr>
          <a:xfrm>
            <a:off x="8652497" y="1080198"/>
            <a:ext cx="757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FOXC2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563C5D-5501-D290-88AB-168F655A424C}"/>
              </a:ext>
            </a:extLst>
          </p:cNvPr>
          <p:cNvCxnSpPr>
            <a:cxnSpLocks/>
          </p:cNvCxnSpPr>
          <p:nvPr/>
        </p:nvCxnSpPr>
        <p:spPr>
          <a:xfrm>
            <a:off x="8383165" y="1082665"/>
            <a:ext cx="407359" cy="65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DE25E6-E034-4327-C15C-B900EDA89757}"/>
              </a:ext>
            </a:extLst>
          </p:cNvPr>
          <p:cNvSpPr txBox="1"/>
          <p:nvPr/>
        </p:nvSpPr>
        <p:spPr>
          <a:xfrm>
            <a:off x="8546921" y="654784"/>
            <a:ext cx="692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FOXP1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15B08A-9D15-7A6F-5531-D270298F1AEB}"/>
              </a:ext>
            </a:extLst>
          </p:cNvPr>
          <p:cNvCxnSpPr>
            <a:cxnSpLocks/>
          </p:cNvCxnSpPr>
          <p:nvPr/>
        </p:nvCxnSpPr>
        <p:spPr>
          <a:xfrm flipH="1">
            <a:off x="8688225" y="860435"/>
            <a:ext cx="102299" cy="180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AD175E-3EA7-8789-1113-168B19225873}"/>
              </a:ext>
            </a:extLst>
          </p:cNvPr>
          <p:cNvSpPr txBox="1"/>
          <p:nvPr/>
        </p:nvSpPr>
        <p:spPr>
          <a:xfrm>
            <a:off x="6756847" y="4927976"/>
            <a:ext cx="622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FOXA1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07C30C-59A5-7165-5441-A9F0E7C7FB96}"/>
              </a:ext>
            </a:extLst>
          </p:cNvPr>
          <p:cNvCxnSpPr>
            <a:cxnSpLocks/>
          </p:cNvCxnSpPr>
          <p:nvPr/>
        </p:nvCxnSpPr>
        <p:spPr>
          <a:xfrm flipH="1">
            <a:off x="6971816" y="5122076"/>
            <a:ext cx="73026" cy="255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7439B2-1C61-1B07-2502-63A41046CA22}"/>
              </a:ext>
            </a:extLst>
          </p:cNvPr>
          <p:cNvSpPr txBox="1"/>
          <p:nvPr/>
        </p:nvSpPr>
        <p:spPr>
          <a:xfrm>
            <a:off x="7057626" y="2648788"/>
            <a:ext cx="757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FOXA2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A6D9AB-A665-8407-118C-5227E58E4F0A}"/>
              </a:ext>
            </a:extLst>
          </p:cNvPr>
          <p:cNvCxnSpPr>
            <a:cxnSpLocks/>
          </p:cNvCxnSpPr>
          <p:nvPr/>
        </p:nvCxnSpPr>
        <p:spPr>
          <a:xfrm>
            <a:off x="7362464" y="2853812"/>
            <a:ext cx="92199" cy="169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1048F5-4093-9ACB-4DD9-F40C12BE0DA1}"/>
              </a:ext>
            </a:extLst>
          </p:cNvPr>
          <p:cNvSpPr txBox="1"/>
          <p:nvPr/>
        </p:nvSpPr>
        <p:spPr>
          <a:xfrm>
            <a:off x="7470669" y="774159"/>
            <a:ext cx="6362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FOXN1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A189E7-A746-31FE-AE9A-E8D698287697}"/>
              </a:ext>
            </a:extLst>
          </p:cNvPr>
          <p:cNvSpPr txBox="1"/>
          <p:nvPr/>
        </p:nvSpPr>
        <p:spPr>
          <a:xfrm>
            <a:off x="6305246" y="1065457"/>
            <a:ext cx="692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FOXR1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792D52-0183-C632-C92E-B735ADA17957}"/>
              </a:ext>
            </a:extLst>
          </p:cNvPr>
          <p:cNvSpPr txBox="1"/>
          <p:nvPr/>
        </p:nvSpPr>
        <p:spPr>
          <a:xfrm>
            <a:off x="8368206" y="1408902"/>
            <a:ext cx="692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FOXM1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0E20FB-9C94-A267-407C-7ADD16B00090}"/>
              </a:ext>
            </a:extLst>
          </p:cNvPr>
          <p:cNvCxnSpPr>
            <a:cxnSpLocks/>
          </p:cNvCxnSpPr>
          <p:nvPr/>
        </p:nvCxnSpPr>
        <p:spPr>
          <a:xfrm flipV="1">
            <a:off x="6825362" y="1069696"/>
            <a:ext cx="310104" cy="107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DF0A2BA-4CB9-D848-630D-ABBAC5D4C656}"/>
              </a:ext>
            </a:extLst>
          </p:cNvPr>
          <p:cNvCxnSpPr>
            <a:cxnSpLocks/>
          </p:cNvCxnSpPr>
          <p:nvPr/>
        </p:nvCxnSpPr>
        <p:spPr>
          <a:xfrm>
            <a:off x="7908991" y="806442"/>
            <a:ext cx="138231" cy="2279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5D82EA-4664-9216-9BFB-00B4AA2A58FF}"/>
              </a:ext>
            </a:extLst>
          </p:cNvPr>
          <p:cNvSpPr txBox="1"/>
          <p:nvPr/>
        </p:nvSpPr>
        <p:spPr>
          <a:xfrm>
            <a:off x="7934239" y="724751"/>
            <a:ext cx="692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FOXO3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A485B3-7CEA-6C56-8829-491FD6F1F2C1}"/>
              </a:ext>
            </a:extLst>
          </p:cNvPr>
          <p:cNvCxnSpPr>
            <a:cxnSpLocks/>
          </p:cNvCxnSpPr>
          <p:nvPr/>
        </p:nvCxnSpPr>
        <p:spPr>
          <a:xfrm>
            <a:off x="8205571" y="901005"/>
            <a:ext cx="16589" cy="170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AC92AC1-1791-E977-0130-6BF7126B45AC}"/>
              </a:ext>
            </a:extLst>
          </p:cNvPr>
          <p:cNvSpPr txBox="1"/>
          <p:nvPr/>
        </p:nvSpPr>
        <p:spPr>
          <a:xfrm>
            <a:off x="6486586" y="1289373"/>
            <a:ext cx="757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FOXA3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7B01433-3DC3-8A15-4B60-947B434EEC56}"/>
              </a:ext>
            </a:extLst>
          </p:cNvPr>
          <p:cNvCxnSpPr>
            <a:cxnSpLocks/>
          </p:cNvCxnSpPr>
          <p:nvPr/>
        </p:nvCxnSpPr>
        <p:spPr>
          <a:xfrm flipH="1">
            <a:off x="6943445" y="1078892"/>
            <a:ext cx="247209" cy="242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6D539E2-F940-6F7D-7CB4-030596E131F3}"/>
              </a:ext>
            </a:extLst>
          </p:cNvPr>
          <p:cNvSpPr txBox="1"/>
          <p:nvPr/>
        </p:nvSpPr>
        <p:spPr>
          <a:xfrm>
            <a:off x="7538156" y="1233502"/>
            <a:ext cx="757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FOXP4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FCC7FA-D6C8-1D55-5770-528A95F46B8E}"/>
              </a:ext>
            </a:extLst>
          </p:cNvPr>
          <p:cNvSpPr txBox="1"/>
          <p:nvPr/>
        </p:nvSpPr>
        <p:spPr>
          <a:xfrm>
            <a:off x="7307733" y="1581308"/>
            <a:ext cx="757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FOXN2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F07CCF6-06E1-546E-4EFD-DE1EF04BA7AB}"/>
              </a:ext>
            </a:extLst>
          </p:cNvPr>
          <p:cNvCxnSpPr>
            <a:cxnSpLocks/>
          </p:cNvCxnSpPr>
          <p:nvPr/>
        </p:nvCxnSpPr>
        <p:spPr>
          <a:xfrm>
            <a:off x="7813799" y="1064339"/>
            <a:ext cx="22290" cy="197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84F6EDE-0FAE-53E5-1F02-0797CF46D80F}"/>
              </a:ext>
            </a:extLst>
          </p:cNvPr>
          <p:cNvSpPr txBox="1"/>
          <p:nvPr/>
        </p:nvSpPr>
        <p:spPr>
          <a:xfrm>
            <a:off x="8135972" y="527519"/>
            <a:ext cx="757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FOXK1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5D470A8-BE78-0BB3-AE4E-9D0D58B4E721}"/>
              </a:ext>
            </a:extLst>
          </p:cNvPr>
          <p:cNvCxnSpPr>
            <a:cxnSpLocks/>
          </p:cNvCxnSpPr>
          <p:nvPr/>
        </p:nvCxnSpPr>
        <p:spPr>
          <a:xfrm flipH="1" flipV="1">
            <a:off x="8497279" y="711489"/>
            <a:ext cx="27847" cy="331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F3C8D8-5C0E-1B2C-3AC6-3A261F0DC676}"/>
              </a:ext>
            </a:extLst>
          </p:cNvPr>
          <p:cNvSpPr txBox="1"/>
          <p:nvPr/>
        </p:nvSpPr>
        <p:spPr>
          <a:xfrm>
            <a:off x="6806379" y="642634"/>
            <a:ext cx="757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FOXC1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05E06F-3638-B986-EB2A-7D572E67422D}"/>
              </a:ext>
            </a:extLst>
          </p:cNvPr>
          <p:cNvCxnSpPr>
            <a:cxnSpLocks/>
          </p:cNvCxnSpPr>
          <p:nvPr/>
        </p:nvCxnSpPr>
        <p:spPr>
          <a:xfrm>
            <a:off x="8277300" y="1057014"/>
            <a:ext cx="269621" cy="182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C5DA3AC-59A4-C7AF-F079-686EF036F3E1}"/>
              </a:ext>
            </a:extLst>
          </p:cNvPr>
          <p:cNvSpPr txBox="1"/>
          <p:nvPr/>
        </p:nvSpPr>
        <p:spPr>
          <a:xfrm>
            <a:off x="8309605" y="1178148"/>
            <a:ext cx="757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FOXJ2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F4FCF96-F36F-98F2-8E61-A14393819F16}"/>
              </a:ext>
            </a:extLst>
          </p:cNvPr>
          <p:cNvCxnSpPr>
            <a:cxnSpLocks/>
          </p:cNvCxnSpPr>
          <p:nvPr/>
        </p:nvCxnSpPr>
        <p:spPr>
          <a:xfrm>
            <a:off x="7135466" y="829053"/>
            <a:ext cx="243840" cy="248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D414C58-2AEF-4E4D-E966-C78580E138F8}"/>
              </a:ext>
            </a:extLst>
          </p:cNvPr>
          <p:cNvCxnSpPr>
            <a:cxnSpLocks/>
          </p:cNvCxnSpPr>
          <p:nvPr/>
        </p:nvCxnSpPr>
        <p:spPr>
          <a:xfrm flipH="1">
            <a:off x="7343294" y="1074438"/>
            <a:ext cx="126040" cy="187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4415890-1FC6-316F-F059-F63A9200CB98}"/>
              </a:ext>
            </a:extLst>
          </p:cNvPr>
          <p:cNvSpPr txBox="1"/>
          <p:nvPr/>
        </p:nvSpPr>
        <p:spPr>
          <a:xfrm>
            <a:off x="7038687" y="432752"/>
            <a:ext cx="757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FOXN4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E8FFC1B-9CAB-25AB-5AAA-CE96DDE860F0}"/>
              </a:ext>
            </a:extLst>
          </p:cNvPr>
          <p:cNvCxnSpPr>
            <a:cxnSpLocks/>
          </p:cNvCxnSpPr>
          <p:nvPr/>
        </p:nvCxnSpPr>
        <p:spPr>
          <a:xfrm>
            <a:off x="7339604" y="633048"/>
            <a:ext cx="148397" cy="429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A175A76-9EF2-5563-96AE-9940260E39BC}"/>
              </a:ext>
            </a:extLst>
          </p:cNvPr>
          <p:cNvSpPr txBox="1"/>
          <p:nvPr/>
        </p:nvSpPr>
        <p:spPr>
          <a:xfrm>
            <a:off x="7905155" y="1432363"/>
            <a:ext cx="757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FOXN3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69603D8-6482-D37A-DDD8-C2836784ABA2}"/>
              </a:ext>
            </a:extLst>
          </p:cNvPr>
          <p:cNvCxnSpPr>
            <a:cxnSpLocks/>
          </p:cNvCxnSpPr>
          <p:nvPr/>
        </p:nvCxnSpPr>
        <p:spPr>
          <a:xfrm>
            <a:off x="7897612" y="1069696"/>
            <a:ext cx="279245" cy="43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00850E7-5A28-9DE2-ADAD-D59F373DC6E6}"/>
              </a:ext>
            </a:extLst>
          </p:cNvPr>
          <p:cNvSpPr txBox="1"/>
          <p:nvPr/>
        </p:nvSpPr>
        <p:spPr>
          <a:xfrm>
            <a:off x="7517427" y="403025"/>
            <a:ext cx="757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FOXG1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289562B-DB97-C0BF-A780-C4924D5B3DD7}"/>
              </a:ext>
            </a:extLst>
          </p:cNvPr>
          <p:cNvCxnSpPr>
            <a:cxnSpLocks/>
          </p:cNvCxnSpPr>
          <p:nvPr/>
        </p:nvCxnSpPr>
        <p:spPr>
          <a:xfrm flipH="1">
            <a:off x="7538944" y="594762"/>
            <a:ext cx="91449" cy="469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4B59D17-D998-152C-F608-014C01A54385}"/>
              </a:ext>
            </a:extLst>
          </p:cNvPr>
          <p:cNvSpPr txBox="1"/>
          <p:nvPr/>
        </p:nvSpPr>
        <p:spPr>
          <a:xfrm>
            <a:off x="6983356" y="1221675"/>
            <a:ext cx="757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FOXS1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EF8D8D5-38EA-A312-0F4D-2A96034156D7}"/>
              </a:ext>
            </a:extLst>
          </p:cNvPr>
          <p:cNvCxnSpPr>
            <a:cxnSpLocks/>
          </p:cNvCxnSpPr>
          <p:nvPr/>
        </p:nvCxnSpPr>
        <p:spPr>
          <a:xfrm flipH="1">
            <a:off x="8893314" y="808195"/>
            <a:ext cx="445647" cy="230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14244E-927A-3BCF-59B3-D14C5F520E4F}"/>
              </a:ext>
            </a:extLst>
          </p:cNvPr>
          <p:cNvCxnSpPr>
            <a:cxnSpLocks/>
          </p:cNvCxnSpPr>
          <p:nvPr/>
        </p:nvCxnSpPr>
        <p:spPr>
          <a:xfrm>
            <a:off x="7995015" y="1053989"/>
            <a:ext cx="526338" cy="404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940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168</Words>
  <Application>Microsoft Office PowerPoint</Application>
  <PresentationFormat>Widescreen</PresentationFormat>
  <Paragraphs>76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Hüseyin Hilmi Kılınç</dc:creator>
  <cp:lastModifiedBy>Hilmi Kilinc</cp:lastModifiedBy>
  <cp:revision>16</cp:revision>
  <dcterms:created xsi:type="dcterms:W3CDTF">2023-08-12T17:02:19Z</dcterms:created>
  <dcterms:modified xsi:type="dcterms:W3CDTF">2024-04-04T15:59:52Z</dcterms:modified>
</cp:coreProperties>
</file>