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18.04/" TargetMode="External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69EB-27D2-4C50-B337-9CD0A6673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87904-8D7A-43C0-A98C-7F0F77254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Tim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TCC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406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83AF-27CC-4F12-898F-12690714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8137-F5CC-477A-9758-7BBD96DB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Cek status docker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0B6030-DF3F-461D-859F-DB933349238D}"/>
              </a:ext>
            </a:extLst>
          </p:cNvPr>
          <p:cNvGraphicFramePr>
            <a:graphicFrameLocks noGrp="1"/>
          </p:cNvGraphicFramePr>
          <p:nvPr/>
        </p:nvGraphicFramePr>
        <p:xfrm>
          <a:off x="3314065" y="2677795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2523130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</a:t>
                      </a: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systemctl</a:t>
                      </a:r>
                      <a:r>
                        <a:rPr lang="en-ID" dirty="0">
                          <a:effectLst/>
                        </a:rPr>
                        <a:t> status docker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eksekusi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suatu</a:t>
                      </a:r>
                      <a:r>
                        <a:rPr lang="en-ID" dirty="0">
                          <a:effectLst/>
                        </a:rPr>
                        <a:t> command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akses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tertinggi</a:t>
                      </a:r>
                      <a:r>
                        <a:rPr lang="en-ID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Systemctl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mengaktifkan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layanan</a:t>
                      </a:r>
                      <a:r>
                        <a:rPr lang="en-ID" dirty="0">
                          <a:effectLst/>
                        </a:rPr>
                        <a:t> docker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9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B7F1-8D59-43C2-8A6D-438CC20F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11E2-6AF6-473F-9907-4AC4A51D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docker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sudo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command yang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dan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restart VM </a:t>
            </a:r>
            <a:r>
              <a:rPr lang="en-ID" dirty="0" err="1"/>
              <a:t>atau</a:t>
            </a:r>
            <a:r>
              <a:rPr lang="en-ID" dirty="0"/>
              <a:t> OS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merefresh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D90FC-6023-4933-9088-E5F40EC27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35265"/>
              </p:ext>
            </p:extLst>
          </p:nvPr>
        </p:nvGraphicFramePr>
        <p:xfrm>
          <a:off x="3302012" y="3245966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1864604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</a:t>
                      </a: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usermod</a:t>
                      </a:r>
                      <a:r>
                        <a:rPr lang="en-ID" dirty="0">
                          <a:effectLst/>
                        </a:rPr>
                        <a:t> -</a:t>
                      </a:r>
                      <a:r>
                        <a:rPr lang="en-ID" dirty="0" err="1">
                          <a:effectLst/>
                        </a:rPr>
                        <a:t>aG</a:t>
                      </a:r>
                      <a:r>
                        <a:rPr lang="en-ID" dirty="0">
                          <a:effectLst/>
                        </a:rPr>
                        <a:t> docker $USER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eksekusi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suatu</a:t>
                      </a:r>
                      <a:r>
                        <a:rPr lang="en-ID" dirty="0">
                          <a:effectLst/>
                        </a:rPr>
                        <a:t> command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akses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tertinggi</a:t>
                      </a:r>
                      <a:r>
                        <a:rPr lang="en-ID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Usermod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memasukan</a:t>
                      </a:r>
                      <a:r>
                        <a:rPr lang="en-ID" dirty="0">
                          <a:effectLst/>
                        </a:rPr>
                        <a:t> user </a:t>
                      </a:r>
                      <a:r>
                        <a:rPr lang="en-ID" dirty="0" err="1">
                          <a:effectLst/>
                        </a:rPr>
                        <a:t>ke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group docker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4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8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23C-CCF2-497B-AA91-FD742477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969-778E-4582-85BD-2EE8149F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docker,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menginstall</a:t>
            </a:r>
            <a:r>
              <a:rPr lang="en-ID" dirty="0"/>
              <a:t> docker engine </a:t>
            </a:r>
            <a:r>
              <a:rPr lang="en-ID" dirty="0" err="1"/>
              <a:t>adalah</a:t>
            </a:r>
            <a:r>
              <a:rPr lang="en-ID" dirty="0"/>
              <a:t> install docker-compose. Docker-compose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docker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servis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docker.</a:t>
            </a:r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DD465-943D-45AE-954D-58D6CD56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11344"/>
              </p:ext>
            </p:extLst>
          </p:nvPr>
        </p:nvGraphicFramePr>
        <p:xfrm>
          <a:off x="3422904" y="3454479"/>
          <a:ext cx="6520086" cy="524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0086">
                  <a:extLst>
                    <a:ext uri="{9D8B030D-6E8A-4147-A177-3AD203B41FA5}">
                      <a16:colId xmlns:a16="http://schemas.microsoft.com/office/drawing/2014/main" val="3011647602"/>
                    </a:ext>
                  </a:extLst>
                </a:gridCol>
              </a:tblGrid>
              <a:tr h="2542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300" dirty="0">
                          <a:effectLst/>
                        </a:rPr>
                        <a:t>$ </a:t>
                      </a:r>
                      <a:r>
                        <a:rPr lang="pt-BR" sz="1300" dirty="0">
                          <a:effectLst/>
                        </a:rPr>
                        <a:t>sudo curl –L "https://github.com/docker/compose/releases/download/1.29.0/docker-compose-$(uname -s)-$(uname -m)" -o /usr/local/bin/docker-compose</a:t>
                      </a:r>
                      <a:endParaRPr lang="en-ID" sz="13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300" dirty="0" err="1">
                          <a:effectLst/>
                        </a:rPr>
                        <a:t>Keterangan</a:t>
                      </a:r>
                      <a:r>
                        <a:rPr lang="en-ID" sz="13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eksekusi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command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hak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akses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tertinggi</a:t>
                      </a:r>
                      <a:r>
                        <a:rPr lang="en-ID" sz="13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>
                          <a:effectLst/>
                        </a:rPr>
                        <a:t>Curl : </a:t>
                      </a:r>
                      <a:r>
                        <a:rPr lang="en-ID" sz="1300" dirty="0" err="1">
                          <a:effectLst/>
                        </a:rPr>
                        <a:t>singkatan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dari</a:t>
                      </a:r>
                      <a:r>
                        <a:rPr lang="en-ID" sz="1300" dirty="0">
                          <a:effectLst/>
                        </a:rPr>
                        <a:t> Client URL,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mengecek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konektivitas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ke</a:t>
                      </a:r>
                      <a:r>
                        <a:rPr lang="en-ID" sz="1300" dirty="0">
                          <a:effectLst/>
                        </a:rPr>
                        <a:t> URL docker compose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>
                          <a:effectLst/>
                        </a:rPr>
                        <a:t>-o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membuka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lokasi</a:t>
                      </a:r>
                      <a:r>
                        <a:rPr lang="en-ID" sz="1300" dirty="0">
                          <a:effectLst/>
                        </a:rPr>
                        <a:t> file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5" marR="63675" marT="31837" marB="31837"/>
                </a:tc>
                <a:extLst>
                  <a:ext uri="{0D108BD9-81ED-4DB2-BD59-A6C34878D82A}">
                    <a16:rowId xmlns:a16="http://schemas.microsoft.com/office/drawing/2014/main" val="979513010"/>
                  </a:ext>
                </a:extLst>
              </a:tr>
              <a:tr h="254291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75" marR="63675" marT="31837" marB="31837"/>
                </a:tc>
                <a:extLst>
                  <a:ext uri="{0D108BD9-81ED-4DB2-BD59-A6C34878D82A}">
                    <a16:rowId xmlns:a16="http://schemas.microsoft.com/office/drawing/2014/main" val="389180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4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9EC-1474-49E1-A69F-AA8D3106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330A-EEA0-4E0E-82B5-AC54F82D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Setelah </a:t>
            </a:r>
            <a:r>
              <a:rPr lang="en-ID" dirty="0" err="1"/>
              <a:t>menginstall</a:t>
            </a:r>
            <a:r>
              <a:rPr lang="en-ID" dirty="0"/>
              <a:t> docker-compose dan </a:t>
            </a:r>
            <a:r>
              <a:rPr lang="en-ID" dirty="0" err="1"/>
              <a:t>mengecek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docker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pindahkan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baru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DDE384-A1F3-4919-BA95-209CCC67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4962"/>
              </p:ext>
            </p:extLst>
          </p:nvPr>
        </p:nvGraphicFramePr>
        <p:xfrm>
          <a:off x="3887854" y="2831114"/>
          <a:ext cx="6046258" cy="2939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6258">
                  <a:extLst>
                    <a:ext uri="{9D8B030D-6E8A-4147-A177-3AD203B41FA5}">
                      <a16:colId xmlns:a16="http://schemas.microsoft.com/office/drawing/2014/main" val="3926463258"/>
                    </a:ext>
                  </a:extLst>
                </a:gridCol>
              </a:tblGrid>
              <a:tr h="29393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300" dirty="0">
                          <a:effectLst/>
                        </a:rPr>
                        <a:t>$ </a:t>
                      </a: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chmod</a:t>
                      </a:r>
                      <a:r>
                        <a:rPr lang="en-ID" sz="1300" dirty="0">
                          <a:effectLst/>
                        </a:rPr>
                        <a:t> +x /</a:t>
                      </a:r>
                      <a:r>
                        <a:rPr lang="en-ID" sz="1300" dirty="0" err="1">
                          <a:effectLst/>
                        </a:rPr>
                        <a:t>usr</a:t>
                      </a:r>
                      <a:r>
                        <a:rPr lang="en-ID" sz="1300" dirty="0">
                          <a:effectLst/>
                        </a:rPr>
                        <a:t>/local/bin/docker-compose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300" dirty="0">
                          <a:effectLst/>
                        </a:rPr>
                        <a:t>$ docker-compose version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300" dirty="0" err="1">
                          <a:effectLst/>
                        </a:rPr>
                        <a:t>Keterangan</a:t>
                      </a:r>
                      <a:r>
                        <a:rPr lang="en-ID" sz="13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eksekusi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command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hak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akses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tertinggi</a:t>
                      </a:r>
                      <a:r>
                        <a:rPr lang="en-ID" sz="13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 err="1">
                          <a:effectLst/>
                        </a:rPr>
                        <a:t>chmod</a:t>
                      </a:r>
                      <a:r>
                        <a:rPr lang="en-ID" sz="1300" dirty="0">
                          <a:effectLst/>
                        </a:rPr>
                        <a:t>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mengatur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hak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akses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atau</a:t>
                      </a:r>
                      <a:r>
                        <a:rPr lang="en-ID" sz="1300" dirty="0">
                          <a:effectLst/>
                        </a:rPr>
                        <a:t> permission </a:t>
                      </a:r>
                      <a:r>
                        <a:rPr lang="en-ID" sz="1300" dirty="0" err="1">
                          <a:effectLst/>
                        </a:rPr>
                        <a:t>ke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direktori</a:t>
                      </a:r>
                      <a:r>
                        <a:rPr lang="en-ID" sz="1300" dirty="0">
                          <a:effectLst/>
                        </a:rPr>
                        <a:t> docker compose </a:t>
                      </a:r>
                      <a:r>
                        <a:rPr lang="en-ID" sz="1300" dirty="0" err="1">
                          <a:effectLst/>
                        </a:rPr>
                        <a:t>diinstall</a:t>
                      </a:r>
                      <a:endParaRPr lang="en-ID" sz="13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>
                          <a:effectLst/>
                        </a:rPr>
                        <a:t>docker-compose version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mengetahui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versi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dari</a:t>
                      </a:r>
                      <a:r>
                        <a:rPr lang="en-ID" sz="1300" dirty="0">
                          <a:effectLst/>
                        </a:rPr>
                        <a:t> docker-compose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21" marR="68521" marT="34260" marB="34260"/>
                </a:tc>
                <a:extLst>
                  <a:ext uri="{0D108BD9-81ED-4DB2-BD59-A6C34878D82A}">
                    <a16:rowId xmlns:a16="http://schemas.microsoft.com/office/drawing/2014/main" val="338370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81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6508-1C34-4E43-B426-64B2953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F097-97F2-4516-AA00-5A219E18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projek</a:t>
            </a:r>
            <a:r>
              <a:rPr lang="en-ID" dirty="0"/>
              <a:t> dan </a:t>
            </a:r>
            <a:r>
              <a:rPr lang="en-ID" dirty="0" err="1"/>
              <a:t>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direktori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945246-2EE1-44FC-B5B8-40956DAEC25D}"/>
              </a:ext>
            </a:extLst>
          </p:cNvPr>
          <p:cNvGraphicFramePr>
            <a:graphicFrameLocks noGrp="1"/>
          </p:cNvGraphicFramePr>
          <p:nvPr/>
        </p:nvGraphicFramePr>
        <p:xfrm>
          <a:off x="3314065" y="2677795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226635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</a:t>
                      </a:r>
                      <a:r>
                        <a:rPr lang="en-ID" dirty="0" err="1">
                          <a:effectLst/>
                        </a:rPr>
                        <a:t>mkdir</a:t>
                      </a:r>
                      <a:r>
                        <a:rPr lang="en-ID" dirty="0">
                          <a:effectLst/>
                        </a:rPr>
                        <a:t> -p ~/docker/lamp/html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cd ~/docker/lamp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Mkdir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singkatan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dari</a:t>
                      </a:r>
                      <a:r>
                        <a:rPr lang="en-ID" dirty="0">
                          <a:effectLst/>
                        </a:rPr>
                        <a:t> make directory,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membuat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direktori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baru</a:t>
                      </a:r>
                      <a:endParaRPr lang="en-ID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Cd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masuk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</a:t>
                      </a:r>
                      <a:r>
                        <a:rPr lang="en-ID" dirty="0">
                          <a:effectLst/>
                        </a:rPr>
                        <a:t> folder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8E73-CF05-4566-8F32-9C8E96A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3025-DD76-4012-8358-0AD510BA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Buat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bernama</a:t>
            </a:r>
            <a:r>
              <a:rPr lang="en-ID" dirty="0"/>
              <a:t> </a:t>
            </a:r>
            <a:r>
              <a:rPr lang="en-ID" dirty="0" err="1"/>
              <a:t>php.Dockerfile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command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DB5FC4-7552-481E-B7F9-ACBD857F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4153"/>
              </p:ext>
            </p:extLst>
          </p:nvPr>
        </p:nvGraphicFramePr>
        <p:xfrm>
          <a:off x="3310890" y="7288761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2954356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From php:7.4.3-apache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RUN docker-php-</a:t>
                      </a:r>
                      <a:r>
                        <a:rPr lang="en-ID" dirty="0" err="1">
                          <a:effectLst/>
                        </a:rPr>
                        <a:t>ext</a:t>
                      </a:r>
                      <a:r>
                        <a:rPr lang="en-ID" dirty="0">
                          <a:effectLst/>
                        </a:rPr>
                        <a:t>-install </a:t>
                      </a:r>
                      <a:r>
                        <a:rPr lang="en-ID" dirty="0" err="1">
                          <a:effectLst/>
                        </a:rPr>
                        <a:t>mysqli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pdo_mysql</a:t>
                      </a:r>
                      <a:endParaRPr lang="en-ID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Run docker-php-</a:t>
                      </a:r>
                      <a:r>
                        <a:rPr lang="en-ID" dirty="0" err="1">
                          <a:effectLst/>
                        </a:rPr>
                        <a:t>ext</a:t>
                      </a:r>
                      <a:r>
                        <a:rPr lang="en-ID" dirty="0">
                          <a:effectLst/>
                        </a:rPr>
                        <a:t>-install </a:t>
                      </a:r>
                      <a:r>
                        <a:rPr lang="en-ID" dirty="0" err="1">
                          <a:effectLst/>
                        </a:rPr>
                        <a:t>mysqli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pdo_mysql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menjalankan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instalasi</a:t>
                      </a:r>
                      <a:r>
                        <a:rPr lang="en-ID" dirty="0">
                          <a:effectLst/>
                        </a:rPr>
                        <a:t> docker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php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093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E8797C-643F-463D-A3AF-3538057F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8263"/>
              </p:ext>
            </p:extLst>
          </p:nvPr>
        </p:nvGraphicFramePr>
        <p:xfrm>
          <a:off x="3310890" y="2956008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826436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From php:7.4.3-apache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RUN docker-php-</a:t>
                      </a:r>
                      <a:r>
                        <a:rPr lang="en-ID" dirty="0" err="1">
                          <a:effectLst/>
                        </a:rPr>
                        <a:t>ext</a:t>
                      </a:r>
                      <a:r>
                        <a:rPr lang="en-ID" dirty="0">
                          <a:effectLst/>
                        </a:rPr>
                        <a:t>-install </a:t>
                      </a:r>
                      <a:r>
                        <a:rPr lang="en-ID" dirty="0" err="1">
                          <a:effectLst/>
                        </a:rPr>
                        <a:t>mysqli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pdo_mysql</a:t>
                      </a:r>
                      <a:endParaRPr lang="en-ID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Run docker-php-</a:t>
                      </a:r>
                      <a:r>
                        <a:rPr lang="en-ID" dirty="0" err="1">
                          <a:effectLst/>
                        </a:rPr>
                        <a:t>ext</a:t>
                      </a:r>
                      <a:r>
                        <a:rPr lang="en-ID" dirty="0">
                          <a:effectLst/>
                        </a:rPr>
                        <a:t>-install </a:t>
                      </a:r>
                      <a:r>
                        <a:rPr lang="en-ID" dirty="0" err="1">
                          <a:effectLst/>
                        </a:rPr>
                        <a:t>mysqli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pdo_mysql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menjalankan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instalasi</a:t>
                      </a:r>
                      <a:r>
                        <a:rPr lang="en-ID" dirty="0">
                          <a:effectLst/>
                        </a:rPr>
                        <a:t> docker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php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3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2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6B8-8C6A-458C-92EC-FB763A0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617B-0181-48FD-8D9D-8035E56A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Buat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bernama</a:t>
            </a:r>
            <a:r>
              <a:rPr lang="en-ID" dirty="0"/>
              <a:t> docker-</a:t>
            </a:r>
            <a:r>
              <a:rPr lang="en-ID" dirty="0" err="1"/>
              <a:t>compose.yml</a:t>
            </a:r>
            <a:r>
              <a:rPr lang="en-ID" dirty="0"/>
              <a:t> di </a:t>
            </a:r>
            <a:r>
              <a:rPr lang="en-ID" dirty="0" err="1"/>
              <a:t>direktori</a:t>
            </a:r>
            <a:r>
              <a:rPr lang="en-ID" dirty="0"/>
              <a:t>  docker/</a:t>
            </a:r>
            <a:r>
              <a:rPr lang="en-ID" dirty="0" err="1"/>
              <a:t>lampp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233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70AE29-9AF3-4D28-A7BF-B1AEE15EF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36863"/>
              </p:ext>
            </p:extLst>
          </p:nvPr>
        </p:nvGraphicFramePr>
        <p:xfrm>
          <a:off x="2707689" y="448429"/>
          <a:ext cx="6054571" cy="6129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4571">
                  <a:extLst>
                    <a:ext uri="{9D8B030D-6E8A-4147-A177-3AD203B41FA5}">
                      <a16:colId xmlns:a16="http://schemas.microsoft.com/office/drawing/2014/main" val="3818387482"/>
                    </a:ext>
                  </a:extLst>
                </a:gridCol>
              </a:tblGrid>
              <a:tr h="5769132">
                <a:tc>
                  <a:txBody>
                    <a:bodyPr/>
                    <a:lstStyle/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version: "3.7"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web-server: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build: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php.Dockerfile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context: .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restart: always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volumes: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"./html/:/var/www/html/"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ports: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"8080:80"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-server: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image: mysql:8.0.19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restart: always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environment: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MYSQL_ROOT_PASSWORD: 123170096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volumes: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-data:/var/lib/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phpmyadmin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image: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phpmyadmin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/phpmyadmin:5.0.1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restart: always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environment: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PMA_HOST: localhost:3306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PMA_USER: root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PMA_PASSWORD: 123170096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ports: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"5000:80"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volumes:</a:t>
                      </a:r>
                    </a:p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-data: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ID" sz="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800" dirty="0" err="1">
                          <a:effectLst/>
                        </a:rPr>
                        <a:t>Keterangan</a:t>
                      </a:r>
                      <a:r>
                        <a:rPr lang="en-ID" sz="800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800" dirty="0">
                          <a:effectLst/>
                        </a:rPr>
                        <a:t>Services : </a:t>
                      </a:r>
                      <a:r>
                        <a:rPr lang="en-ID" sz="800" dirty="0" err="1">
                          <a:effectLst/>
                        </a:rPr>
                        <a:t>jenis</a:t>
                      </a:r>
                      <a:r>
                        <a:rPr lang="en-ID" sz="800" dirty="0">
                          <a:effectLst/>
                        </a:rPr>
                        <a:t> service </a:t>
                      </a:r>
                      <a:r>
                        <a:rPr lang="en-ID" sz="800" dirty="0" err="1">
                          <a:effectLst/>
                        </a:rPr>
                        <a:t>apa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saja</a:t>
                      </a:r>
                      <a:r>
                        <a:rPr lang="en-ID" sz="800" dirty="0">
                          <a:effectLst/>
                        </a:rPr>
                        <a:t> yang </a:t>
                      </a:r>
                      <a:r>
                        <a:rPr lang="en-ID" sz="800" dirty="0" err="1">
                          <a:effectLst/>
                        </a:rPr>
                        <a:t>dibutuhkan</a:t>
                      </a:r>
                      <a:endParaRPr lang="en-ID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800" dirty="0">
                          <a:effectLst/>
                        </a:rPr>
                        <a:t>Web-server : </a:t>
                      </a:r>
                      <a:r>
                        <a:rPr lang="en-ID" sz="800" dirty="0" err="1">
                          <a:effectLst/>
                        </a:rPr>
                        <a:t>jenis</a:t>
                      </a:r>
                      <a:r>
                        <a:rPr lang="en-ID" sz="800" dirty="0">
                          <a:effectLst/>
                        </a:rPr>
                        <a:t> web-server yang </a:t>
                      </a:r>
                      <a:r>
                        <a:rPr lang="en-ID" sz="800" dirty="0" err="1">
                          <a:effectLst/>
                        </a:rPr>
                        <a:t>akan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digunakan</a:t>
                      </a:r>
                      <a:endParaRPr lang="en-ID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800" dirty="0" err="1">
                          <a:effectLst/>
                        </a:rPr>
                        <a:t>Myslq</a:t>
                      </a:r>
                      <a:r>
                        <a:rPr lang="en-ID" sz="800" dirty="0">
                          <a:effectLst/>
                        </a:rPr>
                        <a:t>-server : </a:t>
                      </a:r>
                      <a:r>
                        <a:rPr lang="en-ID" sz="800" dirty="0" err="1">
                          <a:effectLst/>
                        </a:rPr>
                        <a:t>jenis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mysql</a:t>
                      </a:r>
                      <a:r>
                        <a:rPr lang="en-ID" sz="800" dirty="0">
                          <a:effectLst/>
                        </a:rPr>
                        <a:t>-server yang </a:t>
                      </a:r>
                      <a:r>
                        <a:rPr lang="en-ID" sz="800" dirty="0" err="1">
                          <a:effectLst/>
                        </a:rPr>
                        <a:t>akan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digunakan</a:t>
                      </a:r>
                      <a:endParaRPr lang="en-ID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800" dirty="0" err="1">
                          <a:effectLst/>
                        </a:rPr>
                        <a:t>Phpmyadmin</a:t>
                      </a:r>
                      <a:r>
                        <a:rPr lang="en-ID" sz="800" dirty="0">
                          <a:effectLst/>
                        </a:rPr>
                        <a:t> : </a:t>
                      </a:r>
                      <a:r>
                        <a:rPr lang="en-ID" sz="800" dirty="0" err="1">
                          <a:effectLst/>
                        </a:rPr>
                        <a:t>jenis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phpmyadmin</a:t>
                      </a:r>
                      <a:r>
                        <a:rPr lang="en-ID" sz="800" dirty="0">
                          <a:effectLst/>
                        </a:rPr>
                        <a:t> yang </a:t>
                      </a:r>
                      <a:r>
                        <a:rPr lang="en-ID" sz="800" dirty="0" err="1">
                          <a:effectLst/>
                        </a:rPr>
                        <a:t>akan</a:t>
                      </a:r>
                      <a:r>
                        <a:rPr lang="en-ID" sz="800" dirty="0">
                          <a:effectLst/>
                        </a:rPr>
                        <a:t> </a:t>
                      </a:r>
                      <a:r>
                        <a:rPr lang="en-ID" sz="800" dirty="0" err="1">
                          <a:effectLst/>
                        </a:rPr>
                        <a:t>digunakan</a:t>
                      </a:r>
                      <a:endParaRPr lang="en-ID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02" marR="23002" marT="11501" marB="11501"/>
                </a:tc>
                <a:extLst>
                  <a:ext uri="{0D108BD9-81ED-4DB2-BD59-A6C34878D82A}">
                    <a16:rowId xmlns:a16="http://schemas.microsoft.com/office/drawing/2014/main" val="396925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5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DFE3-9072-4FF5-940E-2BA3707B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3D90-2CC8-48C5-9C50-FE5485FD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Setelah </a:t>
            </a:r>
            <a:r>
              <a:rPr lang="en-ID" dirty="0" err="1"/>
              <a:t>semua</a:t>
            </a:r>
            <a:r>
              <a:rPr lang="en-ID" dirty="0"/>
              <a:t> file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siap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LAMP server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5E5CC-471B-4610-BF94-9D4D3A1C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31217"/>
              </p:ext>
            </p:extLst>
          </p:nvPr>
        </p:nvGraphicFramePr>
        <p:xfrm>
          <a:off x="3314065" y="3295015"/>
          <a:ext cx="5570220" cy="1693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55529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$ </a:t>
                      </a:r>
                      <a:r>
                        <a:rPr lang="en-US" dirty="0" err="1">
                          <a:effectLst/>
                        </a:rPr>
                        <a:t>sudo</a:t>
                      </a:r>
                      <a:r>
                        <a:rPr lang="en-US" dirty="0">
                          <a:effectLst/>
                        </a:rPr>
                        <a:t> docker-compose up -d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 err="1">
                          <a:effectLst/>
                        </a:rPr>
                        <a:t>Keterangan</a:t>
                      </a:r>
                      <a:r>
                        <a:rPr lang="en-US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US" dirty="0">
                          <a:effectLst/>
                        </a:rPr>
                        <a:t>Docker-</a:t>
                      </a:r>
                      <a:r>
                        <a:rPr lang="en-US" dirty="0" err="1">
                          <a:effectLst/>
                        </a:rPr>
                        <a:t>compse</a:t>
                      </a:r>
                      <a:r>
                        <a:rPr lang="en-US" dirty="0">
                          <a:effectLst/>
                        </a:rPr>
                        <a:t> up : </a:t>
                      </a:r>
                      <a:r>
                        <a:rPr lang="en-US" dirty="0" err="1">
                          <a:effectLst/>
                        </a:rPr>
                        <a:t>perintah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menjalankan</a:t>
                      </a:r>
                      <a:r>
                        <a:rPr lang="en-US" dirty="0">
                          <a:effectLst/>
                        </a:rPr>
                        <a:t> file docker-compose</a:t>
                      </a:r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6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FD88-BEC1-4EF2-8122-2501034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D739-5D03-4FCC-A35A-1EB5F154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Setelah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lamp server, service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9E7DEB-CA10-4682-8D97-63B8C3AFC3E4}"/>
              </a:ext>
            </a:extLst>
          </p:cNvPr>
          <p:cNvGraphicFramePr>
            <a:graphicFrameLocks noGrp="1"/>
          </p:cNvGraphicFramePr>
          <p:nvPr/>
        </p:nvGraphicFramePr>
        <p:xfrm>
          <a:off x="3314065" y="3089275"/>
          <a:ext cx="5570220" cy="1693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3561429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docker-compose </a:t>
                      </a:r>
                      <a:r>
                        <a:rPr lang="en-ID" dirty="0" err="1">
                          <a:effectLst/>
                        </a:rPr>
                        <a:t>ps</a:t>
                      </a:r>
                      <a:endParaRPr lang="en-ID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Docker-compose </a:t>
                      </a:r>
                      <a:r>
                        <a:rPr lang="en-ID" dirty="0" err="1">
                          <a:effectLst/>
                        </a:rPr>
                        <a:t>ps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mengecek</a:t>
                      </a:r>
                      <a:r>
                        <a:rPr lang="en-ID" dirty="0">
                          <a:effectLst/>
                        </a:rPr>
                        <a:t> service yang </a:t>
                      </a:r>
                      <a:r>
                        <a:rPr lang="en-ID" dirty="0" err="1">
                          <a:effectLst/>
                        </a:rPr>
                        <a:t>berjalan</a:t>
                      </a:r>
                      <a:r>
                        <a:rPr lang="en-ID" dirty="0">
                          <a:effectLst/>
                        </a:rPr>
                        <a:t> pada docker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2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59AB-F576-4E31-A9A6-F20E9A6F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</a:t>
            </a:r>
            <a:r>
              <a:rPr lang="en-US" dirty="0" err="1"/>
              <a:t>terkait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FD25-A5C3-49F5-A712-88E88A75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dokumentasi</a:t>
            </a:r>
            <a:r>
              <a:rPr lang="en-US" dirty="0"/>
              <a:t> : </a:t>
            </a:r>
            <a:r>
              <a:rPr lang="en-ID" dirty="0">
                <a:hlinkClick r:id="rId2"/>
              </a:rPr>
              <a:t>Install Docker Engine | Docker Documentation</a:t>
            </a:r>
            <a:endParaRPr lang="en-ID" dirty="0"/>
          </a:p>
          <a:p>
            <a:r>
              <a:rPr lang="en-ID" dirty="0"/>
              <a:t>Link download Linux : </a:t>
            </a:r>
            <a:r>
              <a:rPr lang="en-ID" dirty="0">
                <a:hlinkClick r:id="rId3"/>
              </a:rPr>
              <a:t>Ubuntu 18.04.5 LTS (Bionic Beaver)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412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978-768E-4DC1-9761-ED56870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4634-05C0-42A1-A6F7-C42D850D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menyegarkan</a:t>
            </a:r>
            <a:r>
              <a:rPr lang="en-US" dirty="0"/>
              <a:t> data docker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7D8E4-8405-4887-8617-7C70427D0A63}"/>
              </a:ext>
            </a:extLst>
          </p:cNvPr>
          <p:cNvGraphicFramePr>
            <a:graphicFrameLocks noGrp="1"/>
          </p:cNvGraphicFramePr>
          <p:nvPr/>
        </p:nvGraphicFramePr>
        <p:xfrm>
          <a:off x="3314065" y="3295015"/>
          <a:ext cx="5570220" cy="1693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1679977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docker-compose up -d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Docker-</a:t>
                      </a:r>
                      <a:r>
                        <a:rPr lang="en-ID" dirty="0" err="1">
                          <a:effectLst/>
                        </a:rPr>
                        <a:t>compse</a:t>
                      </a:r>
                      <a:r>
                        <a:rPr lang="en-ID" dirty="0">
                          <a:effectLst/>
                        </a:rPr>
                        <a:t> up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menjalankan</a:t>
                      </a:r>
                      <a:r>
                        <a:rPr lang="en-ID" dirty="0">
                          <a:effectLst/>
                        </a:rPr>
                        <a:t> file docker-</a:t>
                      </a:r>
                      <a:r>
                        <a:rPr lang="en-ID" dirty="0" err="1">
                          <a:effectLst/>
                        </a:rPr>
                        <a:t>compse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5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CA1A-0F83-414B-8AA5-C588068E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Langkah </a:t>
            </a:r>
            <a:r>
              <a:rPr lang="en-US" dirty="0" err="1"/>
              <a:t>instalasi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EB6E-F2C9-4522-B342-5343A657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14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123E-C2DB-4BD8-9FD7-8B47455C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AC2C-0665-400C-86A1-FD50C166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Update apt package index dan install package agar </a:t>
            </a:r>
            <a:r>
              <a:rPr lang="en-ID" dirty="0" err="1"/>
              <a:t>mengijinkan</a:t>
            </a:r>
            <a:r>
              <a:rPr lang="en-ID" dirty="0"/>
              <a:t> apt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repositori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F10F3A-6E8C-4528-BF98-3E1014C2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03372"/>
              </p:ext>
            </p:extLst>
          </p:nvPr>
        </p:nvGraphicFramePr>
        <p:xfrm>
          <a:off x="3787534" y="2830573"/>
          <a:ext cx="5294322" cy="3046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4322">
                  <a:extLst>
                    <a:ext uri="{9D8B030D-6E8A-4147-A177-3AD203B41FA5}">
                      <a16:colId xmlns:a16="http://schemas.microsoft.com/office/drawing/2014/main" val="3464043050"/>
                    </a:ext>
                  </a:extLst>
                </a:gridCol>
              </a:tblGrid>
              <a:tr h="29296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100" dirty="0">
                          <a:effectLst/>
                        </a:rPr>
                        <a:t> $ </a:t>
                      </a:r>
                      <a:r>
                        <a:rPr lang="en-ID" sz="1100" dirty="0" err="1">
                          <a:effectLst/>
                        </a:rPr>
                        <a:t>sudo</a:t>
                      </a:r>
                      <a:r>
                        <a:rPr lang="en-ID" sz="1100" dirty="0">
                          <a:effectLst/>
                        </a:rPr>
                        <a:t> apt-get update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100" dirty="0">
                          <a:effectLst/>
                        </a:rPr>
                        <a:t>  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100" dirty="0">
                          <a:effectLst/>
                        </a:rPr>
                        <a:t>$ </a:t>
                      </a:r>
                      <a:r>
                        <a:rPr lang="en-ID" sz="1100" dirty="0" err="1">
                          <a:effectLst/>
                        </a:rPr>
                        <a:t>sudo</a:t>
                      </a:r>
                      <a:r>
                        <a:rPr lang="en-ID" sz="1100" dirty="0">
                          <a:effectLst/>
                        </a:rPr>
                        <a:t> apt-get install \apt-transport-https \ca-certificates \curl \</a:t>
                      </a:r>
                      <a:r>
                        <a:rPr lang="en-ID" sz="1100" dirty="0" err="1">
                          <a:effectLst/>
                        </a:rPr>
                        <a:t>gnupg</a:t>
                      </a:r>
                      <a:r>
                        <a:rPr lang="en-ID" sz="1100" dirty="0">
                          <a:effectLst/>
                        </a:rPr>
                        <a:t>-agent \ software-properties-common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100" dirty="0" err="1">
                          <a:effectLst/>
                        </a:rPr>
                        <a:t>Keterangan</a:t>
                      </a:r>
                      <a:r>
                        <a:rPr lang="en-ID" sz="11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100" dirty="0" err="1">
                          <a:effectLst/>
                        </a:rPr>
                        <a:t>sudo</a:t>
                      </a:r>
                      <a:r>
                        <a:rPr lang="en-ID" sz="1100" dirty="0">
                          <a:effectLst/>
                        </a:rPr>
                        <a:t> : </a:t>
                      </a:r>
                      <a:r>
                        <a:rPr lang="en-ID" sz="1100" dirty="0" err="1">
                          <a:effectLst/>
                        </a:rPr>
                        <a:t>perintah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untuk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eksekusi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suatu</a:t>
                      </a:r>
                      <a:r>
                        <a:rPr lang="en-ID" sz="1100" dirty="0">
                          <a:effectLst/>
                        </a:rPr>
                        <a:t> command </a:t>
                      </a:r>
                      <a:r>
                        <a:rPr lang="en-ID" sz="1100" dirty="0" err="1">
                          <a:effectLst/>
                        </a:rPr>
                        <a:t>dengan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hak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akses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tertinggi</a:t>
                      </a:r>
                      <a:r>
                        <a:rPr lang="en-ID" sz="11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100" dirty="0">
                          <a:effectLst/>
                        </a:rPr>
                        <a:t>apt-get update : </a:t>
                      </a:r>
                      <a:r>
                        <a:rPr lang="en-ID" sz="1100" dirty="0" err="1">
                          <a:effectLst/>
                        </a:rPr>
                        <a:t>perintah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untuk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memperbaiki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masalah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dengan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memperbaharui</a:t>
                      </a:r>
                      <a:r>
                        <a:rPr lang="en-ID" sz="1100" dirty="0">
                          <a:effectLst/>
                        </a:rPr>
                        <a:t> program </a:t>
                      </a:r>
                      <a:r>
                        <a:rPr lang="en-ID" sz="1100" dirty="0" err="1">
                          <a:effectLst/>
                        </a:rPr>
                        <a:t>komputer</a:t>
                      </a:r>
                      <a:endParaRPr lang="en-ID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100" dirty="0">
                          <a:effectLst/>
                        </a:rPr>
                        <a:t>apt-get install : </a:t>
                      </a:r>
                      <a:r>
                        <a:rPr lang="en-ID" sz="1100" dirty="0" err="1">
                          <a:effectLst/>
                        </a:rPr>
                        <a:t>perintah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untuk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mengisntall</a:t>
                      </a:r>
                      <a:r>
                        <a:rPr lang="en-ID" sz="1100" dirty="0">
                          <a:effectLst/>
                        </a:rPr>
                        <a:t> package </a:t>
                      </a:r>
                      <a:r>
                        <a:rPr lang="en-ID" sz="1100" dirty="0" err="1">
                          <a:effectLst/>
                        </a:rPr>
                        <a:t>untuk</a:t>
                      </a:r>
                      <a:r>
                        <a:rPr lang="en-ID" sz="1100" dirty="0">
                          <a:effectLst/>
                        </a:rPr>
                        <a:t> </a:t>
                      </a:r>
                      <a:r>
                        <a:rPr lang="en-ID" sz="1100" dirty="0" err="1">
                          <a:effectLst/>
                        </a:rPr>
                        <a:t>menggunakan</a:t>
                      </a:r>
                      <a:r>
                        <a:rPr lang="en-ID" sz="1100" dirty="0">
                          <a:effectLst/>
                        </a:rPr>
                        <a:t> repository HTTPS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84" marR="55784" marT="27892" marB="27892"/>
                </a:tc>
                <a:extLst>
                  <a:ext uri="{0D108BD9-81ED-4DB2-BD59-A6C34878D82A}">
                    <a16:rowId xmlns:a16="http://schemas.microsoft.com/office/drawing/2014/main" val="242000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93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FEC-27C2-4884-A90F-12D47E78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4298-D327-4864-BE2F-75225FDD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Tambahkan</a:t>
            </a:r>
            <a:r>
              <a:rPr lang="en-ID" dirty="0"/>
              <a:t> key GPG pada docker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C8ED0-9005-4F85-99EC-36B7153C2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38173"/>
              </p:ext>
            </p:extLst>
          </p:nvPr>
        </p:nvGraphicFramePr>
        <p:xfrm>
          <a:off x="3648158" y="2663301"/>
          <a:ext cx="6108402" cy="3508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8402">
                  <a:extLst>
                    <a:ext uri="{9D8B030D-6E8A-4147-A177-3AD203B41FA5}">
                      <a16:colId xmlns:a16="http://schemas.microsoft.com/office/drawing/2014/main" val="895083586"/>
                    </a:ext>
                  </a:extLst>
                </a:gridCol>
              </a:tblGrid>
              <a:tr h="35088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300" dirty="0">
                          <a:effectLst/>
                        </a:rPr>
                        <a:t>$ curl -</a:t>
                      </a:r>
                      <a:r>
                        <a:rPr lang="en-ID" sz="1300" dirty="0" err="1">
                          <a:effectLst/>
                        </a:rPr>
                        <a:t>fsSL</a:t>
                      </a:r>
                      <a:r>
                        <a:rPr lang="en-ID" sz="1300" dirty="0">
                          <a:effectLst/>
                        </a:rPr>
                        <a:t> https://download.docker.com/linux/ubuntu/gpg | </a:t>
                      </a: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apt-key add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3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300" dirty="0" err="1">
                          <a:effectLst/>
                        </a:rPr>
                        <a:t>Keterangan</a:t>
                      </a:r>
                      <a:r>
                        <a:rPr lang="en-ID" sz="13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>
                          <a:effectLst/>
                        </a:rPr>
                        <a:t>Curl : </a:t>
                      </a:r>
                      <a:r>
                        <a:rPr lang="en-ID" sz="1300" dirty="0" err="1">
                          <a:effectLst/>
                        </a:rPr>
                        <a:t>singkatan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dari</a:t>
                      </a:r>
                      <a:r>
                        <a:rPr lang="en-ID" sz="1300" dirty="0">
                          <a:effectLst/>
                        </a:rPr>
                        <a:t> Client URL,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mengecek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konektivitas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ke</a:t>
                      </a:r>
                      <a:r>
                        <a:rPr lang="en-ID" sz="1300" dirty="0">
                          <a:effectLst/>
                        </a:rPr>
                        <a:t> URL docker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: </a:t>
                      </a:r>
                      <a:r>
                        <a:rPr lang="en-ID" sz="1300" dirty="0" err="1">
                          <a:effectLst/>
                        </a:rPr>
                        <a:t>sudo</a:t>
                      </a:r>
                      <a:r>
                        <a:rPr lang="en-ID" sz="1300" dirty="0">
                          <a:effectLst/>
                        </a:rPr>
                        <a:t> : </a:t>
                      </a:r>
                      <a:r>
                        <a:rPr lang="en-ID" sz="1300" dirty="0" err="1">
                          <a:effectLst/>
                        </a:rPr>
                        <a:t>perintah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eksekusi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command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hak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akses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tertinggi</a:t>
                      </a:r>
                      <a:r>
                        <a:rPr lang="en-ID" sz="13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300" dirty="0">
                          <a:effectLst/>
                        </a:rPr>
                        <a:t>Apt-key add 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key </a:t>
                      </a:r>
                      <a:r>
                        <a:rPr lang="en-ID" sz="1300" dirty="0" err="1">
                          <a:effectLst/>
                        </a:rPr>
                        <a:t>terpercaya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ke</a:t>
                      </a:r>
                      <a:r>
                        <a:rPr lang="en-ID" sz="1300" dirty="0">
                          <a:effectLst/>
                        </a:rPr>
                        <a:t> apt </a:t>
                      </a:r>
                      <a:r>
                        <a:rPr lang="en-ID" sz="1300" dirty="0" err="1">
                          <a:effectLst/>
                        </a:rPr>
                        <a:t>untuk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repositori</a:t>
                      </a:r>
                      <a:endParaRPr lang="en-ID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21" marR="68521" marT="34260" marB="34260"/>
                </a:tc>
                <a:extLst>
                  <a:ext uri="{0D108BD9-81ED-4DB2-BD59-A6C34878D82A}">
                    <a16:rowId xmlns:a16="http://schemas.microsoft.com/office/drawing/2014/main" val="200312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7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DF62-DDD4-42AF-B4CC-5BEA3E65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094A-1491-40A0-B02B-2B703062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fingerprint. Kode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9DC8 5822 9FC7 DD38 854A E2D8. </a:t>
            </a:r>
          </a:p>
          <a:p>
            <a:r>
              <a:rPr lang="en-US" dirty="0"/>
              <a:t>8D81 803C 0EBF CD88.</a:t>
            </a:r>
          </a:p>
          <a:p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8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fingerprint.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4440E8-D3DB-4E9B-B37D-3A6A560BB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16124"/>
              </p:ext>
            </p:extLst>
          </p:nvPr>
        </p:nvGraphicFramePr>
        <p:xfrm>
          <a:off x="3559465" y="3615721"/>
          <a:ext cx="6427914" cy="2927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914">
                  <a:extLst>
                    <a:ext uri="{9D8B030D-6E8A-4147-A177-3AD203B41FA5}">
                      <a16:colId xmlns:a16="http://schemas.microsoft.com/office/drawing/2014/main" val="1659919045"/>
                    </a:ext>
                  </a:extLst>
                </a:gridCol>
              </a:tblGrid>
              <a:tr h="25564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apt-key fingerprint 0EBFCD88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eksekusi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suatu</a:t>
                      </a:r>
                      <a:r>
                        <a:rPr lang="en-ID" dirty="0">
                          <a:effectLst/>
                        </a:rPr>
                        <a:t> command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akses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tertinggi</a:t>
                      </a:r>
                      <a:r>
                        <a:rPr lang="en-ID" dirty="0">
                          <a:effectLst/>
                        </a:rPr>
                        <a:t> (root)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Apt-key fingerprint : </a:t>
                      </a:r>
                      <a:r>
                        <a:rPr lang="en-ID" dirty="0" err="1">
                          <a:effectLst/>
                        </a:rPr>
                        <a:t>menambahkan</a:t>
                      </a:r>
                      <a:r>
                        <a:rPr lang="en-ID" dirty="0">
                          <a:effectLst/>
                        </a:rPr>
                        <a:t> key fingerprint </a:t>
                      </a:r>
                      <a:r>
                        <a:rPr lang="en-ID" dirty="0" err="1">
                          <a:effectLst/>
                        </a:rPr>
                        <a:t>terpercaya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</a:t>
                      </a:r>
                      <a:r>
                        <a:rPr lang="en-ID" dirty="0">
                          <a:effectLst/>
                        </a:rPr>
                        <a:t> apt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repositori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BA6D-06DD-43DD-B2B5-6A266081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9AE-9940-4ADF-9F28-360D314E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</a:t>
            </a:r>
            <a:r>
              <a:rPr lang="en-US" dirty="0"/>
              <a:t> repository </a:t>
            </a:r>
            <a:r>
              <a:rPr lang="en-US" dirty="0" err="1"/>
              <a:t>tabel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7D5AC-B071-407E-AC16-B3BE9CDD5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32104"/>
              </p:ext>
            </p:extLst>
          </p:nvPr>
        </p:nvGraphicFramePr>
        <p:xfrm>
          <a:off x="3394608" y="2760954"/>
          <a:ext cx="7143185" cy="3411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185">
                  <a:extLst>
                    <a:ext uri="{9D8B030D-6E8A-4147-A177-3AD203B41FA5}">
                      <a16:colId xmlns:a16="http://schemas.microsoft.com/office/drawing/2014/main" val="618571203"/>
                    </a:ext>
                  </a:extLst>
                </a:gridCol>
              </a:tblGrid>
              <a:tr h="3411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700" dirty="0">
                          <a:effectLst/>
                        </a:rPr>
                        <a:t>$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add-apt-repository "deb [arch=amd64] https://download.docker.com/linux/ubuntu $(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lsb_release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-cs) stable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700" dirty="0" err="1">
                          <a:effectLst/>
                        </a:rPr>
                        <a:t>keterangan</a:t>
                      </a:r>
                      <a:r>
                        <a:rPr lang="en-ID" sz="17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700" dirty="0" err="1">
                          <a:effectLst/>
                        </a:rPr>
                        <a:t>Sudo</a:t>
                      </a:r>
                      <a:r>
                        <a:rPr lang="en-ID" sz="1700" dirty="0">
                          <a:effectLst/>
                        </a:rPr>
                        <a:t> : </a:t>
                      </a:r>
                      <a:r>
                        <a:rPr lang="en-ID" sz="1700" dirty="0" err="1">
                          <a:effectLst/>
                        </a:rPr>
                        <a:t>sudo</a:t>
                      </a:r>
                      <a:r>
                        <a:rPr lang="en-ID" sz="1700" dirty="0">
                          <a:effectLst/>
                        </a:rPr>
                        <a:t> : </a:t>
                      </a:r>
                      <a:r>
                        <a:rPr lang="en-ID" sz="1700" dirty="0" err="1">
                          <a:effectLst/>
                        </a:rPr>
                        <a:t>perintah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untuk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eksekusi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suatu</a:t>
                      </a:r>
                      <a:r>
                        <a:rPr lang="en-ID" sz="1700" dirty="0">
                          <a:effectLst/>
                        </a:rPr>
                        <a:t> command </a:t>
                      </a:r>
                      <a:r>
                        <a:rPr lang="en-ID" sz="1700" dirty="0" err="1">
                          <a:effectLst/>
                        </a:rPr>
                        <a:t>dengan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hak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akses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tertinggi</a:t>
                      </a:r>
                      <a:r>
                        <a:rPr lang="en-ID" sz="17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700" dirty="0">
                          <a:effectLst/>
                        </a:rPr>
                        <a:t>Add-apt repository : </a:t>
                      </a:r>
                      <a:r>
                        <a:rPr lang="en-ID" sz="1700" dirty="0" err="1">
                          <a:effectLst/>
                        </a:rPr>
                        <a:t>perintah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untuk</a:t>
                      </a:r>
                      <a:r>
                        <a:rPr lang="en-ID" sz="1700" dirty="0">
                          <a:effectLst/>
                        </a:rPr>
                        <a:t> </a:t>
                      </a:r>
                      <a:r>
                        <a:rPr lang="en-ID" sz="1700" dirty="0" err="1">
                          <a:effectLst/>
                        </a:rPr>
                        <a:t>menambahkan</a:t>
                      </a:r>
                      <a:r>
                        <a:rPr lang="en-ID" sz="1700" dirty="0">
                          <a:effectLst/>
                        </a:rPr>
                        <a:t> repository</a:t>
                      </a:r>
                      <a:endParaRPr lang="en-ID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796" marR="88796" marT="44398" marB="44398"/>
                </a:tc>
                <a:extLst>
                  <a:ext uri="{0D108BD9-81ED-4DB2-BD59-A6C34878D82A}">
                    <a16:rowId xmlns:a16="http://schemas.microsoft.com/office/drawing/2014/main" val="8757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6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A149-84FC-45BE-BC02-BC216038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37AB-657B-49FB-9476-2C28E44D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Update apt package index </a:t>
            </a:r>
            <a:r>
              <a:rPr lang="en-ID" dirty="0" err="1"/>
              <a:t>kemudian</a:t>
            </a:r>
            <a:r>
              <a:rPr lang="en-ID" dirty="0"/>
              <a:t> install Docker Community Edition dan container</a:t>
            </a:r>
          </a:p>
          <a:p>
            <a:endParaRPr lang="en-ID" dirty="0"/>
          </a:p>
          <a:p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E4EC50-7DB3-4142-8E19-D1B97836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80018"/>
              </p:ext>
            </p:extLst>
          </p:nvPr>
        </p:nvGraphicFramePr>
        <p:xfrm>
          <a:off x="3857967" y="2738375"/>
          <a:ext cx="5934103" cy="3236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4103">
                  <a:extLst>
                    <a:ext uri="{9D8B030D-6E8A-4147-A177-3AD203B41FA5}">
                      <a16:colId xmlns:a16="http://schemas.microsoft.com/office/drawing/2014/main" val="2431892348"/>
                    </a:ext>
                  </a:extLst>
                </a:gridCol>
              </a:tblGrid>
              <a:tr h="32362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500" dirty="0">
                          <a:effectLst/>
                        </a:rPr>
                        <a:t>$ </a:t>
                      </a:r>
                      <a:r>
                        <a:rPr lang="en-ID" sz="1500" dirty="0" err="1">
                          <a:effectLst/>
                        </a:rPr>
                        <a:t>sudo</a:t>
                      </a:r>
                      <a:r>
                        <a:rPr lang="en-ID" sz="1500" dirty="0">
                          <a:effectLst/>
                        </a:rPr>
                        <a:t> apt-get update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500" dirty="0">
                          <a:effectLst/>
                        </a:rPr>
                        <a:t>$ </a:t>
                      </a:r>
                      <a:r>
                        <a:rPr lang="en-ID" sz="1500" dirty="0" err="1">
                          <a:effectLst/>
                        </a:rPr>
                        <a:t>sudo</a:t>
                      </a:r>
                      <a:r>
                        <a:rPr lang="en-ID" sz="1500" dirty="0">
                          <a:effectLst/>
                        </a:rPr>
                        <a:t> apt-get install docker-</a:t>
                      </a:r>
                      <a:r>
                        <a:rPr lang="en-ID" sz="1500" dirty="0" err="1">
                          <a:effectLst/>
                        </a:rPr>
                        <a:t>ce</a:t>
                      </a:r>
                      <a:r>
                        <a:rPr lang="en-ID" sz="1500" dirty="0">
                          <a:effectLst/>
                        </a:rPr>
                        <a:t> docker-</a:t>
                      </a:r>
                      <a:r>
                        <a:rPr lang="en-ID" sz="1500" dirty="0" err="1">
                          <a:effectLst/>
                        </a:rPr>
                        <a:t>ce</a:t>
                      </a:r>
                      <a:r>
                        <a:rPr lang="en-ID" sz="1500" dirty="0">
                          <a:effectLst/>
                        </a:rPr>
                        <a:t>-cli containerd.io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sz="1500" dirty="0" err="1">
                          <a:effectLst/>
                        </a:rPr>
                        <a:t>Keterangan</a:t>
                      </a:r>
                      <a:r>
                        <a:rPr lang="en-ID" sz="1500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500" dirty="0" err="1">
                          <a:effectLst/>
                        </a:rPr>
                        <a:t>Sudo</a:t>
                      </a:r>
                      <a:r>
                        <a:rPr lang="en-ID" sz="1500" dirty="0">
                          <a:effectLst/>
                        </a:rPr>
                        <a:t> : </a:t>
                      </a:r>
                      <a:r>
                        <a:rPr lang="en-ID" sz="1500" dirty="0" err="1">
                          <a:effectLst/>
                        </a:rPr>
                        <a:t>sudo</a:t>
                      </a:r>
                      <a:r>
                        <a:rPr lang="en-ID" sz="1500" dirty="0">
                          <a:effectLst/>
                        </a:rPr>
                        <a:t> : </a:t>
                      </a:r>
                      <a:r>
                        <a:rPr lang="en-ID" sz="1500" dirty="0" err="1">
                          <a:effectLst/>
                        </a:rPr>
                        <a:t>perintah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untuk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eksekusi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suatu</a:t>
                      </a:r>
                      <a:r>
                        <a:rPr lang="en-ID" sz="1500" dirty="0">
                          <a:effectLst/>
                        </a:rPr>
                        <a:t> command </a:t>
                      </a:r>
                      <a:r>
                        <a:rPr lang="en-ID" sz="1500" dirty="0" err="1">
                          <a:effectLst/>
                        </a:rPr>
                        <a:t>dengan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hak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akses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tertinggi</a:t>
                      </a:r>
                      <a:r>
                        <a:rPr lang="en-ID" sz="1500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500" dirty="0">
                          <a:effectLst/>
                        </a:rPr>
                        <a:t>Apt-get update : </a:t>
                      </a:r>
                      <a:r>
                        <a:rPr lang="en-ID" sz="1500" dirty="0" err="1">
                          <a:effectLst/>
                        </a:rPr>
                        <a:t>perintah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untuk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mendapatkan</a:t>
                      </a:r>
                      <a:r>
                        <a:rPr lang="en-ID" sz="1500" dirty="0">
                          <a:effectLst/>
                        </a:rPr>
                        <a:t> update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sz="1500" dirty="0">
                          <a:effectLst/>
                        </a:rPr>
                        <a:t>Apt-get install : </a:t>
                      </a:r>
                      <a:r>
                        <a:rPr lang="en-ID" sz="1500" dirty="0" err="1">
                          <a:effectLst/>
                        </a:rPr>
                        <a:t>perintah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untuk</a:t>
                      </a:r>
                      <a:r>
                        <a:rPr lang="en-ID" sz="1500" dirty="0">
                          <a:effectLst/>
                        </a:rPr>
                        <a:t> install docker</a:t>
                      </a:r>
                      <a:endParaRPr lang="en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166" marR="74166" marT="37083" marB="37083"/>
                </a:tc>
                <a:extLst>
                  <a:ext uri="{0D108BD9-81ED-4DB2-BD59-A6C34878D82A}">
                    <a16:rowId xmlns:a16="http://schemas.microsoft.com/office/drawing/2014/main" val="176292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1460-7B79-47BC-8512-1859CAAA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1A3C-10DE-4A93-8EEE-73B9C67A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Docker engine </a:t>
            </a:r>
            <a:r>
              <a:rPr lang="en-ID" dirty="0" err="1"/>
              <a:t>terinstall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3B642-96B5-43B3-A3F3-C7BBCE8F4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98578"/>
              </p:ext>
            </p:extLst>
          </p:nvPr>
        </p:nvGraphicFramePr>
        <p:xfrm>
          <a:off x="3314065" y="2668917"/>
          <a:ext cx="5570220" cy="251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220">
                  <a:extLst>
                    <a:ext uri="{9D8B030D-6E8A-4147-A177-3AD203B41FA5}">
                      <a16:colId xmlns:a16="http://schemas.microsoft.com/office/drawing/2014/main" val="2263687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>
                          <a:effectLst/>
                        </a:rPr>
                        <a:t>$ </a:t>
                      </a: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docker run hello-world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 err="1">
                          <a:effectLst/>
                        </a:rPr>
                        <a:t>Sudo</a:t>
                      </a:r>
                      <a:r>
                        <a:rPr lang="en-ID" dirty="0">
                          <a:effectLst/>
                        </a:rPr>
                        <a:t>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eksekusi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suatu</a:t>
                      </a:r>
                      <a:r>
                        <a:rPr lang="en-ID" dirty="0">
                          <a:effectLst/>
                        </a:rPr>
                        <a:t> command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hak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akses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tertinggi</a:t>
                      </a:r>
                      <a:r>
                        <a:rPr lang="en-ID" dirty="0">
                          <a:effectLst/>
                        </a:rPr>
                        <a:t> (root)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-"/>
                      </a:pPr>
                      <a:r>
                        <a:rPr lang="en-ID" dirty="0">
                          <a:effectLst/>
                        </a:rPr>
                        <a:t>Docker run : </a:t>
                      </a:r>
                      <a:r>
                        <a:rPr lang="en-ID" dirty="0" err="1">
                          <a:effectLst/>
                        </a:rPr>
                        <a:t>perintah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menjalankan</a:t>
                      </a:r>
                      <a:r>
                        <a:rPr lang="en-ID" dirty="0">
                          <a:effectLst/>
                        </a:rPr>
                        <a:t> file docker</a:t>
                      </a:r>
                      <a:endParaRPr lang="en-ID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3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2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</TotalTime>
  <Words>1059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Rockwell</vt:lpstr>
      <vt:lpstr>Rockwell Condensed</vt:lpstr>
      <vt:lpstr>Wingdings</vt:lpstr>
      <vt:lpstr>Wood Type</vt:lpstr>
      <vt:lpstr>Instalasi Docker</vt:lpstr>
      <vt:lpstr>Link terkait</vt:lpstr>
      <vt:lpstr>Langkah instalasi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2021-04-11T13:18:46Z</dcterms:created>
  <dcterms:modified xsi:type="dcterms:W3CDTF">2021-04-11T15:48:36Z</dcterms:modified>
</cp:coreProperties>
</file>