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BCBCBC"/>
    <a:srgbClr val="C0C0C0"/>
    <a:srgbClr val="C3C3C3"/>
    <a:srgbClr val="BFBFBF"/>
    <a:srgbClr val="CBCBCB"/>
    <a:srgbClr val="C2C2C2"/>
    <a:srgbClr val="FF4747"/>
    <a:srgbClr val="D0D0D0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>
        <p:scale>
          <a:sx n="66" d="100"/>
          <a:sy n="66" d="100"/>
        </p:scale>
        <p:origin x="138" y="46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02285-7F62-4FC7-A49F-954E55ABBCB1}" type="datetimeFigureOut">
              <a:rPr lang="id-ID" smtClean="0"/>
              <a:t>12/05/2019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B4454-ADC0-48F0-BCCA-81932045D8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672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57E5-7661-4CD6-928B-2DF382499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3A067-30B8-4926-BA44-F404E0DFD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2BD2-8115-4084-9136-B122E2E27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9238-167A-4664-91FA-A89AAE028437}" type="datetime1">
              <a:rPr lang="id-ID" smtClean="0"/>
              <a:t>12/05/2019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276E2-FC7B-4AE6-89C5-9A2775B9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https://www.youtube.com/c/ekorisdianto1001tutorial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0C6C9-A3F1-4384-A52B-7B1A4C5B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A829-E22E-43EE-A8F5-86E52D8870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42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1D99-ACEA-4B0B-856B-19465DD6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52749-2701-4B4D-BC43-5178F80AA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464BA-9A72-42B4-979D-8179C875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26E1-07D2-4FB7-966D-6A55435D60E3}" type="datetime1">
              <a:rPr lang="id-ID" smtClean="0"/>
              <a:t>12/05/2019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8F866-80D3-4929-8642-189205FB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https://www.youtube.com/c/ekorisdianto1001tutorial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6F596-4B10-444A-A98E-261D0B45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A829-E22E-43EE-A8F5-86E52D8870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70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994DE0-6D6C-4FCE-92A3-4A07C92EC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90A49-3028-4C26-B7E2-3CE05A05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9EEB9-0D63-4FEC-BD2F-4169DB56F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2C91-9899-430D-9EBB-2C489A4E697A}" type="datetime1">
              <a:rPr lang="id-ID" smtClean="0"/>
              <a:t>12/05/2019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6244F-D82A-4076-A51C-B6A40E8B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https://www.youtube.com/c/ekorisdianto1001tutorial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D8231-5CEC-4E14-B367-20191002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A829-E22E-43EE-A8F5-86E52D8870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549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A38A-526A-47D3-92C9-FE51033B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8B5C6-3082-45C7-BC8A-60CA492C2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93F96-8DBD-48E7-A7FE-50351ED6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F760-07E9-4609-BB15-E7073EB6A09A}" type="datetime1">
              <a:rPr lang="id-ID" smtClean="0"/>
              <a:t>12/05/2019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07174-632F-431C-825F-402BE71A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https://www.youtube.com/c/ekorisdianto1001tutorial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968CF-DF0D-4135-993B-49ADD77D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A829-E22E-43EE-A8F5-86E52D8870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455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FA2E-97D1-4816-B405-8810D56F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80F95-00E7-40A4-BC30-4D5CB71E9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782D7-C3FC-4F7D-8CFE-94479485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BF59-8450-4839-BCF5-B5349696A622}" type="datetime1">
              <a:rPr lang="id-ID" smtClean="0"/>
              <a:t>12/05/2019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B057C-90FE-4CE2-9FC9-7848DE03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https://www.youtube.com/c/ekorisdianto1001tutorial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30B7C-14F7-401E-9203-34E8AD12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A829-E22E-43EE-A8F5-86E52D8870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713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B178-60EE-42ED-8A46-38F0E4D2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4E006-DA5C-4853-91F5-C3362EC42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6C25E-03E1-4F30-BB5D-9DCD2D0FB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B2E3B-B1E3-4FA6-9CC6-5AD04A00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9551-6B8C-4BD2-9AC2-9888D3A7C143}" type="datetime1">
              <a:rPr lang="id-ID" smtClean="0"/>
              <a:t>12/05/2019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2D8C8-A67C-41A6-BDB8-9841A7AC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https://www.youtube.com/c/ekorisdianto1001tutorial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74986-6EF1-43ED-A203-7643D028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A829-E22E-43EE-A8F5-86E52D8870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12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C49B9-9465-4A52-AC18-FCBE9476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6BA4E-74B5-4057-804C-46AA05646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73556-6299-4111-B2E6-233D55EFB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37BB9-1D36-4438-B9C6-F669221F9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BAB9E-AEF3-4948-AB0A-29BF0EB47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0FE7E3-8932-4DB4-8C3A-EF3E2A83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75D5-6960-4279-A915-D84C89D7279F}" type="datetime1">
              <a:rPr lang="id-ID" smtClean="0"/>
              <a:t>12/05/2019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D1CCC-C6B4-420A-AA28-20B14977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https://www.youtube.com/c/ekorisdianto1001tutorial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5548C-24DC-427C-958E-9DFD6222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A829-E22E-43EE-A8F5-86E52D8870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740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11FE4-CD3D-47FF-B825-03796843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8DE4C-4FE9-4BE7-924B-C92D5715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71B8-3776-4A71-9980-054208BA5AF6}" type="datetime1">
              <a:rPr lang="id-ID" smtClean="0"/>
              <a:t>12/05/2019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66A31-E962-4DE3-8D57-45A52A37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https://www.youtube.com/c/ekorisdianto1001tutorial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FC77A-9BEC-433B-A5DF-A0B560A8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A829-E22E-43EE-A8F5-86E52D8870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172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B66D91-E741-4B07-A858-D9071C30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FEFE-A763-42FE-B0A1-995BD2BF1CEC}" type="datetime1">
              <a:rPr lang="id-ID" smtClean="0"/>
              <a:t>12/05/2019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638082-F9A3-4A4F-871A-C578D153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https://www.youtube.com/c/ekorisdianto1001tutorial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5AA47-DD1A-48FD-B0AD-8E8FB1AB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A829-E22E-43EE-A8F5-86E52D8870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302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2782-9F65-4D56-AE50-36277726C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940B0-C822-4FB4-ABF3-67233BED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34CF9-F281-4CB2-BE34-21412009A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1499B-C73B-44D6-A6AB-6273ADB5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E178-8A12-4580-A157-5B6DAE5FD47A}" type="datetime1">
              <a:rPr lang="id-ID" smtClean="0"/>
              <a:t>12/05/2019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3C362-F4DF-481E-BF0B-F75E34C5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https://www.youtube.com/c/ekorisdianto1001tutorial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44227-2511-4C11-BA3D-134E58E6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A829-E22E-43EE-A8F5-86E52D8870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24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5F06-3474-4AB3-8DEE-47987932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D26CA0-BF98-4CA1-9995-2FC208837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6CD33-7D0C-4127-AFE3-B9A038A57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FFD76-3E0F-468E-8859-0F39421DA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609D-D5D1-45DA-87C1-DBFB867CB34B}" type="datetime1">
              <a:rPr lang="id-ID" smtClean="0"/>
              <a:t>12/05/2019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BD7D1-3FCB-430D-A023-8F77393D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https://www.youtube.com/c/ekorisdianto1001tutorial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DD36A-C61D-465A-BF5E-6ED57251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A829-E22E-43EE-A8F5-86E52D8870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805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0DB687-959E-4F2F-AF93-7D0C5787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57F79-9BD5-4AD7-8351-215376D1C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65581-94E7-4D94-A0A2-84417BC40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9A72E-920B-4954-8FA6-0C50F4AA0B66}" type="datetime1">
              <a:rPr lang="id-ID" smtClean="0"/>
              <a:t>12/05/2019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F6EEC-B295-4C08-98B6-B3652C9BD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https://www.youtube.com/c/ekorisdianto1001tutorial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88E88-8D74-46AA-BC88-D565C87B9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AA829-E22E-43EE-A8F5-86E52D8870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706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8.svg"/><Relationship Id="rId1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12" Type="http://schemas.openxmlformats.org/officeDocument/2006/relationships/image" Target="../media/image7.png"/><Relationship Id="rId17" Type="http://schemas.openxmlformats.org/officeDocument/2006/relationships/hyperlink" Target="https://www.youtube.com/c/ekorisdianto1001tutorial" TargetMode="External"/><Relationship Id="rId2" Type="http://schemas.openxmlformats.org/officeDocument/2006/relationships/slide" Target="slide2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slide" Target="slide5.xml"/><Relationship Id="rId5" Type="http://schemas.openxmlformats.org/officeDocument/2006/relationships/slide" Target="slide4.xml"/><Relationship Id="rId15" Type="http://schemas.openxmlformats.org/officeDocument/2006/relationships/image" Target="../media/image9.png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5.png"/><Relationship Id="rId1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www.youtube.com/c/ekorisdianto1001tutorial" TargetMode="Externa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www.youtube.com/c/ekorisdianto1001tutorial" TargetMode="Externa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www.youtube.com/c/ekorisdianto1001tutorial" TargetMode="Externa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www.youtube.com/c/ekorisdianto1001tutorial" TargetMode="Externa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www.youtube.com/c/ekorisdianto1001tutorial" TargetMode="Externa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43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ED7B5132-9978-4196-BF48-EE1CE08DFA2A}"/>
              </a:ext>
            </a:extLst>
          </p:cNvPr>
          <p:cNvSpPr/>
          <p:nvPr/>
        </p:nvSpPr>
        <p:spPr>
          <a:xfrm flipH="1">
            <a:off x="3255964" y="5419737"/>
            <a:ext cx="3486150" cy="885825"/>
          </a:xfrm>
          <a:prstGeom prst="homePlate">
            <a:avLst>
              <a:gd name="adj" fmla="val 37097"/>
            </a:avLst>
          </a:prstGeom>
          <a:gradFill flip="none" rotWithShape="1">
            <a:gsLst>
              <a:gs pos="41000">
                <a:schemeClr val="accent3">
                  <a:lumMod val="0"/>
                  <a:lumOff val="100000"/>
                </a:schemeClr>
              </a:gs>
              <a:gs pos="79000">
                <a:schemeClr val="bg1">
                  <a:lumMod val="65000"/>
                </a:schemeClr>
              </a:gs>
              <a:gs pos="100000">
                <a:srgbClr val="D0D0D0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D6836C08-B1FD-4770-8E00-6C57F8A2F8A3}"/>
              </a:ext>
            </a:extLst>
          </p:cNvPr>
          <p:cNvSpPr/>
          <p:nvPr/>
        </p:nvSpPr>
        <p:spPr>
          <a:xfrm>
            <a:off x="5516098" y="4534928"/>
            <a:ext cx="3486150" cy="885825"/>
          </a:xfrm>
          <a:prstGeom prst="homePlate">
            <a:avLst>
              <a:gd name="adj" fmla="val 37097"/>
            </a:avLst>
          </a:prstGeom>
          <a:gradFill flip="none" rotWithShape="1">
            <a:gsLst>
              <a:gs pos="41000">
                <a:schemeClr val="accent3">
                  <a:lumMod val="0"/>
                  <a:lumOff val="100000"/>
                </a:schemeClr>
              </a:gs>
              <a:gs pos="79000">
                <a:schemeClr val="bg1">
                  <a:lumMod val="65000"/>
                </a:schemeClr>
              </a:gs>
              <a:gs pos="100000">
                <a:srgbClr val="D8D8D8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F35D7897-B320-4EB1-BB90-944362F51EA3}"/>
              </a:ext>
            </a:extLst>
          </p:cNvPr>
          <p:cNvSpPr/>
          <p:nvPr/>
        </p:nvSpPr>
        <p:spPr>
          <a:xfrm flipH="1">
            <a:off x="3136790" y="3635605"/>
            <a:ext cx="3486150" cy="885825"/>
          </a:xfrm>
          <a:prstGeom prst="homePlate">
            <a:avLst>
              <a:gd name="adj" fmla="val 37097"/>
            </a:avLst>
          </a:prstGeom>
          <a:gradFill flip="none" rotWithShape="1">
            <a:gsLst>
              <a:gs pos="41000">
                <a:schemeClr val="accent3">
                  <a:lumMod val="0"/>
                  <a:lumOff val="100000"/>
                </a:schemeClr>
              </a:gs>
              <a:gs pos="79000">
                <a:schemeClr val="bg1">
                  <a:lumMod val="65000"/>
                </a:schemeClr>
              </a:gs>
              <a:gs pos="100000">
                <a:srgbClr val="E2E2E2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7D13993E-9E46-426C-9054-391521E69540}"/>
              </a:ext>
            </a:extLst>
          </p:cNvPr>
          <p:cNvSpPr/>
          <p:nvPr/>
        </p:nvSpPr>
        <p:spPr>
          <a:xfrm>
            <a:off x="5516098" y="2748189"/>
            <a:ext cx="3486150" cy="885825"/>
          </a:xfrm>
          <a:prstGeom prst="homePlate">
            <a:avLst>
              <a:gd name="adj" fmla="val 37097"/>
            </a:avLst>
          </a:prstGeom>
          <a:gradFill flip="none" rotWithShape="1">
            <a:gsLst>
              <a:gs pos="41000">
                <a:schemeClr val="accent3">
                  <a:lumMod val="0"/>
                  <a:lumOff val="100000"/>
                </a:schemeClr>
              </a:gs>
              <a:gs pos="79000">
                <a:schemeClr val="bg1">
                  <a:lumMod val="65000"/>
                </a:schemeClr>
              </a:gs>
              <a:gs pos="100000">
                <a:srgbClr val="EBEBEB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A138E4F-7BA1-4AF2-89B8-9375715EA263}"/>
              </a:ext>
            </a:extLst>
          </p:cNvPr>
          <p:cNvGrpSpPr/>
          <p:nvPr/>
        </p:nvGrpSpPr>
        <p:grpSpPr>
          <a:xfrm>
            <a:off x="2675329" y="1843088"/>
            <a:ext cx="4850607" cy="1900239"/>
            <a:chOff x="2675329" y="1843088"/>
            <a:chExt cx="4850607" cy="1900239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3D97395D-72EC-4BDF-821D-CC751E36F20E}"/>
                </a:ext>
              </a:extLst>
            </p:cNvPr>
            <p:cNvSpPr/>
            <p:nvPr/>
          </p:nvSpPr>
          <p:spPr>
            <a:xfrm flipV="1">
              <a:off x="2675329" y="2571752"/>
              <a:ext cx="4850607" cy="1171575"/>
            </a:xfrm>
            <a:prstGeom prst="rtTriangle">
              <a:avLst/>
            </a:prstGeom>
            <a:gradFill>
              <a:gsLst>
                <a:gs pos="9000">
                  <a:schemeClr val="accent3">
                    <a:lumMod val="0"/>
                    <a:lumOff val="100000"/>
                    <a:alpha val="0"/>
                  </a:schemeClr>
                </a:gs>
                <a:gs pos="100000">
                  <a:schemeClr val="tx1"/>
                </a:gs>
              </a:gsLst>
              <a:lin ang="2159400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D052226E-E3B6-4ABD-936D-8C530FDC71DA}"/>
                </a:ext>
              </a:extLst>
            </p:cNvPr>
            <p:cNvSpPr/>
            <p:nvPr/>
          </p:nvSpPr>
          <p:spPr>
            <a:xfrm flipH="1">
              <a:off x="3100387" y="1843088"/>
              <a:ext cx="3486150" cy="885825"/>
            </a:xfrm>
            <a:prstGeom prst="homePlate">
              <a:avLst>
                <a:gd name="adj" fmla="val 37097"/>
              </a:avLst>
            </a:prstGeom>
            <a:gradFill flip="none" rotWithShape="1">
              <a:gsLst>
                <a:gs pos="41000">
                  <a:schemeClr val="accent3">
                    <a:lumMod val="0"/>
                    <a:lumOff val="100000"/>
                  </a:schemeClr>
                </a:gs>
                <a:gs pos="79000">
                  <a:schemeClr val="bg1">
                    <a:lumMod val="65000"/>
                  </a:schemeClr>
                </a:gs>
                <a:gs pos="95000">
                  <a:srgbClr val="F5F5F5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0E45E5D6-C424-42AF-9086-8D39B1D390FA}"/>
                </a:ext>
              </a:extLst>
            </p:cNvPr>
            <p:cNvSpPr/>
            <p:nvPr/>
          </p:nvSpPr>
          <p:spPr>
            <a:xfrm>
              <a:off x="3255964" y="1957387"/>
              <a:ext cx="762381" cy="657225"/>
            </a:xfrm>
            <a:prstGeom prst="hexagon">
              <a:avLst>
                <a:gd name="adj" fmla="val 34903"/>
                <a:gd name="vf" fmla="val 115470"/>
              </a:avLst>
            </a:prstGeom>
            <a:ln>
              <a:noFill/>
            </a:ln>
            <a:effectLst>
              <a:innerShdw blurRad="1651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6D01778A-46BD-44ED-B17E-47B63693F3BF}"/>
              </a:ext>
            </a:extLst>
          </p:cNvPr>
          <p:cNvSpPr/>
          <p:nvPr/>
        </p:nvSpPr>
        <p:spPr>
          <a:xfrm flipH="1" flipV="1">
            <a:off x="4533157" y="3505881"/>
            <a:ext cx="4850607" cy="1171575"/>
          </a:xfrm>
          <a:prstGeom prst="rtTriangle">
            <a:avLst/>
          </a:prstGeom>
          <a:gradFill>
            <a:gsLst>
              <a:gs pos="9000">
                <a:schemeClr val="accent3">
                  <a:lumMod val="0"/>
                  <a:lumOff val="100000"/>
                  <a:alpha val="0"/>
                </a:schemeClr>
              </a:gs>
              <a:gs pos="100000">
                <a:schemeClr val="tx1"/>
              </a:gs>
            </a:gsLst>
            <a:lin ang="21594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B85AA85E-124A-4600-83F2-E372FCE16F44}"/>
              </a:ext>
            </a:extLst>
          </p:cNvPr>
          <p:cNvSpPr/>
          <p:nvPr/>
        </p:nvSpPr>
        <p:spPr>
          <a:xfrm flipH="1">
            <a:off x="8027664" y="2862488"/>
            <a:ext cx="762381" cy="657225"/>
          </a:xfrm>
          <a:prstGeom prst="hexagon">
            <a:avLst>
              <a:gd name="adj" fmla="val 34903"/>
              <a:gd name="vf" fmla="val 11547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innerShdw blurRad="1651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BD6E6530-3692-4EBF-8EA9-4DE6F5A6D261}"/>
              </a:ext>
            </a:extLst>
          </p:cNvPr>
          <p:cNvSpPr/>
          <p:nvPr/>
        </p:nvSpPr>
        <p:spPr>
          <a:xfrm flipV="1">
            <a:off x="2153849" y="4320727"/>
            <a:ext cx="4850607" cy="1171575"/>
          </a:xfrm>
          <a:prstGeom prst="rtTriangle">
            <a:avLst/>
          </a:prstGeom>
          <a:gradFill>
            <a:gsLst>
              <a:gs pos="9000">
                <a:schemeClr val="accent3">
                  <a:lumMod val="0"/>
                  <a:lumOff val="100000"/>
                  <a:alpha val="0"/>
                </a:schemeClr>
              </a:gs>
              <a:gs pos="100000">
                <a:schemeClr val="tx1"/>
              </a:gs>
            </a:gsLst>
            <a:lin ang="21594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0CC64FB4-F2E0-4115-B821-15BBDB8BD583}"/>
              </a:ext>
            </a:extLst>
          </p:cNvPr>
          <p:cNvSpPr/>
          <p:nvPr/>
        </p:nvSpPr>
        <p:spPr>
          <a:xfrm>
            <a:off x="3279305" y="3743327"/>
            <a:ext cx="762381" cy="657225"/>
          </a:xfrm>
          <a:prstGeom prst="hexagon">
            <a:avLst>
              <a:gd name="adj" fmla="val 3490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innerShdw blurRad="1651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0888F8C8-0F79-4E75-97D5-53B18031D47D}"/>
              </a:ext>
            </a:extLst>
          </p:cNvPr>
          <p:cNvSpPr/>
          <p:nvPr/>
        </p:nvSpPr>
        <p:spPr>
          <a:xfrm flipH="1" flipV="1">
            <a:off x="4533157" y="5234564"/>
            <a:ext cx="4850607" cy="1171575"/>
          </a:xfrm>
          <a:prstGeom prst="rtTriangle">
            <a:avLst/>
          </a:prstGeom>
          <a:gradFill>
            <a:gsLst>
              <a:gs pos="9000">
                <a:schemeClr val="accent3">
                  <a:lumMod val="0"/>
                  <a:lumOff val="100000"/>
                  <a:alpha val="0"/>
                </a:schemeClr>
              </a:gs>
              <a:gs pos="100000">
                <a:schemeClr val="tx1"/>
              </a:gs>
            </a:gsLst>
            <a:lin ang="21594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7944C8C-526C-4063-BD1A-5700FDF36FBE}"/>
              </a:ext>
            </a:extLst>
          </p:cNvPr>
          <p:cNvSpPr/>
          <p:nvPr/>
        </p:nvSpPr>
        <p:spPr>
          <a:xfrm flipH="1">
            <a:off x="8027664" y="4649227"/>
            <a:ext cx="762381" cy="657225"/>
          </a:xfrm>
          <a:prstGeom prst="hexagon">
            <a:avLst>
              <a:gd name="adj" fmla="val 34903"/>
              <a:gd name="vf" fmla="val 115470"/>
            </a:avLst>
          </a:prstGeom>
          <a:solidFill>
            <a:srgbClr val="FFFF00"/>
          </a:solidFill>
          <a:ln>
            <a:noFill/>
          </a:ln>
          <a:effectLst>
            <a:innerShdw blurRad="1651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FB15AFB6-4588-4552-801F-617773A065C7}"/>
              </a:ext>
            </a:extLst>
          </p:cNvPr>
          <p:cNvSpPr/>
          <p:nvPr/>
        </p:nvSpPr>
        <p:spPr>
          <a:xfrm flipV="1">
            <a:off x="2273023" y="6119373"/>
            <a:ext cx="4850607" cy="1171575"/>
          </a:xfrm>
          <a:prstGeom prst="rtTriangle">
            <a:avLst/>
          </a:prstGeom>
          <a:gradFill>
            <a:gsLst>
              <a:gs pos="9000">
                <a:schemeClr val="accent3">
                  <a:lumMod val="0"/>
                  <a:lumOff val="100000"/>
                  <a:alpha val="0"/>
                </a:schemeClr>
              </a:gs>
              <a:gs pos="100000">
                <a:schemeClr val="tx1"/>
              </a:gs>
            </a:gsLst>
            <a:lin ang="21594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C045F93E-BEC6-4FD8-BE6D-88EC834C96C2}"/>
              </a:ext>
            </a:extLst>
          </p:cNvPr>
          <p:cNvSpPr/>
          <p:nvPr/>
        </p:nvSpPr>
        <p:spPr>
          <a:xfrm>
            <a:off x="3398479" y="5541973"/>
            <a:ext cx="762381" cy="657225"/>
          </a:xfrm>
          <a:prstGeom prst="hexagon">
            <a:avLst>
              <a:gd name="adj" fmla="val 34903"/>
              <a:gd name="vf" fmla="val 115470"/>
            </a:avLst>
          </a:prstGeom>
          <a:solidFill>
            <a:srgbClr val="FF4747"/>
          </a:solidFill>
          <a:ln>
            <a:noFill/>
          </a:ln>
          <a:effectLst>
            <a:innerShdw blurRad="1651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CE41B5-FE40-4731-BE24-B97821EF2896}"/>
              </a:ext>
            </a:extLst>
          </p:cNvPr>
          <p:cNvSpPr txBox="1"/>
          <p:nvPr/>
        </p:nvSpPr>
        <p:spPr>
          <a:xfrm>
            <a:off x="2804381" y="711137"/>
            <a:ext cx="66976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panose="02000000000000000000" pitchFamily="50" charset="0"/>
              </a:rPr>
              <a:t>JUDUL PENELITIAN ANDA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E05D76F-578B-40BD-B610-2C86D3DB7614}"/>
              </a:ext>
            </a:extLst>
          </p:cNvPr>
          <p:cNvSpPr/>
          <p:nvPr/>
        </p:nvSpPr>
        <p:spPr>
          <a:xfrm>
            <a:off x="449943" y="478971"/>
            <a:ext cx="1233714" cy="123371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52400" dist="889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LOGO</a:t>
            </a:r>
          </a:p>
        </p:txBody>
      </p:sp>
      <p:pic>
        <p:nvPicPr>
          <p:cNvPr id="24" name="Graphic 23" descr="Presentation with pie chart">
            <a:hlinkClick r:id="rId2" action="ppaction://hlinksldjump"/>
            <a:extLst>
              <a:ext uri="{FF2B5EF4-FFF2-40B4-BE49-F238E27FC236}">
                <a16:creationId xmlns:a16="http://schemas.microsoft.com/office/drawing/2014/main" id="{1DFA0246-394E-491E-9C88-8378C532F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6581" y="2033388"/>
            <a:ext cx="587828" cy="587828"/>
          </a:xfrm>
          <a:prstGeom prst="rect">
            <a:avLst/>
          </a:prstGeom>
        </p:spPr>
      </p:pic>
      <p:pic>
        <p:nvPicPr>
          <p:cNvPr id="25" name="Graphic 24" descr="Employee badge">
            <a:hlinkClick r:id="rId5" action="ppaction://hlinksldjump"/>
            <a:extLst>
              <a:ext uri="{FF2B5EF4-FFF2-40B4-BE49-F238E27FC236}">
                <a16:creationId xmlns:a16="http://schemas.microsoft.com/office/drawing/2014/main" id="{67F96BAE-A848-4E14-AA93-17F6B995B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4550" y="3830917"/>
            <a:ext cx="451890" cy="4518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6" name="Graphic 25" descr="Books">
            <a:hlinkClick r:id="rId8" action="ppaction://hlinksldjump"/>
            <a:extLst>
              <a:ext uri="{FF2B5EF4-FFF2-40B4-BE49-F238E27FC236}">
                <a16:creationId xmlns:a16="http://schemas.microsoft.com/office/drawing/2014/main" id="{5CC1464C-DBC9-4003-943C-28E11128D8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00123" y="2982191"/>
            <a:ext cx="417462" cy="4174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7" name="Graphic 26" descr="Classroom">
            <a:hlinkClick r:id="rId11" action="ppaction://hlinksldjump"/>
            <a:extLst>
              <a:ext uri="{FF2B5EF4-FFF2-40B4-BE49-F238E27FC236}">
                <a16:creationId xmlns:a16="http://schemas.microsoft.com/office/drawing/2014/main" id="{DE15030D-BF07-4E24-8842-67067FCDD2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80254" y="4727188"/>
            <a:ext cx="457200" cy="4572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8" name="Graphic 27" descr="Pin">
            <a:hlinkClick r:id="rId14" action="ppaction://hlinksldjump"/>
            <a:extLst>
              <a:ext uri="{FF2B5EF4-FFF2-40B4-BE49-F238E27FC236}">
                <a16:creationId xmlns:a16="http://schemas.microsoft.com/office/drawing/2014/main" id="{312852F7-A336-40A1-8D4E-F5801F99A7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42412" y="5597303"/>
            <a:ext cx="530691" cy="53069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464F6D3-CF2C-49A5-9011-E11592BE3745}"/>
              </a:ext>
            </a:extLst>
          </p:cNvPr>
          <p:cNvSpPr txBox="1"/>
          <p:nvPr/>
        </p:nvSpPr>
        <p:spPr>
          <a:xfrm>
            <a:off x="4084015" y="2124048"/>
            <a:ext cx="196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</a:rPr>
              <a:t>PENDAHULUAN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2F538B-D6A0-4CBF-AD36-78D77A5C57C7}"/>
              </a:ext>
            </a:extLst>
          </p:cNvPr>
          <p:cNvSpPr txBox="1"/>
          <p:nvPr/>
        </p:nvSpPr>
        <p:spPr>
          <a:xfrm>
            <a:off x="5427178" y="2980460"/>
            <a:ext cx="255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</a:rPr>
              <a:t>TINJAUAN PUSTAKA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9AF0B1-7D7E-4C50-8093-E6FAAEB7E87B}"/>
              </a:ext>
            </a:extLst>
          </p:cNvPr>
          <p:cNvSpPr txBox="1"/>
          <p:nvPr/>
        </p:nvSpPr>
        <p:spPr>
          <a:xfrm>
            <a:off x="4073103" y="3893561"/>
            <a:ext cx="315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</a:rPr>
              <a:t>METODOLOGI PENELITIAN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FF8F2C-781A-404C-AB1A-F0C59824000B}"/>
              </a:ext>
            </a:extLst>
          </p:cNvPr>
          <p:cNvSpPr txBox="1"/>
          <p:nvPr/>
        </p:nvSpPr>
        <p:spPr>
          <a:xfrm>
            <a:off x="4184178" y="5708307"/>
            <a:ext cx="2269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</a:rPr>
              <a:t>SIMPULAN SARAN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0CB5AA-E023-4FE0-A670-69C805836373}"/>
              </a:ext>
            </a:extLst>
          </p:cNvPr>
          <p:cNvSpPr txBox="1"/>
          <p:nvPr/>
        </p:nvSpPr>
        <p:spPr>
          <a:xfrm>
            <a:off x="5565960" y="4793569"/>
            <a:ext cx="184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</a:rPr>
              <a:t>PEMBAHASAN</a:t>
            </a:r>
          </a:p>
        </p:txBody>
      </p:sp>
      <p:pic>
        <p:nvPicPr>
          <p:cNvPr id="34" name="Picture 33" descr="A stop sign&#10;&#10;Description generated with very high confidence">
            <a:hlinkClick r:id="rId17"/>
            <a:extLst>
              <a:ext uri="{FF2B5EF4-FFF2-40B4-BE49-F238E27FC236}">
                <a16:creationId xmlns:a16="http://schemas.microsoft.com/office/drawing/2014/main" id="{4A9C4DFF-835E-48D1-BCE0-831C1B07EAF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987" y="5720867"/>
            <a:ext cx="1426321" cy="946126"/>
          </a:xfrm>
          <a:prstGeom prst="rect">
            <a:avLst/>
          </a:prstGeom>
        </p:spPr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ABFEC432-560D-4576-994A-B7CC65C2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https://www.youtube.com/c/ekorisdianto1001tutorial</a:t>
            </a:r>
          </a:p>
        </p:txBody>
      </p:sp>
    </p:spTree>
    <p:extLst>
      <p:ext uri="{BB962C8B-B14F-4D97-AF65-F5344CB8AC3E}">
        <p14:creationId xmlns:p14="http://schemas.microsoft.com/office/powerpoint/2010/main" val="5982851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43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A138E4F-7BA1-4AF2-89B8-9375715EA263}"/>
              </a:ext>
            </a:extLst>
          </p:cNvPr>
          <p:cNvGrpSpPr/>
          <p:nvPr/>
        </p:nvGrpSpPr>
        <p:grpSpPr>
          <a:xfrm>
            <a:off x="7827900" y="130403"/>
            <a:ext cx="4850607" cy="1900239"/>
            <a:chOff x="2675329" y="1843088"/>
            <a:chExt cx="4850607" cy="1900239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3D97395D-72EC-4BDF-821D-CC751E36F20E}"/>
                </a:ext>
              </a:extLst>
            </p:cNvPr>
            <p:cNvSpPr/>
            <p:nvPr/>
          </p:nvSpPr>
          <p:spPr>
            <a:xfrm flipV="1">
              <a:off x="2675329" y="2571752"/>
              <a:ext cx="4850607" cy="1171575"/>
            </a:xfrm>
            <a:prstGeom prst="rtTriangle">
              <a:avLst/>
            </a:prstGeom>
            <a:gradFill>
              <a:gsLst>
                <a:gs pos="9000">
                  <a:schemeClr val="accent3">
                    <a:lumMod val="0"/>
                    <a:lumOff val="100000"/>
                    <a:alpha val="0"/>
                  </a:schemeClr>
                </a:gs>
                <a:gs pos="100000">
                  <a:schemeClr val="tx1"/>
                </a:gs>
              </a:gsLst>
              <a:lin ang="2159400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D052226E-E3B6-4ABD-936D-8C530FDC71DA}"/>
                </a:ext>
              </a:extLst>
            </p:cNvPr>
            <p:cNvSpPr/>
            <p:nvPr/>
          </p:nvSpPr>
          <p:spPr>
            <a:xfrm flipH="1">
              <a:off x="3100387" y="1843088"/>
              <a:ext cx="3486150" cy="885825"/>
            </a:xfrm>
            <a:prstGeom prst="homePlate">
              <a:avLst>
                <a:gd name="adj" fmla="val 37097"/>
              </a:avLst>
            </a:prstGeom>
            <a:gradFill flip="none" rotWithShape="1">
              <a:gsLst>
                <a:gs pos="41000">
                  <a:schemeClr val="accent3">
                    <a:lumMod val="0"/>
                    <a:lumOff val="100000"/>
                  </a:schemeClr>
                </a:gs>
                <a:gs pos="79000">
                  <a:schemeClr val="bg1">
                    <a:lumMod val="65000"/>
                  </a:schemeClr>
                </a:gs>
                <a:gs pos="95000">
                  <a:srgbClr val="C0C0C0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0E45E5D6-C424-42AF-9086-8D39B1D390FA}"/>
                </a:ext>
              </a:extLst>
            </p:cNvPr>
            <p:cNvSpPr/>
            <p:nvPr/>
          </p:nvSpPr>
          <p:spPr>
            <a:xfrm>
              <a:off x="3255964" y="1957387"/>
              <a:ext cx="762381" cy="657225"/>
            </a:xfrm>
            <a:prstGeom prst="hexagon">
              <a:avLst>
                <a:gd name="adj" fmla="val 34903"/>
                <a:gd name="vf" fmla="val 115470"/>
              </a:avLst>
            </a:prstGeom>
            <a:ln>
              <a:noFill/>
            </a:ln>
            <a:effectLst>
              <a:innerShdw blurRad="1651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24" name="Graphic 23" descr="Presentation with pie chart">
            <a:hlinkClick r:id="rId2" action="ppaction://hlinksldjump"/>
            <a:extLst>
              <a:ext uri="{FF2B5EF4-FFF2-40B4-BE49-F238E27FC236}">
                <a16:creationId xmlns:a16="http://schemas.microsoft.com/office/drawing/2014/main" id="{1DFA0246-394E-491E-9C88-8378C532F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19152" y="320703"/>
            <a:ext cx="587828" cy="5878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464F6D3-CF2C-49A5-9011-E11592BE3745}"/>
              </a:ext>
            </a:extLst>
          </p:cNvPr>
          <p:cNvSpPr txBox="1"/>
          <p:nvPr/>
        </p:nvSpPr>
        <p:spPr>
          <a:xfrm>
            <a:off x="9236586" y="411363"/>
            <a:ext cx="196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</a:rPr>
              <a:t>PENDAHULUAN</a:t>
            </a:r>
          </a:p>
        </p:txBody>
      </p:sp>
      <p:pic>
        <p:nvPicPr>
          <p:cNvPr id="34" name="Picture 33" descr="A stop sign&#10;&#10;Description generated with very high confidence">
            <a:hlinkClick r:id="rId5"/>
            <a:extLst>
              <a:ext uri="{FF2B5EF4-FFF2-40B4-BE49-F238E27FC236}">
                <a16:creationId xmlns:a16="http://schemas.microsoft.com/office/drawing/2014/main" id="{CDB7AA4E-EE45-4CD8-88A5-F2DFED06DA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987" y="5720867"/>
            <a:ext cx="1426321" cy="94612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4D1AF8-BA88-4DC3-B348-6DF5CA2A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https://www.youtube.com/c/ekorisdianto1001tutorial</a:t>
            </a:r>
          </a:p>
        </p:txBody>
      </p:sp>
    </p:spTree>
    <p:extLst>
      <p:ext uri="{BB962C8B-B14F-4D97-AF65-F5344CB8AC3E}">
        <p14:creationId xmlns:p14="http://schemas.microsoft.com/office/powerpoint/2010/main" val="32705485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43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7D13993E-9E46-426C-9054-391521E69540}"/>
              </a:ext>
            </a:extLst>
          </p:cNvPr>
          <p:cNvSpPr/>
          <p:nvPr/>
        </p:nvSpPr>
        <p:spPr>
          <a:xfrm>
            <a:off x="494156" y="150132"/>
            <a:ext cx="3486150" cy="885825"/>
          </a:xfrm>
          <a:prstGeom prst="homePlate">
            <a:avLst>
              <a:gd name="adj" fmla="val 37097"/>
            </a:avLst>
          </a:prstGeom>
          <a:gradFill flip="none" rotWithShape="1">
            <a:gsLst>
              <a:gs pos="41000">
                <a:schemeClr val="accent3">
                  <a:lumMod val="0"/>
                  <a:lumOff val="100000"/>
                </a:schemeClr>
              </a:gs>
              <a:gs pos="79000">
                <a:schemeClr val="bg1">
                  <a:lumMod val="65000"/>
                </a:schemeClr>
              </a:gs>
              <a:gs pos="100000">
                <a:srgbClr val="C2C2C2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6D01778A-46BD-44ED-B17E-47B63693F3BF}"/>
              </a:ext>
            </a:extLst>
          </p:cNvPr>
          <p:cNvSpPr/>
          <p:nvPr/>
        </p:nvSpPr>
        <p:spPr>
          <a:xfrm flipH="1" flipV="1">
            <a:off x="-488785" y="849768"/>
            <a:ext cx="4850607" cy="1171575"/>
          </a:xfrm>
          <a:prstGeom prst="rtTriangle">
            <a:avLst/>
          </a:prstGeom>
          <a:gradFill>
            <a:gsLst>
              <a:gs pos="9000">
                <a:schemeClr val="accent3">
                  <a:lumMod val="0"/>
                  <a:lumOff val="100000"/>
                  <a:alpha val="0"/>
                </a:schemeClr>
              </a:gs>
              <a:gs pos="100000">
                <a:schemeClr val="tx1"/>
              </a:gs>
            </a:gsLst>
            <a:lin ang="21594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B85AA85E-124A-4600-83F2-E372FCE16F44}"/>
              </a:ext>
            </a:extLst>
          </p:cNvPr>
          <p:cNvSpPr/>
          <p:nvPr/>
        </p:nvSpPr>
        <p:spPr>
          <a:xfrm flipH="1">
            <a:off x="3005722" y="264431"/>
            <a:ext cx="762381" cy="657225"/>
          </a:xfrm>
          <a:prstGeom prst="hexagon">
            <a:avLst>
              <a:gd name="adj" fmla="val 34903"/>
              <a:gd name="vf" fmla="val 11547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innerShdw blurRad="1651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6" name="Graphic 25" descr="Books">
            <a:hlinkClick r:id="rId2" action="ppaction://hlinksldjump"/>
            <a:extLst>
              <a:ext uri="{FF2B5EF4-FFF2-40B4-BE49-F238E27FC236}">
                <a16:creationId xmlns:a16="http://schemas.microsoft.com/office/drawing/2014/main" id="{5CC1464C-DBC9-4003-943C-28E11128D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8181" y="384134"/>
            <a:ext cx="417462" cy="4174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A2F538B-D6A0-4CBF-AD36-78D77A5C57C7}"/>
              </a:ext>
            </a:extLst>
          </p:cNvPr>
          <p:cNvSpPr txBox="1"/>
          <p:nvPr/>
        </p:nvSpPr>
        <p:spPr>
          <a:xfrm>
            <a:off x="471737" y="384134"/>
            <a:ext cx="255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</a:rPr>
              <a:t>TINJAUAN PUSTAKA</a:t>
            </a:r>
          </a:p>
        </p:txBody>
      </p:sp>
      <p:pic>
        <p:nvPicPr>
          <p:cNvPr id="34" name="Picture 33" descr="A stop sign&#10;&#10;Description generated with very high confidence">
            <a:hlinkClick r:id="rId5"/>
            <a:extLst>
              <a:ext uri="{FF2B5EF4-FFF2-40B4-BE49-F238E27FC236}">
                <a16:creationId xmlns:a16="http://schemas.microsoft.com/office/drawing/2014/main" id="{D259D6F1-7D9E-4EB2-B963-9D4696511E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987" y="5720867"/>
            <a:ext cx="1426321" cy="94612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DA1760-EDC4-4F36-A4EA-EEA3A39FF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https://www.youtube.com/c/ekorisdianto1001tutorial</a:t>
            </a:r>
          </a:p>
        </p:txBody>
      </p:sp>
    </p:spTree>
    <p:extLst>
      <p:ext uri="{BB962C8B-B14F-4D97-AF65-F5344CB8AC3E}">
        <p14:creationId xmlns:p14="http://schemas.microsoft.com/office/powerpoint/2010/main" val="1773029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airplan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43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F35D7897-B320-4EB1-BB90-944362F51EA3}"/>
              </a:ext>
            </a:extLst>
          </p:cNvPr>
          <p:cNvSpPr/>
          <p:nvPr/>
        </p:nvSpPr>
        <p:spPr>
          <a:xfrm flipH="1">
            <a:off x="7853933" y="253777"/>
            <a:ext cx="3486150" cy="885825"/>
          </a:xfrm>
          <a:prstGeom prst="homePlate">
            <a:avLst>
              <a:gd name="adj" fmla="val 37097"/>
            </a:avLst>
          </a:prstGeom>
          <a:gradFill flip="none" rotWithShape="1">
            <a:gsLst>
              <a:gs pos="41000">
                <a:schemeClr val="accent3">
                  <a:lumMod val="0"/>
                  <a:lumOff val="100000"/>
                </a:schemeClr>
              </a:gs>
              <a:gs pos="79000">
                <a:schemeClr val="bg1">
                  <a:lumMod val="65000"/>
                </a:schemeClr>
              </a:gs>
              <a:gs pos="100000">
                <a:srgbClr val="CBCBCB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BD6E6530-3692-4EBF-8EA9-4DE6F5A6D261}"/>
              </a:ext>
            </a:extLst>
          </p:cNvPr>
          <p:cNvSpPr/>
          <p:nvPr/>
        </p:nvSpPr>
        <p:spPr>
          <a:xfrm flipV="1">
            <a:off x="6870992" y="953413"/>
            <a:ext cx="4850607" cy="1171575"/>
          </a:xfrm>
          <a:prstGeom prst="rtTriangle">
            <a:avLst/>
          </a:prstGeom>
          <a:gradFill>
            <a:gsLst>
              <a:gs pos="9000">
                <a:schemeClr val="accent3">
                  <a:lumMod val="0"/>
                  <a:lumOff val="100000"/>
                  <a:alpha val="0"/>
                </a:schemeClr>
              </a:gs>
              <a:gs pos="100000">
                <a:schemeClr val="tx1"/>
              </a:gs>
            </a:gsLst>
            <a:lin ang="21594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0CC64FB4-F2E0-4115-B821-15BBDB8BD583}"/>
              </a:ext>
            </a:extLst>
          </p:cNvPr>
          <p:cNvSpPr/>
          <p:nvPr/>
        </p:nvSpPr>
        <p:spPr>
          <a:xfrm>
            <a:off x="7996448" y="376013"/>
            <a:ext cx="762381" cy="657225"/>
          </a:xfrm>
          <a:prstGeom prst="hexagon">
            <a:avLst>
              <a:gd name="adj" fmla="val 3490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innerShdw blurRad="1651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5" name="Graphic 24" descr="Employee badge">
            <a:hlinkClick r:id="rId2" action="ppaction://hlinksldjump"/>
            <a:extLst>
              <a:ext uri="{FF2B5EF4-FFF2-40B4-BE49-F238E27FC236}">
                <a16:creationId xmlns:a16="http://schemas.microsoft.com/office/drawing/2014/main" id="{67F96BAE-A848-4E14-AA93-17F6B995B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1693" y="463603"/>
            <a:ext cx="451890" cy="4518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49AF0B1-7D7E-4C50-8093-E6FAAEB7E87B}"/>
              </a:ext>
            </a:extLst>
          </p:cNvPr>
          <p:cNvSpPr txBox="1"/>
          <p:nvPr/>
        </p:nvSpPr>
        <p:spPr>
          <a:xfrm>
            <a:off x="8861653" y="512532"/>
            <a:ext cx="315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</a:rPr>
              <a:t>METODOLOGI PENELITIAN</a:t>
            </a:r>
          </a:p>
        </p:txBody>
      </p:sp>
      <p:pic>
        <p:nvPicPr>
          <p:cNvPr id="34" name="Picture 33" descr="A stop sign&#10;&#10;Description generated with very high confidence">
            <a:hlinkClick r:id="rId5"/>
            <a:extLst>
              <a:ext uri="{FF2B5EF4-FFF2-40B4-BE49-F238E27FC236}">
                <a16:creationId xmlns:a16="http://schemas.microsoft.com/office/drawing/2014/main" id="{319D4179-C1E0-4E84-90DD-1B5A564D8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987" y="5720867"/>
            <a:ext cx="1426321" cy="94612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B2A19D-9DA5-47BA-9CBF-46CED2DA6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https://www.youtube.com/c/ekorisdianto1001tutorial</a:t>
            </a:r>
          </a:p>
        </p:txBody>
      </p:sp>
    </p:spTree>
    <p:extLst>
      <p:ext uri="{BB962C8B-B14F-4D97-AF65-F5344CB8AC3E}">
        <p14:creationId xmlns:p14="http://schemas.microsoft.com/office/powerpoint/2010/main" val="3686756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airplan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43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D6836C08-B1FD-4770-8E00-6C57F8A2F8A3}"/>
              </a:ext>
            </a:extLst>
          </p:cNvPr>
          <p:cNvSpPr/>
          <p:nvPr/>
        </p:nvSpPr>
        <p:spPr>
          <a:xfrm>
            <a:off x="508669" y="253214"/>
            <a:ext cx="3486150" cy="885825"/>
          </a:xfrm>
          <a:prstGeom prst="homePlate">
            <a:avLst>
              <a:gd name="adj" fmla="val 37097"/>
            </a:avLst>
          </a:prstGeom>
          <a:gradFill flip="none" rotWithShape="1">
            <a:gsLst>
              <a:gs pos="41000">
                <a:schemeClr val="accent3">
                  <a:lumMod val="0"/>
                  <a:lumOff val="100000"/>
                </a:schemeClr>
              </a:gs>
              <a:gs pos="79000">
                <a:schemeClr val="bg1">
                  <a:lumMod val="65000"/>
                </a:schemeClr>
              </a:gs>
              <a:gs pos="100000">
                <a:srgbClr val="C0C0C0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0888F8C8-0F79-4E75-97D5-53B18031D47D}"/>
              </a:ext>
            </a:extLst>
          </p:cNvPr>
          <p:cNvSpPr/>
          <p:nvPr/>
        </p:nvSpPr>
        <p:spPr>
          <a:xfrm flipH="1" flipV="1">
            <a:off x="-474272" y="967364"/>
            <a:ext cx="4850607" cy="1171575"/>
          </a:xfrm>
          <a:prstGeom prst="rtTriangle">
            <a:avLst/>
          </a:prstGeom>
          <a:gradFill>
            <a:gsLst>
              <a:gs pos="9000">
                <a:schemeClr val="accent3">
                  <a:lumMod val="0"/>
                  <a:lumOff val="100000"/>
                  <a:alpha val="0"/>
                </a:schemeClr>
              </a:gs>
              <a:gs pos="100000">
                <a:schemeClr val="tx1"/>
              </a:gs>
            </a:gsLst>
            <a:lin ang="21594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7944C8C-526C-4063-BD1A-5700FDF36FBE}"/>
              </a:ext>
            </a:extLst>
          </p:cNvPr>
          <p:cNvSpPr/>
          <p:nvPr/>
        </p:nvSpPr>
        <p:spPr>
          <a:xfrm flipH="1">
            <a:off x="3020235" y="382027"/>
            <a:ext cx="762381" cy="657225"/>
          </a:xfrm>
          <a:prstGeom prst="hexagon">
            <a:avLst>
              <a:gd name="adj" fmla="val 34903"/>
              <a:gd name="vf" fmla="val 115470"/>
            </a:avLst>
          </a:prstGeom>
          <a:solidFill>
            <a:srgbClr val="FFFF00"/>
          </a:solidFill>
          <a:ln>
            <a:noFill/>
          </a:ln>
          <a:effectLst>
            <a:innerShdw blurRad="1651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7" name="Graphic 26" descr="Classroom">
            <a:hlinkClick r:id="rId2" action="ppaction://hlinksldjump"/>
            <a:extLst>
              <a:ext uri="{FF2B5EF4-FFF2-40B4-BE49-F238E27FC236}">
                <a16:creationId xmlns:a16="http://schemas.microsoft.com/office/drawing/2014/main" id="{DE15030D-BF07-4E24-8842-67067FCDD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2825" y="459988"/>
            <a:ext cx="457200" cy="4572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E0CB5AA-E023-4FE0-A670-69C805836373}"/>
              </a:ext>
            </a:extLst>
          </p:cNvPr>
          <p:cNvSpPr txBox="1"/>
          <p:nvPr/>
        </p:nvSpPr>
        <p:spPr>
          <a:xfrm>
            <a:off x="558531" y="526369"/>
            <a:ext cx="184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</a:rPr>
              <a:t>PEMBAHASAN</a:t>
            </a:r>
          </a:p>
        </p:txBody>
      </p:sp>
      <p:pic>
        <p:nvPicPr>
          <p:cNvPr id="34" name="Picture 33" descr="A stop sign&#10;&#10;Description generated with very high confidence">
            <a:hlinkClick r:id="rId5"/>
            <a:extLst>
              <a:ext uri="{FF2B5EF4-FFF2-40B4-BE49-F238E27FC236}">
                <a16:creationId xmlns:a16="http://schemas.microsoft.com/office/drawing/2014/main" id="{FA64912F-6181-4247-9738-A93741B78E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987" y="5720867"/>
            <a:ext cx="1426321" cy="94612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AAF19D-B10F-442B-9F7C-0AFA551B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https://www.youtube.com/c/ekorisdianto1001tutorial</a:t>
            </a:r>
          </a:p>
        </p:txBody>
      </p:sp>
    </p:spTree>
    <p:extLst>
      <p:ext uri="{BB962C8B-B14F-4D97-AF65-F5344CB8AC3E}">
        <p14:creationId xmlns:p14="http://schemas.microsoft.com/office/powerpoint/2010/main" val="888310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airplan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43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ED7B5132-9978-4196-BF48-EE1CE08DFA2A}"/>
              </a:ext>
            </a:extLst>
          </p:cNvPr>
          <p:cNvSpPr/>
          <p:nvPr/>
        </p:nvSpPr>
        <p:spPr>
          <a:xfrm flipH="1">
            <a:off x="8353362" y="296194"/>
            <a:ext cx="3486150" cy="885825"/>
          </a:xfrm>
          <a:prstGeom prst="homePlate">
            <a:avLst>
              <a:gd name="adj" fmla="val 37097"/>
            </a:avLst>
          </a:prstGeom>
          <a:gradFill flip="none" rotWithShape="1">
            <a:gsLst>
              <a:gs pos="41000">
                <a:schemeClr val="accent3">
                  <a:lumMod val="0"/>
                  <a:lumOff val="100000"/>
                </a:schemeClr>
              </a:gs>
              <a:gs pos="79000">
                <a:schemeClr val="bg1">
                  <a:lumMod val="65000"/>
                </a:schemeClr>
              </a:gs>
              <a:gs pos="100000">
                <a:srgbClr val="BEBEBE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FB15AFB6-4588-4552-801F-617773A065C7}"/>
              </a:ext>
            </a:extLst>
          </p:cNvPr>
          <p:cNvSpPr/>
          <p:nvPr/>
        </p:nvSpPr>
        <p:spPr>
          <a:xfrm flipV="1">
            <a:off x="7588135" y="1024858"/>
            <a:ext cx="4850607" cy="1171575"/>
          </a:xfrm>
          <a:prstGeom prst="rtTriangle">
            <a:avLst/>
          </a:prstGeom>
          <a:gradFill>
            <a:gsLst>
              <a:gs pos="9000">
                <a:schemeClr val="accent3">
                  <a:lumMod val="0"/>
                  <a:lumOff val="100000"/>
                  <a:alpha val="0"/>
                </a:schemeClr>
              </a:gs>
              <a:gs pos="100000">
                <a:schemeClr val="tx1"/>
              </a:gs>
            </a:gsLst>
            <a:lin ang="21594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C045F93E-BEC6-4FD8-BE6D-88EC834C96C2}"/>
              </a:ext>
            </a:extLst>
          </p:cNvPr>
          <p:cNvSpPr/>
          <p:nvPr/>
        </p:nvSpPr>
        <p:spPr>
          <a:xfrm>
            <a:off x="8466849" y="418430"/>
            <a:ext cx="762381" cy="657225"/>
          </a:xfrm>
          <a:prstGeom prst="hexagon">
            <a:avLst>
              <a:gd name="adj" fmla="val 34903"/>
              <a:gd name="vf" fmla="val 115470"/>
            </a:avLst>
          </a:prstGeom>
          <a:solidFill>
            <a:srgbClr val="FF4747"/>
          </a:solidFill>
          <a:ln>
            <a:noFill/>
          </a:ln>
          <a:effectLst>
            <a:innerShdw blurRad="1651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8" name="Graphic 27" descr="Pin">
            <a:hlinkClick r:id="rId2" action="ppaction://hlinksldjump"/>
            <a:extLst>
              <a:ext uri="{FF2B5EF4-FFF2-40B4-BE49-F238E27FC236}">
                <a16:creationId xmlns:a16="http://schemas.microsoft.com/office/drawing/2014/main" id="{312852F7-A336-40A1-8D4E-F5801F99A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0782" y="473760"/>
            <a:ext cx="530691" cy="53069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9FF8F2C-781A-404C-AB1A-F0C59824000B}"/>
              </a:ext>
            </a:extLst>
          </p:cNvPr>
          <p:cNvSpPr txBox="1"/>
          <p:nvPr/>
        </p:nvSpPr>
        <p:spPr>
          <a:xfrm>
            <a:off x="9252548" y="584764"/>
            <a:ext cx="2269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</a:rPr>
              <a:t>SIMPULAN SARAN</a:t>
            </a:r>
          </a:p>
        </p:txBody>
      </p:sp>
      <p:pic>
        <p:nvPicPr>
          <p:cNvPr id="34" name="Picture 33" descr="A stop sign&#10;&#10;Description generated with very high confidence">
            <a:hlinkClick r:id="rId5"/>
            <a:extLst>
              <a:ext uri="{FF2B5EF4-FFF2-40B4-BE49-F238E27FC236}">
                <a16:creationId xmlns:a16="http://schemas.microsoft.com/office/drawing/2014/main" id="{7D422C69-AAA9-43DD-B21F-7A9562FACD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987" y="5720867"/>
            <a:ext cx="1426321" cy="94612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5A66BE-24CD-48DC-B040-FF950094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https://www.youtube.com/c/ekorisdianto1001tutorial</a:t>
            </a:r>
          </a:p>
        </p:txBody>
      </p:sp>
    </p:spTree>
    <p:extLst>
      <p:ext uri="{BB962C8B-B14F-4D97-AF65-F5344CB8AC3E}">
        <p14:creationId xmlns:p14="http://schemas.microsoft.com/office/powerpoint/2010/main" val="28181940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airplan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86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Nexa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</cp:revision>
  <dcterms:created xsi:type="dcterms:W3CDTF">2019-05-12T07:36:00Z</dcterms:created>
  <dcterms:modified xsi:type="dcterms:W3CDTF">2019-05-12T08:40:16Z</dcterms:modified>
</cp:coreProperties>
</file>