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57" r:id="rId9"/>
    <p:sldId id="258" r:id="rId10"/>
    <p:sldId id="266" r:id="rId11"/>
    <p:sldId id="264" r:id="rId12"/>
    <p:sldId id="271" r:id="rId13"/>
    <p:sldId id="269" r:id="rId14"/>
    <p:sldId id="270" r:id="rId15"/>
    <p:sldId id="272" r:id="rId16"/>
    <p:sldId id="273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117-EB77-4917-B493-FA1953119E93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2483-A8EC-484A-AD4D-B15B14F1D4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476639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117-EB77-4917-B493-FA1953119E93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2483-A8EC-484A-AD4D-B15B14F1D4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309232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117-EB77-4917-B493-FA1953119E93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2483-A8EC-484A-AD4D-B15B14F1D4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697755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117-EB77-4917-B493-FA1953119E93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2483-A8EC-484A-AD4D-B15B14F1D4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182378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117-EB77-4917-B493-FA1953119E93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2483-A8EC-484A-AD4D-B15B14F1D4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852394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117-EB77-4917-B493-FA1953119E93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2483-A8EC-484A-AD4D-B15B14F1D4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9187637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117-EB77-4917-B493-FA1953119E93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2483-A8EC-484A-AD4D-B15B14F1D4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631452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117-EB77-4917-B493-FA1953119E93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2483-A8EC-484A-AD4D-B15B14F1D4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004808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117-EB77-4917-B493-FA1953119E93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2483-A8EC-484A-AD4D-B15B14F1D4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3611568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117-EB77-4917-B493-FA1953119E93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2483-A8EC-484A-AD4D-B15B14F1D4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754793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5117-EB77-4917-B493-FA1953119E93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2483-A8EC-484A-AD4D-B15B14F1D4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446386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50"/>
            </a:gs>
            <a:gs pos="0">
              <a:schemeClr val="accent3">
                <a:lumMod val="60000"/>
                <a:lumOff val="40000"/>
              </a:schemeClr>
            </a:gs>
            <a:gs pos="100000">
              <a:schemeClr val="accent1">
                <a:lumMod val="5000"/>
                <a:lumOff val="9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D5117-EB77-4917-B493-FA1953119E93}" type="datetimeFigureOut">
              <a:rPr lang="en-ID" smtClean="0"/>
              <a:t>12/02/2025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B2483-A8EC-484A-AD4D-B15B14F1D4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180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atismyip.com/dns-looku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helloworld" TargetMode="External"/><Relationship Id="rId2" Type="http://schemas.openxmlformats.org/officeDocument/2006/relationships/hyperlink" Target="https://www.programmerzamannow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FC82CA-770C-4AEA-A4BF-0A0DC018D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 smtClean="0">
                <a:latin typeface="Monotype Corsiva" panose="03010101010201010101" pitchFamily="66" charset="0"/>
              </a:rPr>
              <a:t>Teknologi</a:t>
            </a:r>
            <a:r>
              <a:rPr lang="en-US" sz="7200" dirty="0" smtClean="0">
                <a:latin typeface="Monotype Corsiva" panose="03010101010201010101" pitchFamily="66" charset="0"/>
              </a:rPr>
              <a:t> Web </a:t>
            </a:r>
            <a:endParaRPr lang="en-ID" sz="7200" dirty="0">
              <a:latin typeface="Monotype Corsiva" panose="03010101010201010101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BA322C7-241A-40C3-9558-EF872C472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0504" y="3602038"/>
            <a:ext cx="9117496" cy="1725336"/>
          </a:xfrm>
        </p:spPr>
        <p:txBody>
          <a:bodyPr/>
          <a:lstStyle/>
          <a:p>
            <a:r>
              <a:rPr lang="en-US" dirty="0" err="1">
                <a:latin typeface="Monotype Corsiva" panose="03010101010201010101" pitchFamily="66" charset="0"/>
              </a:rPr>
              <a:t>Basirudin</a:t>
            </a:r>
            <a:r>
              <a:rPr lang="en-US" dirty="0">
                <a:latin typeface="Monotype Corsiva" panose="03010101010201010101" pitchFamily="66" charset="0"/>
              </a:rPr>
              <a:t> </a:t>
            </a:r>
            <a:r>
              <a:rPr lang="en-US" dirty="0" err="1">
                <a:latin typeface="Monotype Corsiva" panose="03010101010201010101" pitchFamily="66" charset="0"/>
              </a:rPr>
              <a:t>Ansor</a:t>
            </a:r>
            <a:endParaRPr lang="en-ID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49913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7E90CE-6F48-4AEB-997E-B2A91C02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800" b="1" dirty="0" err="1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Protokol</a:t>
            </a:r>
            <a:endParaRPr lang="en-ID" sz="4800" b="1" dirty="0">
              <a:latin typeface="Monotype Corsiva" panose="03010101010201010101" pitchFamily="66" charset="0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EABCCE-D3EC-4FB8-8233-884B800E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Book Antiqua" panose="02040602050305030304" pitchFamily="18" charset="0"/>
              </a:rPr>
              <a:t>Aturan</a:t>
            </a:r>
            <a:r>
              <a:rPr lang="en-US" altLang="en-US" dirty="0">
                <a:latin typeface="Book Antiqua" panose="02040602050305030304" pitchFamily="18" charset="0"/>
              </a:rPr>
              <a:t> dan </a:t>
            </a:r>
            <a:r>
              <a:rPr lang="en-US" altLang="en-US" dirty="0" err="1">
                <a:latin typeface="Book Antiqua" panose="02040602050305030304" pitchFamily="18" charset="0"/>
              </a:rPr>
              <a:t>Prosedur</a:t>
            </a:r>
            <a:endParaRPr lang="en-US" altLang="en-US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Book Antiqua" panose="02040602050305030304" pitchFamily="18" charset="0"/>
              </a:rPr>
              <a:t>Standar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Komunikasi</a:t>
            </a:r>
            <a:endParaRPr lang="en-US" altLang="en-US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Book Antiqua" panose="02040602050305030304" pitchFamily="18" charset="0"/>
              </a:rPr>
              <a:t>Jaringan</a:t>
            </a:r>
            <a:r>
              <a:rPr lang="en-US" altLang="en-US" dirty="0">
                <a:latin typeface="Book Antiqua" panose="02040602050305030304" pitchFamily="18" charset="0"/>
              </a:rPr>
              <a:t> dan </a:t>
            </a:r>
            <a:r>
              <a:rPr lang="en-US" altLang="en-US" dirty="0" err="1">
                <a:latin typeface="Book Antiqua" panose="02040602050305030304" pitchFamily="18" charset="0"/>
              </a:rPr>
              <a:t>Komputer</a:t>
            </a:r>
            <a:endParaRPr lang="en-US" altLang="en-US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Book Antiqua" panose="02040602050305030304" pitchFamily="18" charset="0"/>
              </a:rPr>
              <a:t>Encoding dan Decoding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Book Antiqua" panose="02040602050305030304" pitchFamily="18" charset="0"/>
              </a:rPr>
              <a:t>Pembentukan</a:t>
            </a:r>
            <a:r>
              <a:rPr lang="en-US" altLang="en-US" dirty="0">
                <a:latin typeface="Book Antiqua" panose="02040602050305030304" pitchFamily="18" charset="0"/>
              </a:rPr>
              <a:t> dan </a:t>
            </a:r>
            <a:r>
              <a:rPr lang="en-US" altLang="en-US" dirty="0" err="1">
                <a:latin typeface="Book Antiqua" panose="02040602050305030304" pitchFamily="18" charset="0"/>
              </a:rPr>
              <a:t>Pemecahan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Paket</a:t>
            </a:r>
            <a:r>
              <a:rPr lang="en-US" altLang="en-US" dirty="0">
                <a:latin typeface="Book Antiqua" panose="02040602050305030304" pitchFamily="18" charset="0"/>
              </a:rPr>
              <a:t> Data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Book Antiqua" panose="02040602050305030304" pitchFamily="18" charset="0"/>
              </a:rPr>
              <a:t>Manajemen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Kesalahan</a:t>
            </a:r>
            <a:endParaRPr lang="en-US" altLang="en-US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Book Antiqua" panose="02040602050305030304" pitchFamily="18" charset="0"/>
              </a:rPr>
              <a:t>Keamanan</a:t>
            </a:r>
            <a:r>
              <a:rPr lang="en-US" altLang="en-US" dirty="0">
                <a:latin typeface="Book Antiqua" panose="02040602050305030304" pitchFamily="18" charset="0"/>
              </a:rPr>
              <a:t> dan </a:t>
            </a:r>
            <a:r>
              <a:rPr lang="en-US" altLang="en-US" dirty="0" err="1">
                <a:latin typeface="Book Antiqua" panose="02040602050305030304" pitchFamily="18" charset="0"/>
              </a:rPr>
              <a:t>Privasi</a:t>
            </a:r>
            <a:endParaRPr lang="en-US" altLang="en-US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86251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7E90CE-6F48-4AEB-997E-B2A91C02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HTTP (Hypertext Transfer Protocol)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EABCCE-D3EC-4FB8-8233-884B800E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Book Antiqua" panose="02040602050305030304" pitchFamily="18" charset="0"/>
              </a:rPr>
              <a:t>Adalah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protokol</a:t>
            </a:r>
            <a:r>
              <a:rPr lang="en-US" altLang="en-US" dirty="0">
                <a:latin typeface="Book Antiqua" panose="02040602050305030304" pitchFamily="18" charset="0"/>
              </a:rPr>
              <a:t> yang </a:t>
            </a:r>
            <a:r>
              <a:rPr lang="en-US" altLang="en-US" dirty="0" err="1">
                <a:latin typeface="Book Antiqua" panose="02040602050305030304" pitchFamily="18" charset="0"/>
              </a:rPr>
              <a:t>menentukan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aturan</a:t>
            </a:r>
            <a:r>
              <a:rPr lang="en-US" altLang="en-US" dirty="0">
                <a:latin typeface="Book Antiqua" panose="02040602050305030304" pitchFamily="18" charset="0"/>
              </a:rPr>
              <a:t> yang </a:t>
            </a:r>
            <a:r>
              <a:rPr lang="en-US" altLang="en-US" dirty="0" err="1">
                <a:latin typeface="Book Antiqua" panose="02040602050305030304" pitchFamily="18" charset="0"/>
              </a:rPr>
              <a:t>perlu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diikuti</a:t>
            </a:r>
            <a:r>
              <a:rPr lang="en-US" altLang="en-US" dirty="0">
                <a:latin typeface="Book Antiqua" panose="02040602050305030304" pitchFamily="18" charset="0"/>
              </a:rPr>
              <a:t> oleh web browser </a:t>
            </a:r>
            <a:r>
              <a:rPr lang="en-US" altLang="en-US" dirty="0" err="1">
                <a:latin typeface="Book Antiqua" panose="02040602050305030304" pitchFamily="18" charset="0"/>
              </a:rPr>
              <a:t>dalam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meminta</a:t>
            </a:r>
            <a:r>
              <a:rPr lang="en-US" altLang="en-US" dirty="0">
                <a:latin typeface="Book Antiqua" panose="02040602050305030304" pitchFamily="18" charset="0"/>
              </a:rPr>
              <a:t> dan </a:t>
            </a:r>
            <a:r>
              <a:rPr lang="en-US" altLang="en-US" dirty="0" err="1">
                <a:latin typeface="Book Antiqua" panose="02040602050305030304" pitchFamily="18" charset="0"/>
              </a:rPr>
              <a:t>mengambil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suatu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dokumen</a:t>
            </a:r>
            <a:r>
              <a:rPr lang="en-US" altLang="en-US" dirty="0">
                <a:latin typeface="Book Antiqua" panose="02040602050305030304" pitchFamily="18" charset="0"/>
              </a:rPr>
              <a:t> dan oleh web server </a:t>
            </a:r>
            <a:r>
              <a:rPr lang="en-US" altLang="en-US" dirty="0" err="1">
                <a:latin typeface="Book Antiqua" panose="02040602050305030304" pitchFamily="18" charset="0"/>
              </a:rPr>
              <a:t>dalam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menyediakan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dokumen</a:t>
            </a:r>
            <a:r>
              <a:rPr lang="en-US" altLang="en-US" dirty="0">
                <a:latin typeface="Book Antiqua" panose="02040602050305030304" pitchFamily="18" charset="0"/>
              </a:rPr>
              <a:t> yang </a:t>
            </a:r>
            <a:r>
              <a:rPr lang="en-US" altLang="en-US" dirty="0" err="1">
                <a:latin typeface="Book Antiqua" panose="02040602050305030304" pitchFamily="18" charset="0"/>
              </a:rPr>
              <a:t>diminta</a:t>
            </a:r>
            <a:r>
              <a:rPr lang="en-US" altLang="en-US" dirty="0">
                <a:latin typeface="Book Antiqua" panose="02040602050305030304" pitchFamily="18" charset="0"/>
              </a:rPr>
              <a:t> web browser. </a:t>
            </a:r>
            <a:r>
              <a:rPr lang="en-US" altLang="en-US" dirty="0" err="1">
                <a:latin typeface="Book Antiqua" panose="02040602050305030304" pitchFamily="18" charset="0"/>
              </a:rPr>
              <a:t>Protokol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ini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merupakan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protokol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standar</a:t>
            </a:r>
            <a:r>
              <a:rPr lang="en-US" altLang="en-US" dirty="0">
                <a:latin typeface="Book Antiqua" panose="02040602050305030304" pitchFamily="18" charset="0"/>
              </a:rPr>
              <a:t> yang </a:t>
            </a:r>
            <a:r>
              <a:rPr lang="en-US" altLang="en-US" dirty="0" err="1">
                <a:latin typeface="Book Antiqua" panose="02040602050305030304" pitchFamily="18" charset="0"/>
              </a:rPr>
              <a:t>digunakan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untuk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mengakses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dokumen</a:t>
            </a:r>
            <a:r>
              <a:rPr lang="en-US" altLang="en-US" dirty="0">
                <a:latin typeface="Book Antiqua" panose="02040602050305030304" pitchFamily="18" charset="0"/>
              </a:rPr>
              <a:t> HTML.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686072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7E90CE-6F48-4AEB-997E-B2A91C02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EABCCE-D3EC-4FB8-8233-884B800E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Book Antiqua" panose="02040602050305030304" pitchFamily="18" charset="0"/>
              </a:rPr>
              <a:t>DNS </a:t>
            </a:r>
            <a:r>
              <a:rPr lang="en-US" altLang="en-US" dirty="0" err="1">
                <a:latin typeface="Book Antiqua" panose="02040602050305030304" pitchFamily="18" charset="0"/>
              </a:rPr>
              <a:t>singkatan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dari</a:t>
            </a:r>
            <a:r>
              <a:rPr lang="en-US" altLang="en-US" dirty="0">
                <a:latin typeface="Book Antiqua" panose="02040602050305030304" pitchFamily="18" charset="0"/>
              </a:rPr>
              <a:t> Domain Name Server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Book Antiqua" panose="02040602050305030304" pitchFamily="18" charset="0"/>
              </a:rPr>
              <a:t>DNS </a:t>
            </a:r>
            <a:r>
              <a:rPr lang="en-US" altLang="en-US" dirty="0" err="1">
                <a:latin typeface="Book Antiqua" panose="02040602050305030304" pitchFamily="18" charset="0"/>
              </a:rPr>
              <a:t>merupakan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tempat</a:t>
            </a:r>
            <a:r>
              <a:rPr lang="en-US" altLang="en-US" dirty="0">
                <a:latin typeface="Book Antiqua" panose="02040602050305030304" pitchFamily="18" charset="0"/>
              </a:rPr>
              <a:t> yang </a:t>
            </a:r>
            <a:r>
              <a:rPr lang="en-US" altLang="en-US" dirty="0" err="1">
                <a:latin typeface="Book Antiqua" panose="02040602050305030304" pitchFamily="18" charset="0"/>
              </a:rPr>
              <a:t>berisi</a:t>
            </a:r>
            <a:r>
              <a:rPr lang="en-US" altLang="en-US" dirty="0">
                <a:latin typeface="Book Antiqua" panose="02040602050305030304" pitchFamily="18" charset="0"/>
              </a:rPr>
              <a:t> data </a:t>
            </a:r>
            <a:r>
              <a:rPr lang="en-US" altLang="en-US" dirty="0" err="1">
                <a:latin typeface="Book Antiqua" panose="02040602050305030304" pitchFamily="18" charset="0"/>
              </a:rPr>
              <a:t>katalog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pemetaan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antara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nama</a:t>
            </a:r>
            <a:r>
              <a:rPr lang="en-US" altLang="en-US" dirty="0">
                <a:latin typeface="Book Antiqua" panose="02040602050305030304" pitchFamily="18" charset="0"/>
              </a:rPr>
              <a:t> domain di URL </a:t>
            </a:r>
            <a:r>
              <a:rPr lang="en-US" altLang="en-US" dirty="0" err="1">
                <a:latin typeface="Book Antiqua" panose="02040602050305030304" pitchFamily="18" charset="0"/>
              </a:rPr>
              <a:t>menuju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lokasi</a:t>
            </a:r>
            <a:r>
              <a:rPr lang="en-US" altLang="en-US" dirty="0">
                <a:latin typeface="Book Antiqua" panose="02040602050305030304" pitchFamily="18" charset="0"/>
              </a:rPr>
              <a:t> IP </a:t>
            </a:r>
            <a:r>
              <a:rPr lang="en-US" altLang="en-US" dirty="0" err="1">
                <a:latin typeface="Book Antiqua" panose="02040602050305030304" pitchFamily="18" charset="0"/>
              </a:rPr>
              <a:t>komputer</a:t>
            </a:r>
            <a:endParaRPr lang="en-US" altLang="en-US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Book Antiqua" panose="02040602050305030304" pitchFamily="18" charset="0"/>
              </a:rPr>
              <a:t>Saat</a:t>
            </a:r>
            <a:r>
              <a:rPr lang="en-US" altLang="en-US" dirty="0">
                <a:latin typeface="Book Antiqua" panose="02040602050305030304" pitchFamily="18" charset="0"/>
              </a:rPr>
              <a:t> Web Browser </a:t>
            </a:r>
            <a:r>
              <a:rPr lang="en-US" altLang="en-US" dirty="0" err="1">
                <a:latin typeface="Book Antiqua" panose="02040602050305030304" pitchFamily="18" charset="0"/>
              </a:rPr>
              <a:t>mengakses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sebuah</a:t>
            </a:r>
            <a:r>
              <a:rPr lang="en-US" altLang="en-US" dirty="0">
                <a:latin typeface="Book Antiqua" panose="02040602050305030304" pitchFamily="18" charset="0"/>
              </a:rPr>
              <a:t> domain di web, </a:t>
            </a:r>
            <a:r>
              <a:rPr lang="en-US" altLang="en-US" dirty="0" err="1">
                <a:latin typeface="Book Antiqua" panose="02040602050305030304" pitchFamily="18" charset="0"/>
              </a:rPr>
              <a:t>sebenarnya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prosesnya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akan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bertanya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ke</a:t>
            </a:r>
            <a:r>
              <a:rPr lang="en-US" altLang="en-US" dirty="0">
                <a:latin typeface="Book Antiqua" panose="02040602050305030304" pitchFamily="18" charset="0"/>
              </a:rPr>
              <a:t> DNS </a:t>
            </a:r>
            <a:r>
              <a:rPr lang="en-US" altLang="en-US" dirty="0" err="1">
                <a:latin typeface="Book Antiqua" panose="02040602050305030304" pitchFamily="18" charset="0"/>
              </a:rPr>
              <a:t>untuk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mendapatkan</a:t>
            </a:r>
            <a:r>
              <a:rPr lang="en-US" altLang="en-US" dirty="0">
                <a:latin typeface="Book Antiqua" panose="02040602050305030304" pitchFamily="18" charset="0"/>
              </a:rPr>
              <a:t> IP, </a:t>
            </a:r>
            <a:r>
              <a:rPr lang="en-US" altLang="en-US" dirty="0" err="1">
                <a:latin typeface="Book Antiqua" panose="02040602050305030304" pitchFamily="18" charset="0"/>
              </a:rPr>
              <a:t>lalu</a:t>
            </a:r>
            <a:r>
              <a:rPr lang="en-US" altLang="en-US" dirty="0">
                <a:latin typeface="Book Antiqua" panose="02040602050305030304" pitchFamily="18" charset="0"/>
              </a:rPr>
              <a:t> Web Browser </a:t>
            </a:r>
            <a:r>
              <a:rPr lang="en-US" altLang="en-US" dirty="0" err="1">
                <a:latin typeface="Book Antiqua" panose="02040602050305030304" pitchFamily="18" charset="0"/>
              </a:rPr>
              <a:t>akan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melakukan</a:t>
            </a:r>
            <a:r>
              <a:rPr lang="en-US" altLang="en-US" dirty="0">
                <a:latin typeface="Book Antiqua" panose="02040602050305030304" pitchFamily="18" charset="0"/>
              </a:rPr>
              <a:t> request </a:t>
            </a:r>
            <a:r>
              <a:rPr lang="en-US" altLang="en-US" dirty="0" err="1">
                <a:latin typeface="Book Antiqua" panose="02040602050305030304" pitchFamily="18" charset="0"/>
              </a:rPr>
              <a:t>ke</a:t>
            </a:r>
            <a:r>
              <a:rPr lang="en-US" altLang="en-US" dirty="0">
                <a:latin typeface="Book Antiqua" panose="02040602050305030304" pitchFamily="18" charset="0"/>
              </a:rPr>
              <a:t> IP </a:t>
            </a:r>
            <a:r>
              <a:rPr lang="en-US" altLang="en-US" dirty="0" err="1">
                <a:latin typeface="Book Antiqua" panose="02040602050305030304" pitchFamily="18" charset="0"/>
              </a:rPr>
              <a:t>tersebut</a:t>
            </a:r>
            <a:endParaRPr lang="en-US" altLang="en-US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Book Antiqua" panose="02040602050305030304" pitchFamily="18" charset="0"/>
              </a:rPr>
              <a:t>Untuk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mengecek</a:t>
            </a:r>
            <a:r>
              <a:rPr lang="en-US" altLang="en-US" dirty="0">
                <a:latin typeface="Book Antiqua" panose="02040602050305030304" pitchFamily="18" charset="0"/>
              </a:rPr>
              <a:t> IP </a:t>
            </a:r>
            <a:r>
              <a:rPr lang="en-US" altLang="en-US" dirty="0" err="1">
                <a:latin typeface="Book Antiqua" panose="02040602050305030304" pitchFamily="18" charset="0"/>
              </a:rPr>
              <a:t>sebuah</a:t>
            </a:r>
            <a:r>
              <a:rPr lang="en-US" altLang="en-US" dirty="0">
                <a:latin typeface="Book Antiqua" panose="02040602050305030304" pitchFamily="18" charset="0"/>
              </a:rPr>
              <a:t> domain, </a:t>
            </a:r>
            <a:r>
              <a:rPr lang="en-US" altLang="en-US" dirty="0" err="1">
                <a:latin typeface="Book Antiqua" panose="02040602050305030304" pitchFamily="18" charset="0"/>
              </a:rPr>
              <a:t>kita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bisa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gunakan</a:t>
            </a:r>
            <a:r>
              <a:rPr lang="en-US" altLang="en-US" dirty="0">
                <a:latin typeface="Book Antiqua" panose="02040602050305030304" pitchFamily="18" charset="0"/>
              </a:rPr>
              <a:t> website </a:t>
            </a:r>
            <a:r>
              <a:rPr lang="en-US" altLang="en-US" dirty="0">
                <a:latin typeface="Book Antiqua" panose="02040602050305030304" pitchFamily="18" charset="0"/>
                <a:hlinkClick r:id="rId2"/>
              </a:rPr>
              <a:t>https://www.whatismyip.com/dns-lookup/</a:t>
            </a:r>
            <a:endParaRPr lang="en-US" altLang="en-US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altLang="en-US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7571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7E90CE-6F48-4AEB-997E-B2A91C02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URL (Uniform Resource Locator)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EABCCE-D3EC-4FB8-8233-884B800E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Book Antiqua" panose="02040602050305030304" pitchFamily="18" charset="0"/>
              </a:rPr>
              <a:t>URL </a:t>
            </a:r>
            <a:r>
              <a:rPr lang="en-US" altLang="en-US" dirty="0" err="1">
                <a:latin typeface="Book Antiqua" panose="02040602050305030304" pitchFamily="18" charset="0"/>
              </a:rPr>
              <a:t>merupakan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alamat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dari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sebuah</a:t>
            </a:r>
            <a:r>
              <a:rPr lang="en-US" altLang="en-US" dirty="0">
                <a:latin typeface="Book Antiqua" panose="02040602050305030304" pitchFamily="18" charset="0"/>
              </a:rPr>
              <a:t> resource di Web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Book Antiqua" panose="02040602050305030304" pitchFamily="18" charset="0"/>
              </a:rPr>
              <a:t>URL </a:t>
            </a:r>
            <a:r>
              <a:rPr lang="en-US" altLang="en-US" dirty="0" err="1">
                <a:latin typeface="Book Antiqua" panose="02040602050305030304" pitchFamily="18" charset="0"/>
              </a:rPr>
              <a:t>wajib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kita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gunakan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untuk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menuju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informasi</a:t>
            </a:r>
            <a:r>
              <a:rPr lang="en-US" altLang="en-US" dirty="0">
                <a:latin typeface="Book Antiqua" panose="02040602050305030304" pitchFamily="18" charset="0"/>
              </a:rPr>
              <a:t> resource yang </a:t>
            </a:r>
            <a:r>
              <a:rPr lang="en-US" altLang="en-US" dirty="0" err="1">
                <a:latin typeface="Book Antiqua" panose="02040602050305030304" pitchFamily="18" charset="0"/>
              </a:rPr>
              <a:t>akan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kita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tuju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dalam</a:t>
            </a:r>
            <a:r>
              <a:rPr lang="en-US" altLang="en-US" dirty="0">
                <a:latin typeface="Book Antiqua" panose="02040602050305030304" pitchFamily="18" charset="0"/>
              </a:rPr>
              <a:t> Web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Book Antiqua" panose="02040602050305030304" pitchFamily="18" charset="0"/>
              </a:rPr>
              <a:t>Tanpa</a:t>
            </a:r>
            <a:r>
              <a:rPr lang="en-US" altLang="en-US" dirty="0">
                <a:latin typeface="Book Antiqua" panose="02040602050305030304" pitchFamily="18" charset="0"/>
              </a:rPr>
              <a:t> URL, Client </a:t>
            </a:r>
            <a:r>
              <a:rPr lang="en-US" altLang="en-US" dirty="0" err="1">
                <a:latin typeface="Book Antiqua" panose="02040602050305030304" pitchFamily="18" charset="0"/>
              </a:rPr>
              <a:t>atau</a:t>
            </a:r>
            <a:r>
              <a:rPr lang="en-US" altLang="en-US" dirty="0">
                <a:latin typeface="Book Antiqua" panose="02040602050305030304" pitchFamily="18" charset="0"/>
              </a:rPr>
              <a:t> Server </a:t>
            </a:r>
            <a:r>
              <a:rPr lang="en-US" altLang="en-US" dirty="0" err="1">
                <a:latin typeface="Book Antiqua" panose="02040602050305030304" pitchFamily="18" charset="0"/>
              </a:rPr>
              <a:t>tidak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akan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mengerti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informasi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apa</a:t>
            </a:r>
            <a:r>
              <a:rPr lang="en-US" altLang="en-US" dirty="0">
                <a:latin typeface="Book Antiqua" panose="02040602050305030304" pitchFamily="18" charset="0"/>
              </a:rPr>
              <a:t> yang </a:t>
            </a:r>
            <a:r>
              <a:rPr lang="en-US" altLang="en-US" dirty="0" err="1">
                <a:latin typeface="Book Antiqua" panose="02040602050305030304" pitchFamily="18" charset="0"/>
              </a:rPr>
              <a:t>ingin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kita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cari</a:t>
            </a:r>
            <a:endParaRPr lang="en-US" alt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828558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7E90CE-6F48-4AEB-997E-B2A91C02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Anatomi</a:t>
            </a:r>
            <a:r>
              <a:rPr lang="en-US" sz="4800" b="1" dirty="0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EABCCE-D3EC-4FB8-8233-884B800E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Book Antiqua" panose="02040602050305030304" pitchFamily="18" charset="0"/>
              </a:rPr>
              <a:t>URL </a:t>
            </a:r>
            <a:r>
              <a:rPr lang="en-US" altLang="en-US" dirty="0" err="1">
                <a:latin typeface="Book Antiqua" panose="02040602050305030304" pitchFamily="18" charset="0"/>
              </a:rPr>
              <a:t>terdiri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dari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beberapa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bagian</a:t>
            </a:r>
            <a:endParaRPr lang="en-US" altLang="en-US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Book Antiqua" panose="02040602050305030304" pitchFamily="18" charset="0"/>
              </a:rPr>
              <a:t>Beberapa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bagian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wajib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ada</a:t>
            </a:r>
            <a:r>
              <a:rPr lang="en-US" altLang="en-US" dirty="0">
                <a:latin typeface="Book Antiqua" panose="02040602050305030304" pitchFamily="18" charset="0"/>
              </a:rPr>
              <a:t>, </a:t>
            </a:r>
            <a:r>
              <a:rPr lang="en-US" altLang="en-US" dirty="0" err="1">
                <a:latin typeface="Book Antiqua" panose="02040602050305030304" pitchFamily="18" charset="0"/>
              </a:rPr>
              <a:t>beberapa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bagian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tidak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wajib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ada</a:t>
            </a:r>
            <a:endParaRPr lang="en-US" altLang="en-US" dirty="0"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Book Antiqua" panose="02040602050305030304" pitchFamily="18" charset="0"/>
              </a:rPr>
              <a:t>Berikut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adalah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contoh</a:t>
            </a:r>
            <a:r>
              <a:rPr lang="en-US" altLang="en-US" dirty="0">
                <a:latin typeface="Book Antiqua" panose="02040602050305030304" pitchFamily="18" charset="0"/>
              </a:rPr>
              <a:t> URL :</a:t>
            </a:r>
          </a:p>
          <a:p>
            <a:pPr marL="0" indent="0" algn="just">
              <a:buNone/>
            </a:pPr>
            <a:r>
              <a:rPr lang="en-US" altLang="en-US" dirty="0">
                <a:latin typeface="Book Antiqua" panose="02040602050305030304" pitchFamily="18" charset="0"/>
                <a:hlinkClick r:id="rId2"/>
              </a:rPr>
              <a:t>https://www.google.com/</a:t>
            </a:r>
            <a:endParaRPr lang="en-US" altLang="en-US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altLang="en-US" dirty="0">
                <a:latin typeface="Book Antiqua" panose="02040602050305030304" pitchFamily="18" charset="0"/>
                <a:hlinkClick r:id="rId3"/>
              </a:rPr>
              <a:t>https://www.google.com/search?q=helloworld</a:t>
            </a:r>
            <a:endParaRPr lang="en-US" alt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4654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7E90CE-6F48-4AEB-997E-B2A91C02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Client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EABCCE-D3EC-4FB8-8233-884B800E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Book Antiqua" panose="02040602050305030304" pitchFamily="18" charset="0"/>
              </a:rPr>
              <a:t>Dalam</a:t>
            </a:r>
            <a:r>
              <a:rPr lang="en-US" altLang="en-US" dirty="0">
                <a:latin typeface="Book Antiqua" panose="02040602050305030304" pitchFamily="18" charset="0"/>
              </a:rPr>
              <a:t> dunia internet </a:t>
            </a:r>
            <a:r>
              <a:rPr lang="en-US" altLang="en-US" dirty="0" err="1">
                <a:latin typeface="Book Antiqua" panose="02040602050305030304" pitchFamily="18" charset="0"/>
              </a:rPr>
              <a:t>selalu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terdapat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dua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sisi</a:t>
            </a:r>
            <a:r>
              <a:rPr lang="en-US" altLang="en-US" dirty="0">
                <a:latin typeface="Book Antiqua" panose="02040602050305030304" pitchFamily="18" charset="0"/>
              </a:rPr>
              <a:t> yang </a:t>
            </a:r>
            <a:r>
              <a:rPr lang="en-US" altLang="en-US" dirty="0" err="1">
                <a:latin typeface="Book Antiqua" panose="02040602050305030304" pitchFamily="18" charset="0"/>
              </a:rPr>
              <a:t>saling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mendukung</a:t>
            </a:r>
            <a:r>
              <a:rPr lang="en-US" altLang="en-US" dirty="0">
                <a:latin typeface="Book Antiqua" panose="02040602050305030304" pitchFamily="18" charset="0"/>
              </a:rPr>
              <a:t>, </a:t>
            </a:r>
            <a:r>
              <a:rPr lang="en-US" altLang="en-US" dirty="0" err="1">
                <a:latin typeface="Book Antiqua" panose="02040602050305030304" pitchFamily="18" charset="0"/>
              </a:rPr>
              <a:t>yaitu</a:t>
            </a:r>
            <a:r>
              <a:rPr lang="en-US" altLang="en-US" dirty="0">
                <a:latin typeface="Book Antiqua" panose="0204060205030503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Book Antiqua" panose="02040602050305030304" pitchFamily="18" charset="0"/>
              </a:rPr>
              <a:t>Server : </a:t>
            </a:r>
            <a:r>
              <a:rPr lang="en-US" altLang="en-US" dirty="0" err="1">
                <a:latin typeface="Book Antiqua" panose="02040602050305030304" pitchFamily="18" charset="0"/>
              </a:rPr>
              <a:t>penyedia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berbagai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layanan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termasuk</a:t>
            </a:r>
            <a:r>
              <a:rPr lang="en-US" altLang="en-US" dirty="0">
                <a:latin typeface="Book Antiqua" panose="02040602050305030304" pitchFamily="18" charset="0"/>
              </a:rPr>
              <a:t> web. </a:t>
            </a:r>
            <a:r>
              <a:rPr lang="en-US" altLang="en-US" dirty="0" err="1">
                <a:latin typeface="Book Antiqua" panose="02040602050305030304" pitchFamily="18" charset="0"/>
              </a:rPr>
              <a:t>Layanan</a:t>
            </a:r>
            <a:r>
              <a:rPr lang="en-US" altLang="en-US" dirty="0">
                <a:latin typeface="Book Antiqua" panose="02040602050305030304" pitchFamily="18" charset="0"/>
              </a:rPr>
              <a:t> web </a:t>
            </a:r>
            <a:r>
              <a:rPr lang="en-US" altLang="en-US" dirty="0" err="1">
                <a:latin typeface="Book Antiqua" panose="02040602050305030304" pitchFamily="18" charset="0"/>
              </a:rPr>
              <a:t>ditangani</a:t>
            </a:r>
            <a:r>
              <a:rPr lang="en-US" altLang="en-US" dirty="0">
                <a:latin typeface="Book Antiqua" panose="02040602050305030304" pitchFamily="18" charset="0"/>
              </a:rPr>
              <a:t> oleh </a:t>
            </a:r>
            <a:r>
              <a:rPr lang="en-US" altLang="en-US" dirty="0" err="1">
                <a:latin typeface="Book Antiqua" panose="02040602050305030304" pitchFamily="18" charset="0"/>
              </a:rPr>
              <a:t>sebuah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aplikasi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bernama</a:t>
            </a:r>
            <a:r>
              <a:rPr lang="en-US" altLang="en-US" dirty="0">
                <a:latin typeface="Book Antiqua" panose="02040602050305030304" pitchFamily="18" charset="0"/>
              </a:rPr>
              <a:t> web server.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Book Antiqua" panose="02040602050305030304" pitchFamily="18" charset="0"/>
              </a:rPr>
              <a:t>Client : </a:t>
            </a:r>
            <a:r>
              <a:rPr lang="en-US" altLang="en-US" dirty="0" err="1">
                <a:latin typeface="Book Antiqua" panose="02040602050305030304" pitchFamily="18" charset="0"/>
              </a:rPr>
              <a:t>bertugas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mengakses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informasi</a:t>
            </a:r>
            <a:r>
              <a:rPr lang="en-US" altLang="en-US" dirty="0">
                <a:latin typeface="Book Antiqua" panose="02040602050305030304" pitchFamily="18" charset="0"/>
              </a:rPr>
              <a:t> yang </a:t>
            </a:r>
            <a:r>
              <a:rPr lang="en-US" altLang="en-US" dirty="0" err="1">
                <a:latin typeface="Book Antiqua" panose="02040602050305030304" pitchFamily="18" charset="0"/>
              </a:rPr>
              <a:t>disediakan</a:t>
            </a:r>
            <a:r>
              <a:rPr lang="en-US" altLang="en-US" dirty="0">
                <a:latin typeface="Book Antiqua" panose="02040602050305030304" pitchFamily="18" charset="0"/>
              </a:rPr>
              <a:t> oleh server. Pada </a:t>
            </a:r>
            <a:r>
              <a:rPr lang="en-US" altLang="en-US" dirty="0" err="1">
                <a:latin typeface="Book Antiqua" panose="02040602050305030304" pitchFamily="18" charset="0"/>
              </a:rPr>
              <a:t>layanan</a:t>
            </a:r>
            <a:r>
              <a:rPr lang="en-US" altLang="en-US" dirty="0">
                <a:latin typeface="Book Antiqua" panose="02040602050305030304" pitchFamily="18" charset="0"/>
              </a:rPr>
              <a:t> web, client </a:t>
            </a:r>
            <a:r>
              <a:rPr lang="en-US" altLang="en-US" dirty="0" err="1">
                <a:latin typeface="Book Antiqua" panose="02040602050305030304" pitchFamily="18" charset="0"/>
              </a:rPr>
              <a:t>dapat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berupa</a:t>
            </a:r>
            <a:r>
              <a:rPr lang="en-US" altLang="en-US" dirty="0">
                <a:latin typeface="Book Antiqua" panose="02040602050305030304" pitchFamily="18" charset="0"/>
              </a:rPr>
              <a:t> web browser.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dirty="0">
              <a:latin typeface="Book Antiqua" panose="020406020503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1A650E9-64B2-4732-86A4-714B0205F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4473644"/>
            <a:ext cx="53149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6248019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7E90CE-6F48-4AEB-997E-B2A91C02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Web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EABCCE-D3EC-4FB8-8233-884B800E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Book Antiqua" panose="02040602050305030304" pitchFamily="18" charset="0"/>
              </a:rPr>
              <a:t>Berjalan</a:t>
            </a:r>
            <a:r>
              <a:rPr lang="en-US" altLang="en-US" dirty="0">
                <a:latin typeface="Book Antiqua" panose="02040602050305030304" pitchFamily="18" charset="0"/>
              </a:rPr>
              <a:t> pada </a:t>
            </a:r>
            <a:r>
              <a:rPr lang="en-US" altLang="en-US" dirty="0" err="1">
                <a:latin typeface="Book Antiqua" panose="02040602050305030304" pitchFamily="18" charset="0"/>
              </a:rPr>
              <a:t>komputer</a:t>
            </a:r>
            <a:r>
              <a:rPr lang="en-US" altLang="en-US" dirty="0">
                <a:latin typeface="Book Antiqua" panose="02040602050305030304" pitchFamily="18" charset="0"/>
              </a:rPr>
              <a:t> user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Book Antiqua" panose="02040602050305030304" pitchFamily="18" charset="0"/>
              </a:rPr>
              <a:t>Merupakan</a:t>
            </a:r>
            <a:r>
              <a:rPr lang="en-US" altLang="en-US" dirty="0">
                <a:latin typeface="Book Antiqua" panose="02040602050305030304" pitchFamily="18" charset="0"/>
              </a:rPr>
              <a:t> tool </a:t>
            </a:r>
            <a:r>
              <a:rPr lang="en-US" altLang="en-US" dirty="0" err="1">
                <a:latin typeface="Book Antiqua" panose="02040602050305030304" pitchFamily="18" charset="0"/>
              </a:rPr>
              <a:t>untuk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melakukan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navigasi</a:t>
            </a:r>
            <a:r>
              <a:rPr lang="en-US" altLang="en-US" dirty="0">
                <a:latin typeface="Book Antiqua" panose="02040602050305030304" pitchFamily="18" charset="0"/>
              </a:rPr>
              <a:t> di web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Book Antiqua" panose="02040602050305030304" pitchFamily="18" charset="0"/>
              </a:rPr>
              <a:t>Menampilkan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dokumen</a:t>
            </a:r>
            <a:r>
              <a:rPr lang="en-US" altLang="en-US" dirty="0">
                <a:latin typeface="Book Antiqua" panose="02040602050305030304" pitchFamily="18" charset="0"/>
              </a:rPr>
              <a:t> web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altLang="en-US" dirty="0">
              <a:latin typeface="Book Antiqua" panose="020406020503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0E32303-A981-4D6F-9CFE-BCBBB328C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41" y="3409139"/>
            <a:ext cx="7346317" cy="27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8949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BDD842-526D-4FD0-87B5-0820E4C2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44EDF9-22A3-4D4D-BA76-297B024E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smtClean="0"/>
              <a:t>Tim 2 orang</a:t>
            </a:r>
          </a:p>
          <a:p>
            <a:r>
              <a:rPr lang="en-ID" dirty="0" err="1" smtClean="0"/>
              <a:t>Buat</a:t>
            </a:r>
            <a:r>
              <a:rPr lang="en-ID" dirty="0" smtClean="0"/>
              <a:t> </a:t>
            </a:r>
            <a:r>
              <a:rPr lang="en-ID" dirty="0"/>
              <a:t>Website (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konsep</a:t>
            </a:r>
            <a:endParaRPr lang="en-ID" dirty="0"/>
          </a:p>
          <a:p>
            <a:r>
              <a:rPr lang="en-ID" dirty="0"/>
              <a:t>Buat </a:t>
            </a:r>
            <a:r>
              <a:rPr lang="en-ID" dirty="0" err="1"/>
              <a:t>Akun</a:t>
            </a:r>
            <a:r>
              <a:rPr lang="en-ID" dirty="0"/>
              <a:t> GitHub,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Repositorynya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web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dibuat</a:t>
            </a:r>
            <a:endParaRPr lang="en-ID" dirty="0"/>
          </a:p>
          <a:p>
            <a:r>
              <a:rPr lang="en-ID" dirty="0" err="1"/>
              <a:t>Anggota</a:t>
            </a:r>
            <a:r>
              <a:rPr lang="en-ID" dirty="0"/>
              <a:t> yang lain di invite </a:t>
            </a:r>
            <a:r>
              <a:rPr lang="en-ID" dirty="0" err="1"/>
              <a:t>menjadi</a:t>
            </a:r>
            <a:r>
              <a:rPr lang="en-ID" dirty="0"/>
              <a:t> contributor pada repository </a:t>
            </a:r>
            <a:r>
              <a:rPr lang="en-ID" dirty="0" err="1"/>
              <a:t>tersebut</a:t>
            </a:r>
            <a:endParaRPr lang="en-ID" dirty="0"/>
          </a:p>
          <a:p>
            <a:r>
              <a:rPr lang="en-ID" dirty="0" err="1"/>
              <a:t>Lakukan</a:t>
            </a:r>
            <a:r>
              <a:rPr lang="en-ID" dirty="0"/>
              <a:t> initial push </a:t>
            </a:r>
            <a:r>
              <a:rPr lang="en-ID" dirty="0" err="1" smtClean="0"/>
              <a:t>ke</a:t>
            </a:r>
            <a:r>
              <a:rPr lang="en-ID" dirty="0" smtClean="0"/>
              <a:t> master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/>
              <a:t>isinya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anggota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file .docx .txt</a:t>
            </a:r>
          </a:p>
        </p:txBody>
      </p:sp>
    </p:spTree>
    <p:extLst>
      <p:ext uri="{BB962C8B-B14F-4D97-AF65-F5344CB8AC3E}">
        <p14:creationId xmlns:p14="http://schemas.microsoft.com/office/powerpoint/2010/main" val="122939974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C7ABAD-DBE8-40BD-B556-595CEA87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400" b="1" dirty="0" err="1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Apa</a:t>
            </a:r>
            <a:r>
              <a:rPr lang="en-ID" sz="4400" b="1" dirty="0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 </a:t>
            </a:r>
            <a:r>
              <a:rPr lang="en-ID" sz="4400" b="1" dirty="0" err="1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itu</a:t>
            </a:r>
            <a:r>
              <a:rPr lang="en-ID" sz="4400" b="1" dirty="0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 WEB?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AF83AC-D0C8-4DA8-AA6D-306429710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425455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0404FA-25B1-4F3D-91FE-EA42E8E4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W</a:t>
            </a:r>
            <a:r>
              <a:rPr lang="en-ID" sz="4400" b="1" dirty="0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EB?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7E6761-168E-4A18-B43E-14EE76DD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Book Antiqua" panose="02040602050305030304" pitchFamily="18" charset="0"/>
              </a:rPr>
              <a:t>Web, </a:t>
            </a:r>
            <a:r>
              <a:rPr lang="en-US" altLang="en-US" dirty="0" err="1">
                <a:latin typeface="Book Antiqua" panose="02040602050305030304" pitchFamily="18" charset="0"/>
              </a:rPr>
              <a:t>atau</a:t>
            </a:r>
            <a:r>
              <a:rPr lang="en-US" altLang="en-US" dirty="0">
                <a:latin typeface="Book Antiqua" panose="02040602050305030304" pitchFamily="18" charset="0"/>
              </a:rPr>
              <a:t> World Wide Web </a:t>
            </a:r>
            <a:r>
              <a:rPr lang="en-US" altLang="en-US" dirty="0" err="1">
                <a:latin typeface="Book Antiqua" panose="02040602050305030304" pitchFamily="18" charset="0"/>
              </a:rPr>
              <a:t>adalah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seluruh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jaringan</a:t>
            </a:r>
            <a:r>
              <a:rPr lang="en-US" altLang="en-US" dirty="0">
                <a:latin typeface="Book Antiqua" panose="02040602050305030304" pitchFamily="18" charset="0"/>
              </a:rPr>
              <a:t> global yang </a:t>
            </a:r>
            <a:r>
              <a:rPr lang="en-US" altLang="en-US" dirty="0" err="1">
                <a:latin typeface="Book Antiqua" panose="02040602050305030304" pitchFamily="18" charset="0"/>
              </a:rPr>
              <a:t>terdiri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dari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berbagai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halaman</a:t>
            </a:r>
            <a:r>
              <a:rPr lang="en-US" altLang="en-US" dirty="0">
                <a:latin typeface="Book Antiqua" panose="02040602050305030304" pitchFamily="18" charset="0"/>
              </a:rPr>
              <a:t> web, data, dan </a:t>
            </a:r>
            <a:r>
              <a:rPr lang="en-US" altLang="en-US" dirty="0" err="1">
                <a:latin typeface="Book Antiqua" panose="02040602050305030304" pitchFamily="18" charset="0"/>
              </a:rPr>
              <a:t>aplikasi</a:t>
            </a:r>
            <a:r>
              <a:rPr lang="en-US" altLang="en-US" dirty="0">
                <a:latin typeface="Book Antiqua" panose="02040602050305030304" pitchFamily="18" charset="0"/>
              </a:rPr>
              <a:t> yang </a:t>
            </a:r>
            <a:r>
              <a:rPr lang="en-US" altLang="en-US" dirty="0" err="1">
                <a:latin typeface="Book Antiqua" panose="02040602050305030304" pitchFamily="18" charset="0"/>
              </a:rPr>
              <a:t>terhubung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satu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sama</a:t>
            </a:r>
            <a:r>
              <a:rPr lang="en-US" altLang="en-US" dirty="0">
                <a:latin typeface="Book Antiqua" panose="02040602050305030304" pitchFamily="18" charset="0"/>
              </a:rPr>
              <a:t> lain </a:t>
            </a:r>
            <a:r>
              <a:rPr lang="en-US" altLang="en-US" dirty="0" err="1">
                <a:latin typeface="Book Antiqua" panose="02040602050305030304" pitchFamily="18" charset="0"/>
              </a:rPr>
              <a:t>melalui</a:t>
            </a:r>
            <a:r>
              <a:rPr lang="en-US" altLang="en-US" dirty="0">
                <a:latin typeface="Book Antiqua" panose="02040602050305030304" pitchFamily="18" charset="0"/>
              </a:rPr>
              <a:t> internet. Jadi, web </a:t>
            </a:r>
            <a:r>
              <a:rPr lang="en-US" altLang="en-US" dirty="0" err="1">
                <a:latin typeface="Book Antiqua" panose="02040602050305030304" pitchFamily="18" charset="0"/>
              </a:rPr>
              <a:t>adalah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keseluruhan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dari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semua</a:t>
            </a:r>
            <a:r>
              <a:rPr lang="en-US" altLang="en-US" dirty="0">
                <a:latin typeface="Book Antiqua" panose="02040602050305030304" pitchFamily="18" charset="0"/>
              </a:rPr>
              <a:t> yang </a:t>
            </a:r>
            <a:r>
              <a:rPr lang="en-US" altLang="en-US" dirty="0" err="1">
                <a:latin typeface="Book Antiqua" panose="02040602050305030304" pitchFamily="18" charset="0"/>
              </a:rPr>
              <a:t>ada</a:t>
            </a:r>
            <a:r>
              <a:rPr lang="en-US" altLang="en-US" dirty="0">
                <a:latin typeface="Book Antiqua" panose="02040602050305030304" pitchFamily="18" charset="0"/>
              </a:rPr>
              <a:t> di internet.</a:t>
            </a:r>
          </a:p>
        </p:txBody>
      </p:sp>
    </p:spTree>
    <p:extLst>
      <p:ext uri="{BB962C8B-B14F-4D97-AF65-F5344CB8AC3E}">
        <p14:creationId xmlns:p14="http://schemas.microsoft.com/office/powerpoint/2010/main" val="323307280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B6C2B7-EE82-4C25-BFA3-106D9B52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400" b="1" dirty="0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Terus </a:t>
            </a:r>
            <a:r>
              <a:rPr lang="en-ID" sz="4400" b="1" dirty="0" err="1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apa</a:t>
            </a:r>
            <a:r>
              <a:rPr lang="en-ID" sz="4400" b="1" dirty="0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 </a:t>
            </a:r>
            <a:r>
              <a:rPr lang="en-ID" sz="4400" b="1" dirty="0" err="1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bedanya</a:t>
            </a:r>
            <a:r>
              <a:rPr lang="en-ID" sz="4400" b="1" dirty="0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 </a:t>
            </a:r>
            <a:r>
              <a:rPr lang="en-ID" sz="4400" b="1" dirty="0" err="1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dengan</a:t>
            </a:r>
            <a:r>
              <a:rPr lang="en-ID" sz="4400" b="1" dirty="0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 WEBSITE?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E6FB20-6590-43D2-AB33-3A4647A9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947346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7AEF61-28C1-46DD-9B9C-76D6A805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W</a:t>
            </a:r>
            <a:r>
              <a:rPr lang="en-ID" sz="4400" b="1" dirty="0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EBSITE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9B6B3A-4C1B-4332-98FD-6B27D57E8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Book Antiqua" panose="02040602050305030304" pitchFamily="18" charset="0"/>
              </a:rPr>
              <a:t>Sebuah</a:t>
            </a:r>
            <a:r>
              <a:rPr lang="en-US" altLang="en-US" dirty="0">
                <a:latin typeface="Book Antiqua" panose="02040602050305030304" pitchFamily="18" charset="0"/>
              </a:rPr>
              <a:t> website </a:t>
            </a:r>
            <a:r>
              <a:rPr lang="en-US" altLang="en-US" dirty="0" err="1">
                <a:latin typeface="Book Antiqua" panose="02040602050305030304" pitchFamily="18" charset="0"/>
              </a:rPr>
              <a:t>adalah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bagian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dari</a:t>
            </a:r>
            <a:r>
              <a:rPr lang="en-US" altLang="en-US" dirty="0">
                <a:latin typeface="Book Antiqua" panose="02040602050305030304" pitchFamily="18" charset="0"/>
              </a:rPr>
              <a:t> web. </a:t>
            </a:r>
            <a:r>
              <a:rPr lang="en-US" altLang="en-US" dirty="0" err="1">
                <a:latin typeface="Book Antiqua" panose="02040602050305030304" pitchFamily="18" charset="0"/>
              </a:rPr>
              <a:t>Ini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adalah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satu</a:t>
            </a:r>
            <a:r>
              <a:rPr lang="en-US" altLang="en-US" dirty="0">
                <a:latin typeface="Book Antiqua" panose="02040602050305030304" pitchFamily="18" charset="0"/>
              </a:rPr>
              <a:t> set </a:t>
            </a:r>
            <a:r>
              <a:rPr lang="en-US" altLang="en-US" dirty="0" err="1">
                <a:latin typeface="Book Antiqua" panose="02040602050305030304" pitchFamily="18" charset="0"/>
              </a:rPr>
              <a:t>halaman</a:t>
            </a:r>
            <a:r>
              <a:rPr lang="en-US" altLang="en-US" dirty="0">
                <a:latin typeface="Book Antiqua" panose="02040602050305030304" pitchFamily="18" charset="0"/>
              </a:rPr>
              <a:t> web yang </a:t>
            </a:r>
            <a:r>
              <a:rPr lang="en-US" altLang="en-US" dirty="0" err="1">
                <a:latin typeface="Book Antiqua" panose="02040602050305030304" pitchFamily="18" charset="0"/>
              </a:rPr>
              <a:t>terkait</a:t>
            </a:r>
            <a:r>
              <a:rPr lang="en-US" altLang="en-US" dirty="0">
                <a:latin typeface="Book Antiqua" panose="02040602050305030304" pitchFamily="18" charset="0"/>
              </a:rPr>
              <a:t> dan </a:t>
            </a:r>
            <a:r>
              <a:rPr lang="en-US" altLang="en-US" dirty="0" err="1">
                <a:latin typeface="Book Antiqua" panose="02040602050305030304" pitchFamily="18" charset="0"/>
              </a:rPr>
              <a:t>diakses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melalui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alamat</a:t>
            </a:r>
            <a:r>
              <a:rPr lang="en-US" altLang="en-US" dirty="0">
                <a:latin typeface="Book Antiqua" panose="02040602050305030304" pitchFamily="18" charset="0"/>
              </a:rPr>
              <a:t> web </a:t>
            </a:r>
            <a:r>
              <a:rPr lang="en-US" altLang="en-US" dirty="0" err="1">
                <a:latin typeface="Book Antiqua" panose="02040602050305030304" pitchFamily="18" charset="0"/>
              </a:rPr>
              <a:t>tunggal</a:t>
            </a:r>
            <a:r>
              <a:rPr lang="en-US" altLang="en-US" dirty="0">
                <a:latin typeface="Book Antiqua" panose="02040602050305030304" pitchFamily="18" charset="0"/>
              </a:rPr>
              <a:t> (URL). Jadi, </a:t>
            </a:r>
            <a:r>
              <a:rPr lang="en-US" altLang="en-US" dirty="0" err="1">
                <a:latin typeface="Book Antiqua" panose="02040602050305030304" pitchFamily="18" charset="0"/>
              </a:rPr>
              <a:t>sementara</a:t>
            </a:r>
            <a:r>
              <a:rPr lang="en-US" altLang="en-US" dirty="0">
                <a:latin typeface="Book Antiqua" panose="02040602050305030304" pitchFamily="18" charset="0"/>
              </a:rPr>
              <a:t> "web" </a:t>
            </a:r>
            <a:r>
              <a:rPr lang="en-US" altLang="en-US" dirty="0" err="1">
                <a:latin typeface="Book Antiqua" panose="02040602050305030304" pitchFamily="18" charset="0"/>
              </a:rPr>
              <a:t>adalah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seluruh</a:t>
            </a:r>
            <a:r>
              <a:rPr lang="en-US" altLang="en-US" dirty="0">
                <a:latin typeface="Book Antiqua" panose="02040602050305030304" pitchFamily="18" charset="0"/>
              </a:rPr>
              <a:t> internet, "website" </a:t>
            </a:r>
            <a:r>
              <a:rPr lang="en-US" altLang="en-US" dirty="0" err="1">
                <a:latin typeface="Book Antiqua" panose="02040602050305030304" pitchFamily="18" charset="0"/>
              </a:rPr>
              <a:t>adalah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bagian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dari</a:t>
            </a:r>
            <a:r>
              <a:rPr lang="en-US" altLang="en-US" dirty="0">
                <a:latin typeface="Book Antiqua" panose="02040602050305030304" pitchFamily="18" charset="0"/>
              </a:rPr>
              <a:t> internet yang </a:t>
            </a:r>
            <a:r>
              <a:rPr lang="en-US" altLang="en-US" dirty="0" err="1">
                <a:latin typeface="Book Antiqua" panose="02040602050305030304" pitchFamily="18" charset="0"/>
              </a:rPr>
              <a:t>berisi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halaman-halaman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terkait</a:t>
            </a:r>
            <a:r>
              <a:rPr lang="en-US" altLang="en-US" dirty="0">
                <a:latin typeface="Book Antiqua" panose="02040602050305030304" pitchFamily="18" charset="0"/>
              </a:rPr>
              <a:t> yang </a:t>
            </a:r>
            <a:r>
              <a:rPr lang="en-US" altLang="en-US" dirty="0" err="1">
                <a:latin typeface="Book Antiqua" panose="02040602050305030304" pitchFamily="18" charset="0"/>
              </a:rPr>
              <a:t>mungkin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memiliki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tujuan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tertentu</a:t>
            </a:r>
            <a:r>
              <a:rPr lang="en-US" altLang="en-US" dirty="0">
                <a:latin typeface="Book Antiqua" panose="02040602050305030304" pitchFamily="18" charset="0"/>
              </a:rPr>
              <a:t>, </a:t>
            </a:r>
            <a:r>
              <a:rPr lang="en-US" altLang="en-US" dirty="0" err="1">
                <a:latin typeface="Book Antiqua" panose="02040602050305030304" pitchFamily="18" charset="0"/>
              </a:rPr>
              <a:t>seperti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menyediakan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informasi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atau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layanan</a:t>
            </a:r>
            <a:r>
              <a:rPr lang="en-US" altLang="en-US" dirty="0"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407427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7AEF61-28C1-46DD-9B9C-76D6A805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W</a:t>
            </a:r>
            <a:r>
              <a:rPr lang="en-ID" sz="4400" b="1" dirty="0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EB VS WEBSITE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9B6B3A-4C1B-4332-98FD-6B27D57E8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Book Antiqua" panose="02040602050305030304" pitchFamily="18" charset="0"/>
              </a:rPr>
              <a:t>Dengan</a:t>
            </a:r>
            <a:r>
              <a:rPr lang="en-US" altLang="en-US" dirty="0">
                <a:latin typeface="Book Antiqua" panose="02040602050305030304" pitchFamily="18" charset="0"/>
              </a:rPr>
              <a:t> kata lain, web </a:t>
            </a:r>
            <a:r>
              <a:rPr lang="en-US" altLang="en-US" dirty="0" err="1">
                <a:latin typeface="Book Antiqua" panose="02040602050305030304" pitchFamily="18" charset="0"/>
              </a:rPr>
              <a:t>adalah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seluruhnya</a:t>
            </a:r>
            <a:r>
              <a:rPr lang="en-US" altLang="en-US" dirty="0">
                <a:latin typeface="Book Antiqua" panose="02040602050305030304" pitchFamily="18" charset="0"/>
              </a:rPr>
              <a:t>, </a:t>
            </a:r>
            <a:r>
              <a:rPr lang="en-US" altLang="en-US" dirty="0" err="1">
                <a:latin typeface="Book Antiqua" panose="02040602050305030304" pitchFamily="18" charset="0"/>
              </a:rPr>
              <a:t>sedangkan</a:t>
            </a:r>
            <a:r>
              <a:rPr lang="en-US" altLang="en-US" dirty="0">
                <a:latin typeface="Book Antiqua" panose="02040602050305030304" pitchFamily="18" charset="0"/>
              </a:rPr>
              <a:t> website </a:t>
            </a:r>
            <a:r>
              <a:rPr lang="en-US" altLang="en-US" dirty="0" err="1">
                <a:latin typeface="Book Antiqua" panose="02040602050305030304" pitchFamily="18" charset="0"/>
              </a:rPr>
              <a:t>adalah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bagian-bagiannya</a:t>
            </a:r>
            <a:r>
              <a:rPr lang="en-US" altLang="en-US" dirty="0">
                <a:latin typeface="Book Antiqua" panose="02040602050305030304" pitchFamily="18" charset="0"/>
              </a:rPr>
              <a:t>. Jadi, </a:t>
            </a:r>
            <a:r>
              <a:rPr lang="en-US" altLang="en-US" dirty="0" err="1">
                <a:latin typeface="Book Antiqua" panose="02040602050305030304" pitchFamily="18" charset="0"/>
              </a:rPr>
              <a:t>setiap</a:t>
            </a:r>
            <a:r>
              <a:rPr lang="en-US" altLang="en-US" dirty="0">
                <a:latin typeface="Book Antiqua" panose="02040602050305030304" pitchFamily="18" charset="0"/>
              </a:rPr>
              <a:t> website </a:t>
            </a:r>
            <a:r>
              <a:rPr lang="en-US" altLang="en-US" dirty="0" err="1">
                <a:latin typeface="Book Antiqua" panose="02040602050305030304" pitchFamily="18" charset="0"/>
              </a:rPr>
              <a:t>adalah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bagian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dari</a:t>
            </a:r>
            <a:r>
              <a:rPr lang="en-US" altLang="en-US" dirty="0">
                <a:latin typeface="Book Antiqua" panose="02040602050305030304" pitchFamily="18" charset="0"/>
              </a:rPr>
              <a:t> web, </a:t>
            </a:r>
            <a:r>
              <a:rPr lang="en-US" altLang="en-US" dirty="0" err="1">
                <a:latin typeface="Book Antiqua" panose="02040602050305030304" pitchFamily="18" charset="0"/>
              </a:rPr>
              <a:t>tetapi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tidak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semua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hal</a:t>
            </a:r>
            <a:r>
              <a:rPr lang="en-US" altLang="en-US" dirty="0">
                <a:latin typeface="Book Antiqua" panose="02040602050305030304" pitchFamily="18" charset="0"/>
              </a:rPr>
              <a:t> di web </a:t>
            </a:r>
            <a:r>
              <a:rPr lang="en-US" altLang="en-US" dirty="0" err="1">
                <a:latin typeface="Book Antiqua" panose="02040602050305030304" pitchFamily="18" charset="0"/>
              </a:rPr>
              <a:t>adalah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sebuah</a:t>
            </a:r>
            <a:r>
              <a:rPr lang="en-US" altLang="en-US">
                <a:latin typeface="Book Antiqua" panose="02040602050305030304" pitchFamily="18" charset="0"/>
              </a:rPr>
              <a:t> </a:t>
            </a:r>
            <a:r>
              <a:rPr lang="en-US" altLang="en-US" smtClean="0">
                <a:latin typeface="Book Antiqua" panose="02040602050305030304" pitchFamily="18" charset="0"/>
              </a:rPr>
              <a:t>website!</a:t>
            </a:r>
            <a:endParaRPr lang="en-US" alt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7976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1D669324-E0EB-44B2-89BC-E21AB5CFA8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795" y="0"/>
            <a:ext cx="6674412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148640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7E90CE-6F48-4AEB-997E-B2A91C02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800" b="1" dirty="0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EABCCE-D3EC-4FB8-8233-884B800E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dirty="0">
                <a:latin typeface="Book Antiqua" panose="02040602050305030304" pitchFamily="18" charset="0"/>
              </a:rPr>
              <a:t>Kumpulan </a:t>
            </a:r>
            <a:r>
              <a:rPr lang="en-US" altLang="en-US" dirty="0" err="1">
                <a:latin typeface="Book Antiqua" panose="02040602050305030304" pitchFamily="18" charset="0"/>
              </a:rPr>
              <a:t>dari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berbagai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jaringan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komputer</a:t>
            </a:r>
            <a:r>
              <a:rPr lang="en-US" altLang="en-US" dirty="0">
                <a:latin typeface="Book Antiqua" panose="02040602050305030304" pitchFamily="18" charset="0"/>
              </a:rPr>
              <a:t> yang </a:t>
            </a:r>
            <a:r>
              <a:rPr lang="en-US" altLang="en-US" dirty="0" err="1">
                <a:latin typeface="Book Antiqua" panose="02040602050305030304" pitchFamily="18" charset="0"/>
              </a:rPr>
              <a:t>saling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terkoneksi</a:t>
            </a:r>
            <a:r>
              <a:rPr lang="en-US" altLang="en-US" dirty="0">
                <a:latin typeface="Book Antiqua" panose="02040602050305030304" pitchFamily="18" charset="0"/>
              </a:rPr>
              <a:t> yang </a:t>
            </a:r>
            <a:r>
              <a:rPr lang="en-US" altLang="en-US" dirty="0" err="1">
                <a:latin typeface="Book Antiqua" panose="02040602050305030304" pitchFamily="18" charset="0"/>
              </a:rPr>
              <a:t>mencakup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seluruh</a:t>
            </a:r>
            <a:r>
              <a:rPr lang="en-US" altLang="en-US" dirty="0">
                <a:latin typeface="Book Antiqua" panose="02040602050305030304" pitchFamily="18" charset="0"/>
              </a:rPr>
              <a:t> dunia (</a:t>
            </a:r>
            <a:r>
              <a:rPr lang="en-US" altLang="en-US" dirty="0" err="1">
                <a:latin typeface="Book Antiqua" panose="02040602050305030304" pitchFamily="18" charset="0"/>
              </a:rPr>
              <a:t>jaringan</a:t>
            </a:r>
            <a:r>
              <a:rPr lang="en-US" altLang="en-US" dirty="0">
                <a:latin typeface="Book Antiqua" panose="02040602050305030304" pitchFamily="18" charset="0"/>
              </a:rPr>
              <a:t> global) </a:t>
            </a:r>
            <a:r>
              <a:rPr lang="en-US" altLang="en-US" dirty="0" err="1">
                <a:latin typeface="Book Antiqua" panose="02040602050305030304" pitchFamily="18" charset="0"/>
              </a:rPr>
              <a:t>dengan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melalui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jalur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telekomunikasi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seperti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telepon</a:t>
            </a:r>
            <a:r>
              <a:rPr lang="en-US" altLang="en-US" dirty="0">
                <a:latin typeface="Book Antiqua" panose="02040602050305030304" pitchFamily="18" charset="0"/>
              </a:rPr>
              <a:t>, </a:t>
            </a:r>
            <a:r>
              <a:rPr lang="en-US" altLang="en-US" i="1" dirty="0">
                <a:latin typeface="Book Antiqua" panose="02040602050305030304" pitchFamily="18" charset="0"/>
              </a:rPr>
              <a:t>fiber-optic</a:t>
            </a:r>
            <a:r>
              <a:rPr lang="en-US" altLang="en-US" dirty="0">
                <a:latin typeface="Book Antiqua" panose="02040602050305030304" pitchFamily="18" charset="0"/>
              </a:rPr>
              <a:t>, </a:t>
            </a:r>
            <a:r>
              <a:rPr lang="en-US" altLang="en-US" i="1" dirty="0">
                <a:latin typeface="Book Antiqua" panose="02040602050305030304" pitchFamily="18" charset="0"/>
              </a:rPr>
              <a:t>wireless </a:t>
            </a:r>
            <a:r>
              <a:rPr lang="en-US" altLang="en-US" dirty="0">
                <a:latin typeface="Book Antiqua" panose="02040602050305030304" pitchFamily="18" charset="0"/>
              </a:rPr>
              <a:t>dan </a:t>
            </a:r>
            <a:r>
              <a:rPr lang="en-US" altLang="en-US" dirty="0" err="1">
                <a:latin typeface="Book Antiqua" panose="02040602050305030304" pitchFamily="18" charset="0"/>
              </a:rPr>
              <a:t>lainnya</a:t>
            </a:r>
            <a:r>
              <a:rPr lang="en-US" altLang="en-US" dirty="0"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6749416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7E90CE-6F48-4AEB-997E-B2A91C02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800" b="1" dirty="0" err="1">
                <a:latin typeface="Monotype Corsiva" panose="03010101010201010101" pitchFamily="66" charset="0"/>
                <a:ea typeface="League Spartan"/>
                <a:cs typeface="League Spartan"/>
                <a:sym typeface="League Spartan"/>
              </a:rPr>
              <a:t>Protokol</a:t>
            </a:r>
            <a:endParaRPr lang="en-ID" sz="4800" b="1" dirty="0">
              <a:latin typeface="Monotype Corsiva" panose="03010101010201010101" pitchFamily="66" charset="0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EABCCE-D3EC-4FB8-8233-884B800E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dirty="0" err="1">
                <a:latin typeface="Book Antiqua" panose="02040602050305030304" pitchFamily="18" charset="0"/>
              </a:rPr>
              <a:t>Protokol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adalah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seperangkat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aturan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atau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prosedur</a:t>
            </a:r>
            <a:r>
              <a:rPr lang="en-US" altLang="en-US" dirty="0">
                <a:latin typeface="Book Antiqua" panose="02040602050305030304" pitchFamily="18" charset="0"/>
              </a:rPr>
              <a:t> yang </a:t>
            </a:r>
            <a:r>
              <a:rPr lang="en-US" altLang="en-US" dirty="0" err="1">
                <a:latin typeface="Book Antiqua" panose="02040602050305030304" pitchFamily="18" charset="0"/>
              </a:rPr>
              <a:t>digunakan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untuk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mengatur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interaksi</a:t>
            </a:r>
            <a:r>
              <a:rPr lang="en-US" altLang="en-US" dirty="0">
                <a:latin typeface="Book Antiqua" panose="02040602050305030304" pitchFamily="18" charset="0"/>
              </a:rPr>
              <a:t>, </a:t>
            </a:r>
            <a:r>
              <a:rPr lang="en-US" altLang="en-US" dirty="0" err="1">
                <a:latin typeface="Book Antiqua" panose="02040602050305030304" pitchFamily="18" charset="0"/>
              </a:rPr>
              <a:t>komunikasi</a:t>
            </a:r>
            <a:r>
              <a:rPr lang="en-US" altLang="en-US" dirty="0">
                <a:latin typeface="Book Antiqua" panose="02040602050305030304" pitchFamily="18" charset="0"/>
              </a:rPr>
              <a:t>, </a:t>
            </a:r>
            <a:r>
              <a:rPr lang="en-US" altLang="en-US" dirty="0" err="1">
                <a:latin typeface="Book Antiqua" panose="02040602050305030304" pitchFamily="18" charset="0"/>
              </a:rPr>
              <a:t>atau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pertukaran</a:t>
            </a:r>
            <a:r>
              <a:rPr lang="en-US" altLang="en-US" dirty="0">
                <a:latin typeface="Book Antiqua" panose="02040602050305030304" pitchFamily="18" charset="0"/>
              </a:rPr>
              <a:t> data </a:t>
            </a:r>
            <a:r>
              <a:rPr lang="en-US" altLang="en-US" dirty="0" err="1">
                <a:latin typeface="Book Antiqua" panose="02040602050305030304" pitchFamily="18" charset="0"/>
              </a:rPr>
              <a:t>antara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entitas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atau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 err="1">
                <a:latin typeface="Book Antiqua" panose="02040602050305030304" pitchFamily="18" charset="0"/>
              </a:rPr>
              <a:t>sistem</a:t>
            </a:r>
            <a:r>
              <a:rPr lang="en-US" altLang="en-US" dirty="0">
                <a:latin typeface="Book Antiqua" panose="02040602050305030304" pitchFamily="18" charset="0"/>
              </a:rPr>
              <a:t> yang </a:t>
            </a:r>
            <a:r>
              <a:rPr lang="en-US" altLang="en-US" dirty="0" err="1">
                <a:latin typeface="Book Antiqua" panose="02040602050305030304" pitchFamily="18" charset="0"/>
              </a:rPr>
              <a:t>berbeda</a:t>
            </a:r>
            <a:r>
              <a:rPr lang="en-US" altLang="en-US" dirty="0">
                <a:latin typeface="Book Antiqua" panose="0204060205030503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776831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536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League Spartan</vt:lpstr>
      <vt:lpstr>Monotype Corsiva</vt:lpstr>
      <vt:lpstr>Wingdings</vt:lpstr>
      <vt:lpstr>Office Theme</vt:lpstr>
      <vt:lpstr>Teknologi Web </vt:lpstr>
      <vt:lpstr>Apa itu WEB?</vt:lpstr>
      <vt:lpstr>WEB?</vt:lpstr>
      <vt:lpstr>Terus apa bedanya dengan WEBSITE?</vt:lpstr>
      <vt:lpstr>WEBSITE</vt:lpstr>
      <vt:lpstr>WEB VS WEBSITE</vt:lpstr>
      <vt:lpstr>PowerPoint Presentation</vt:lpstr>
      <vt:lpstr>Internet</vt:lpstr>
      <vt:lpstr>Protokol</vt:lpstr>
      <vt:lpstr>Protokol</vt:lpstr>
      <vt:lpstr>HTTP (Hypertext Transfer Protocol)</vt:lpstr>
      <vt:lpstr>DNS</vt:lpstr>
      <vt:lpstr>URL (Uniform Resource Locator)</vt:lpstr>
      <vt:lpstr>Anatomi URL</vt:lpstr>
      <vt:lpstr>Client Server</vt:lpstr>
      <vt:lpstr>Web Browser</vt:lpstr>
      <vt:lpstr>Tugas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Web </dc:title>
  <dc:creator>Admin</dc:creator>
  <cp:lastModifiedBy>Basirudin Ansor</cp:lastModifiedBy>
  <cp:revision>14</cp:revision>
  <dcterms:created xsi:type="dcterms:W3CDTF">2024-03-12T15:40:13Z</dcterms:created>
  <dcterms:modified xsi:type="dcterms:W3CDTF">2025-02-12T03:46:33Z</dcterms:modified>
</cp:coreProperties>
</file>