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5" r:id="rId2"/>
    <p:sldId id="272" r:id="rId3"/>
    <p:sldId id="273" r:id="rId4"/>
    <p:sldId id="276" r:id="rId5"/>
    <p:sldId id="279" r:id="rId6"/>
    <p:sldId id="277" r:id="rId7"/>
    <p:sldId id="264" r:id="rId8"/>
    <p:sldId id="268" r:id="rId9"/>
    <p:sldId id="270" r:id="rId10"/>
    <p:sldId id="269" r:id="rId11"/>
    <p:sldId id="282" r:id="rId12"/>
    <p:sldId id="274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KoPub돋움체_Pro Medium" panose="00000600000000000000" pitchFamily="50" charset="-127"/>
      <p:regular r:id="rId17"/>
    </p:embeddedFont>
    <p:embeddedFont>
      <p:font typeface="HY헤드라인M" panose="02030600000101010101" pitchFamily="18" charset="-127"/>
      <p:regular r:id="rId18"/>
    </p:embeddedFont>
    <p:embeddedFont>
      <p:font typeface="Arial Unicode MS" panose="020B0604020202020204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 pos="4224">
          <p15:clr>
            <a:srgbClr val="A4A3A4"/>
          </p15:clr>
        </p15:guide>
        <p15:guide id="3" orient="horz" pos="550">
          <p15:clr>
            <a:srgbClr val="A4A3A4"/>
          </p15:clr>
        </p15:guide>
        <p15:guide id="4" orient="horz" pos="3770">
          <p15:clr>
            <a:srgbClr val="A4A3A4"/>
          </p15:clr>
        </p15:guide>
        <p15:guide id="5" orient="horz" pos="323">
          <p15:clr>
            <a:srgbClr val="A4A3A4"/>
          </p15:clr>
        </p15:guide>
        <p15:guide id="6" pos="68">
          <p15:clr>
            <a:srgbClr val="A4A3A4"/>
          </p15:clr>
        </p15:guide>
        <p15:guide id="7" pos="5692">
          <p15:clr>
            <a:srgbClr val="A4A3A4"/>
          </p15:clr>
        </p15:guide>
        <p15:guide id="8" pos="567">
          <p15:clr>
            <a:srgbClr val="A4A3A4"/>
          </p15:clr>
        </p15:guide>
        <p15:guide id="9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0E1"/>
    <a:srgbClr val="4C56D8"/>
    <a:srgbClr val="2832BA"/>
    <a:srgbClr val="161C68"/>
    <a:srgbClr val="202998"/>
    <a:srgbClr val="5B64DB"/>
    <a:srgbClr val="8B91E5"/>
    <a:srgbClr val="ADB2ED"/>
    <a:srgbClr val="C4C7F2"/>
    <a:srgbClr val="2C3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73"/>
        <p:guide orient="horz" pos="4224"/>
        <p:guide orient="horz" pos="550"/>
        <p:guide orient="horz" pos="3770"/>
        <p:guide orient="horz" pos="323"/>
        <p:guide pos="68"/>
        <p:guide pos="5692"/>
        <p:guide pos="567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91DC-EEF5-4E74-BEEB-F173557DA029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9FBD8-DCFB-476F-915E-3E79EE07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7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9FBD8-DCFB-476F-915E-3E79EE07F0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9FBD8-DCFB-476F-915E-3E79EE07F0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3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7886" y="1672033"/>
            <a:ext cx="1780219" cy="243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300000"/>
              </a:lnSpc>
            </a:pPr>
            <a:r>
              <a:rPr lang="en-US" altLang="ko-KR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white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YES</a:t>
            </a:r>
          </a:p>
          <a:p>
            <a:pPr algn="dist">
              <a:lnSpc>
                <a:spcPct val="300000"/>
              </a:lnSpc>
            </a:pPr>
            <a:r>
              <a:rPr lang="en-US" altLang="ko-KR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white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ALAMUNGO</a:t>
            </a:r>
            <a:br>
              <a:rPr lang="en-US" altLang="ko-KR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white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white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BOOKSTORE</a:t>
            </a:r>
            <a:endParaRPr lang="ko-KR" altLang="en-US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white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5867" y="1979484"/>
            <a:ext cx="2304256" cy="22778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0663" y="208404"/>
            <a:ext cx="59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56271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Point Of Interesting</a:t>
            </a:r>
            <a:endParaRPr lang="ko-KR" altLang="en-US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" y="1700808"/>
            <a:ext cx="4747117" cy="2947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4" y="4756528"/>
            <a:ext cx="4747116" cy="15527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16116" y="2132856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해결방법</a:t>
            </a:r>
            <a:endParaRPr lang="en-US" altLang="ko-KR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여러 테이블에서 데이터를 가져오기 위해서는 익명 타입</a:t>
            </a:r>
            <a:r>
              <a:rPr lang="ko-KR" altLang="en-US" dirty="0">
                <a:latin typeface="+mn-ea"/>
              </a:rPr>
              <a:t>을</a:t>
            </a:r>
            <a:r>
              <a:rPr lang="ko-KR" altLang="en-US" dirty="0" smtClean="0">
                <a:latin typeface="+mn-ea"/>
              </a:rPr>
              <a:t> 이용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5736" y="946377"/>
            <a:ext cx="42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원하는 데이터를 출력하기 위해 여러 테이블을 참조해서 가져와야 하는 문제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6116" y="4932759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Buy</a:t>
            </a:r>
            <a:r>
              <a:rPr lang="ko-KR" altLang="en-US" dirty="0">
                <a:latin typeface="+mn-ea"/>
              </a:rPr>
              <a:t>클래스에 </a:t>
            </a:r>
            <a:r>
              <a:rPr lang="ko-KR" altLang="en-US" dirty="0" err="1">
                <a:latin typeface="+mn-ea"/>
              </a:rPr>
              <a:t>프로퍼티를</a:t>
            </a:r>
            <a:r>
              <a:rPr lang="ko-KR" altLang="en-US" dirty="0">
                <a:latin typeface="+mn-ea"/>
              </a:rPr>
              <a:t> 추가해서 그림과 같이 </a:t>
            </a:r>
            <a:r>
              <a:rPr lang="ko-KR" altLang="en-US" dirty="0" smtClean="0">
                <a:latin typeface="+mn-ea"/>
              </a:rPr>
              <a:t>익명타입을 이용해 </a:t>
            </a:r>
            <a:r>
              <a:rPr lang="ko-KR" altLang="en-US" dirty="0" err="1" smtClean="0">
                <a:latin typeface="+mn-ea"/>
              </a:rPr>
              <a:t>프로퍼티에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데이터를 추가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0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30663" y="208404"/>
            <a:ext cx="59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56271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Point Of Interesting</a:t>
            </a:r>
            <a:endParaRPr lang="ko-KR" altLang="en-US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3" y="2291223"/>
            <a:ext cx="3610479" cy="447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1187885"/>
            <a:ext cx="58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Entity</a:t>
            </a:r>
            <a:r>
              <a:rPr lang="ko-KR" altLang="en-US" dirty="0"/>
              <a:t> </a:t>
            </a:r>
            <a:r>
              <a:rPr lang="ko-KR" altLang="en-US" dirty="0" smtClean="0"/>
              <a:t>프레임 워크 를 이용해서 데이터 베이스에 있는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테이블을 못 잡아 주는 문제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84" y="3497059"/>
            <a:ext cx="2943636" cy="19814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0012" y="2138795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1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같은 방법으로 판매가 등록 될 때 해당 책을 추가 해주는 방법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2896" y="3926998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2</a:t>
            </a:r>
          </a:p>
          <a:p>
            <a:endParaRPr lang="en-US" altLang="ko-KR" sz="800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데이터 베이스에서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테이블에 그림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와 같이 더미 를 생성 해서 </a:t>
            </a:r>
            <a:r>
              <a:rPr lang="en-US" altLang="ko-KR" dirty="0"/>
              <a:t>E</a:t>
            </a:r>
            <a:r>
              <a:rPr lang="en-US" altLang="ko-KR" dirty="0" smtClean="0"/>
              <a:t>ntity</a:t>
            </a:r>
            <a:r>
              <a:rPr lang="ko-KR" altLang="en-US" dirty="0" smtClean="0"/>
              <a:t> 프레임워크에서 </a:t>
            </a:r>
            <a:endParaRPr lang="en-US" altLang="ko-KR" dirty="0" smtClean="0"/>
          </a:p>
          <a:p>
            <a:r>
              <a:rPr lang="ko-KR" altLang="en-US" dirty="0" smtClean="0"/>
              <a:t>잡아주는 방법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258" y="2860044"/>
            <a:ext cx="9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1720" y="5478673"/>
            <a:ext cx="9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3104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3898" y="2060848"/>
            <a:ext cx="180020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300000"/>
              </a:lnSpc>
            </a:pP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THANK</a:t>
            </a:r>
            <a:b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YOU</a:t>
            </a:r>
            <a:endParaRPr lang="ko-KR" altLang="en-US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3868" y="1916832"/>
            <a:ext cx="2304256" cy="22778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872716"/>
            <a:ext cx="9144000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60748"/>
            <a:ext cx="5040560" cy="23762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2140" y="4518898"/>
            <a:ext cx="31323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부경대학교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윈도우 플랫폼 기반 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IoT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개발자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권세연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김유민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박동일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박형준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최해송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" y="1133328"/>
            <a:ext cx="9144000" cy="4671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510" y="293747"/>
            <a:ext cx="1908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4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  <a:endParaRPr lang="en-US" altLang="ko-KR" sz="4800" b="1" spc="-11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dist">
              <a:lnSpc>
                <a:spcPct val="120000"/>
              </a:lnSpc>
            </a:pPr>
            <a:endParaRPr lang="en-US" altLang="ko-KR" sz="16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532" y="2675796"/>
            <a:ext cx="277230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01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en-US" altLang="ko-KR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7134" y="2675796"/>
            <a:ext cx="284431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02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en-US" altLang="ko-KR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6745" y="2675796"/>
            <a:ext cx="291632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03</a:t>
            </a:r>
          </a:p>
          <a:p>
            <a:pPr algn="ctr">
              <a:lnSpc>
                <a:spcPct val="120000"/>
              </a:lnSpc>
            </a:pPr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POI</a:t>
            </a:r>
          </a:p>
          <a:p>
            <a:pPr algn="ctr">
              <a:lnSpc>
                <a:spcPct val="120000"/>
              </a:lnSpc>
            </a:pPr>
            <a:r>
              <a:rPr lang="en-US" altLang="ko-KR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(Point Of Interesting)</a:t>
            </a:r>
            <a:endParaRPr lang="en-US" altLang="ko-KR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21650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245256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40871" y="2528900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736" y="991273"/>
            <a:ext cx="521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온라인 </a:t>
            </a:r>
            <a:r>
              <a:rPr lang="en-US" altLang="ko-KR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+ </a:t>
            </a:r>
            <a:r>
              <a:rPr lang="ko-KR" altLang="en-US" sz="2400" b="1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오프라인 중고 서점 시스템</a:t>
            </a:r>
            <a:endParaRPr lang="en-US" altLang="ko-KR" sz="2400" b="1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71" y="1689703"/>
            <a:ext cx="1364906" cy="1374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1" y="4524491"/>
            <a:ext cx="1224136" cy="1056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13" y="4498477"/>
            <a:ext cx="1570871" cy="1000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6899" y="3469306"/>
            <a:ext cx="201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중고책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 정보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원하는 등급을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YesAlaMungo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에  등록 후 책을 서점에 전달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3027" y="3830848"/>
            <a:ext cx="1645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1400" b="1" dirty="0" smtClean="0">
                <a:solidFill>
                  <a:prstClr val="black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YesAlaMungo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에서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 fontAlgn="base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책 구입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0650" y="2272123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중고책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 검수 후 등급을 매겨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판매 책 리스트에 추가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20550" y="3233011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고객이 구매한 책을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anose="020B0604020202020204" pitchFamily="50" charset="-127"/>
              </a:rPr>
              <a:t>배송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3032956"/>
            <a:ext cx="120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6996" y="5566836"/>
            <a:ext cx="8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판매자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02658" y="5499288"/>
            <a:ext cx="9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구매자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06" y="2933740"/>
            <a:ext cx="2178943" cy="1590751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95" y="3080108"/>
            <a:ext cx="874547" cy="1390639"/>
          </a:xfrm>
          <a:prstGeom prst="rect">
            <a:avLst/>
          </a:prstGeom>
          <a:scene3d>
            <a:camera prst="orthographicFront">
              <a:rot lat="0" lon="0" rev="194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426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160748"/>
            <a:ext cx="73448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장점 </a:t>
            </a:r>
            <a:endParaRPr lang="en-US" altLang="ko-KR" b="1" dirty="0" smtClean="0"/>
          </a:p>
          <a:p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직원이 전체적인 데이터를 관리하고 처리하기 쉽다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중고책</a:t>
            </a:r>
            <a:r>
              <a:rPr lang="ko-KR" altLang="en-US" dirty="0" smtClean="0"/>
              <a:t> 구매자가 프로그램을 이용해서 온라인으로 쉽게 책을 구매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smtClean="0"/>
              <a:t>단점</a:t>
            </a:r>
            <a:endParaRPr lang="en-US" altLang="ko-KR" b="1" dirty="0" smtClean="0"/>
          </a:p>
          <a:p>
            <a:endParaRPr lang="en-US" altLang="ko-KR" sz="1200" dirty="0" smtClean="0"/>
          </a:p>
          <a:p>
            <a:r>
              <a:rPr lang="en-US" altLang="ko-KR" dirty="0" smtClean="0"/>
              <a:t>-  </a:t>
            </a:r>
            <a:r>
              <a:rPr lang="ko-KR" altLang="en-US" dirty="0" err="1" smtClean="0"/>
              <a:t>중고책</a:t>
            </a:r>
            <a:r>
              <a:rPr lang="ko-KR" altLang="en-US" dirty="0" smtClean="0"/>
              <a:t> 판매자가 </a:t>
            </a:r>
            <a:r>
              <a:rPr lang="ko-KR" altLang="en-US" dirty="0" err="1" smtClean="0"/>
              <a:t>중고책을</a:t>
            </a:r>
            <a:r>
              <a:rPr lang="ko-KR" altLang="en-US" dirty="0" smtClean="0"/>
              <a:t> 팔기 위해서 프로그램에 등록은 할 수 있지만 책을 들고 매장에 직접 방문 해야 한다는 번거로움이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판매 </a:t>
            </a:r>
            <a:r>
              <a:rPr lang="ko-KR" altLang="en-US" dirty="0" err="1" smtClean="0"/>
              <a:t>등록시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MetaDataBook</a:t>
            </a:r>
            <a:r>
              <a:rPr lang="ko-KR" altLang="en-US" dirty="0" smtClean="0"/>
              <a:t>에 의존한다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을 여러 개가 아니라 한 개 씩 등록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6830"/>
            <a:ext cx="3403133" cy="20268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3401590" cy="2013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00459"/>
            <a:ext cx="3407724" cy="20268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89040"/>
            <a:ext cx="3416126" cy="20268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62852" y="844825"/>
            <a:ext cx="195361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고객용 시스템</a:t>
            </a:r>
            <a:r>
              <a:rPr lang="en-US" altLang="ko-KR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18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3597" y="844649"/>
            <a:ext cx="1954746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직원용 시스템</a:t>
            </a:r>
            <a:r>
              <a:rPr lang="en-US" altLang="ko-KR" sz="185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18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4303" y="332369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페이지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6894" y="332369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페이지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5582" y="58025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페이지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1378" y="581958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페이지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WHAT ?</a:t>
            </a:r>
            <a:endParaRPr lang="ko-KR" altLang="en-US" sz="2000" b="1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5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76056" y="1556792"/>
            <a:ext cx="157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6056" y="2132856"/>
            <a:ext cx="298763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운영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체제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Windows 7 Professional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</a:t>
            </a:r>
          </a:p>
          <a:p>
            <a:pPr lvl="0" fontAlgn="base"/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Compiler </a:t>
            </a:r>
            <a:r>
              <a:rPr lang="en-US" altLang="ko-KR" sz="14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Ver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Roslyn 3.1.1</a:t>
            </a:r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CPU : IntelⓇ Core™ i7-4790 CPU @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3.60GHz</a:t>
            </a:r>
          </a:p>
          <a:p>
            <a:pPr lvl="0" fontAlgn="base"/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메모리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8GB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IDE : Microsoft Visual Studio Community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2019 </a:t>
            </a:r>
            <a:r>
              <a: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버전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16.0.3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Microsoft .NET Framework 4.6</a:t>
            </a:r>
          </a:p>
          <a:p>
            <a:pPr lvl="0" fontAlgn="base"/>
            <a:endParaRPr lang="en-US" altLang="ko-KR" sz="14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언어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C# 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79916"/>
            <a:ext cx="3989362" cy="388843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2676"/>
          <a:stretch/>
        </p:blipFill>
        <p:spPr>
          <a:xfrm>
            <a:off x="0" y="887235"/>
            <a:ext cx="9144000" cy="5422086"/>
          </a:xfrm>
          <a:prstGeom prst="rect">
            <a:avLst/>
          </a:prstGeom>
        </p:spPr>
      </p:pic>
      <p:sp>
        <p:nvSpPr>
          <p:cNvPr id="179" name="TextBox 178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215962" y="733346"/>
            <a:ext cx="179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 Class Diagram &gt;</a:t>
            </a:r>
            <a:endParaRPr lang="ko-KR" altLang="en-US" sz="1400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4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5962" y="179348"/>
            <a:ext cx="179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1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?</a:t>
            </a:r>
            <a:endParaRPr lang="ko-KR" altLang="en-US" sz="2000" b="1" spc="-11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79" y="6309320"/>
            <a:ext cx="1039444" cy="4279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87587" y="27705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각 프로젝트 구성</a:t>
            </a:r>
            <a:endParaRPr lang="ko-KR" altLang="en-US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78" y="1307770"/>
            <a:ext cx="5076564" cy="14488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839" y="3212976"/>
            <a:ext cx="2105025" cy="309634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2" y="3212976"/>
            <a:ext cx="2032559" cy="309634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105" y="3212974"/>
            <a:ext cx="2228850" cy="30963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63272" y="80954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전체 솔루션 구성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45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330</Words>
  <Application>Microsoft Office PowerPoint</Application>
  <PresentationFormat>화면 슬라이드 쇼(4:3)</PresentationFormat>
  <Paragraphs>94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KoPub돋움체_Pro Medium</vt:lpstr>
      <vt:lpstr>KoPub돋움체 Bold</vt:lpstr>
      <vt:lpstr>HY헤드라인M</vt:lpstr>
      <vt:lpstr>Arial Unicode MS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hilo0419@hanmail.net</cp:lastModifiedBy>
  <cp:revision>102</cp:revision>
  <dcterms:created xsi:type="dcterms:W3CDTF">2006-10-05T04:04:58Z</dcterms:created>
  <dcterms:modified xsi:type="dcterms:W3CDTF">2019-07-17T02:40:00Z</dcterms:modified>
</cp:coreProperties>
</file>