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Inter" panose="02000503000000020004" pitchFamily="2" charset="0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</p:embeddedFont>
    <p:embeddedFont>
      <p:font typeface="Play" panose="020B0604020202020204" charset="0"/>
      <p:regular r:id="rId16"/>
      <p:bold r:id="rId17"/>
    </p:embeddedFont>
    <p:embeddedFont>
      <p:font typeface="Plus Jakarta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SG0qp3kPSosT0kncywc7O6P2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" name="Google Shape;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" name="Google Shape;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894443" y="2785105"/>
            <a:ext cx="5622471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Certification/Mini Project Title</a:t>
            </a:r>
            <a:b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4" name="Google Shape;34;p1"/>
          <p:cNvGrpSpPr/>
          <p:nvPr/>
        </p:nvGrpSpPr>
        <p:grpSpPr>
          <a:xfrm>
            <a:off x="894442" y="2675335"/>
            <a:ext cx="5512708" cy="940767"/>
            <a:chOff x="894442" y="2675335"/>
            <a:chExt cx="7570108" cy="940767"/>
          </a:xfrm>
        </p:grpSpPr>
        <p:sp>
          <p:nvSpPr>
            <p:cNvPr id="35" name="Google Shape;35;p1"/>
            <p:cNvSpPr/>
            <p:nvPr/>
          </p:nvSpPr>
          <p:spPr>
            <a:xfrm>
              <a:off x="894442" y="2675335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94442" y="3570383"/>
              <a:ext cx="7570108" cy="45719"/>
            </a:xfrm>
            <a:prstGeom prst="rect">
              <a:avLst/>
            </a:prstGeom>
            <a:solidFill>
              <a:srgbClr val="A5825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7" name="Google Shape;37;p1"/>
          <p:cNvSpPr txBox="1"/>
          <p:nvPr/>
        </p:nvSpPr>
        <p:spPr>
          <a:xfrm>
            <a:off x="958071" y="4401380"/>
            <a:ext cx="26927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4740"/>
                </a:solidFill>
                <a:latin typeface="Inter"/>
                <a:ea typeface="Inter"/>
                <a:cs typeface="Inter"/>
                <a:sym typeface="Inter"/>
              </a:rPr>
              <a:t>Presenter Name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5845790" y="3861291"/>
            <a:ext cx="246581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INTERNSHIP 2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1" i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/>
        </p:nvSpPr>
        <p:spPr>
          <a:xfrm>
            <a:off x="3288299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Abstract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abstract about your internship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/>
        </p:nvSpPr>
        <p:spPr>
          <a:xfrm>
            <a:off x="3288299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Certificate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0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Paste your internship Certificate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21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Paste Your Contents here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size 23 and line space is 1.5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Font type = Times new Roman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22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0" name="Google Shape;8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2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2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2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23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1" name="Google Shape;9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3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3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/>
          <p:nvPr/>
        </p:nvSpPr>
        <p:spPr>
          <a:xfrm>
            <a:off x="3129273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24"/>
          <p:cNvSpPr txBox="1"/>
          <p:nvPr/>
        </p:nvSpPr>
        <p:spPr>
          <a:xfrm>
            <a:off x="126298" y="6356992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4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4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4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0755442" y="423468"/>
            <a:ext cx="159232" cy="157970"/>
          </a:xfrm>
          <a:custGeom>
            <a:avLst/>
            <a:gdLst/>
            <a:ahLst/>
            <a:cxnLst/>
            <a:rect l="l" t="t" r="r" b="b"/>
            <a:pathLst>
              <a:path w="444" h="443" extrusionOk="0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1173901" y="455187"/>
            <a:ext cx="152886" cy="94532"/>
          </a:xfrm>
          <a:custGeom>
            <a:avLst/>
            <a:gdLst/>
            <a:ahLst/>
            <a:cxnLst/>
            <a:rect l="l" t="t" r="r" b="b"/>
            <a:pathLst>
              <a:path w="461" h="285" extrusionOk="0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624228" y="414630"/>
            <a:ext cx="82804" cy="175646"/>
          </a:xfrm>
          <a:custGeom>
            <a:avLst/>
            <a:gdLst/>
            <a:ahLst/>
            <a:cxnLst/>
            <a:rect l="l" t="t" r="r" b="b"/>
            <a:pathLst>
              <a:path w="232" h="498" extrusionOk="0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Sans</vt:lpstr>
      <vt:lpstr>Play</vt:lpstr>
      <vt:lpstr>Calibri</vt:lpstr>
      <vt:lpstr>Inter</vt:lpstr>
      <vt:lpstr>Times New Roman</vt:lpstr>
      <vt:lpstr>Plus Jakarta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Spandan Gunti</cp:lastModifiedBy>
  <cp:revision>1</cp:revision>
  <dcterms:created xsi:type="dcterms:W3CDTF">2022-05-23T07:15:42Z</dcterms:created>
  <dcterms:modified xsi:type="dcterms:W3CDTF">2025-05-07T04:13:06Z</dcterms:modified>
</cp:coreProperties>
</file>