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7" r:id="rId3"/>
    <p:sldId id="279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4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3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9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1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50467D-75C6-ABEB-A4B2-903F6A7FC93E}"/>
              </a:ext>
            </a:extLst>
          </p:cNvPr>
          <p:cNvSpPr txBox="1"/>
          <p:nvPr/>
        </p:nvSpPr>
        <p:spPr>
          <a:xfrm>
            <a:off x="6757258" y="5149953"/>
            <a:ext cx="4948967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 algn="r">
              <a:defRPr/>
            </a:pPr>
            <a:r>
              <a:rPr lang="ko-KR" altLang="en-US" sz="4800" b="1" i="1" kern="0" dirty="0">
                <a:ln w="22225">
                  <a:noFill/>
                </a:ln>
                <a:solidFill>
                  <a:schemeClr val="tx1">
                    <a:lumMod val="95000"/>
                    <a:lumOff val="5000"/>
                    <a:alpha val="19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조재현</a:t>
            </a:r>
            <a:endParaRPr lang="en-US" altLang="ko-KR" sz="4800" b="1" i="1" kern="0" dirty="0">
              <a:ln w="22225">
                <a:noFill/>
              </a:ln>
              <a:solidFill>
                <a:schemeClr val="tx1">
                  <a:lumMod val="95000"/>
                  <a:lumOff val="5000"/>
                  <a:alpha val="19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2188039"/>
            <a:ext cx="12192001" cy="3980730"/>
            <a:chOff x="0" y="2188039"/>
            <a:chExt cx="12192001" cy="398073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>
              <a:off x="0" y="3302907"/>
              <a:ext cx="12192000" cy="36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>
              <a:off x="1" y="2289225"/>
              <a:ext cx="10176283" cy="994632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42A14E8-4193-B9C9-7C6C-9C9177944CF4}"/>
                </a:ext>
              </a:extLst>
            </p:cNvPr>
            <p:cNvSpPr/>
            <p:nvPr/>
          </p:nvSpPr>
          <p:spPr>
            <a:xfrm>
              <a:off x="1" y="3338907"/>
              <a:ext cx="10642325" cy="994632"/>
            </a:xfrm>
            <a:custGeom>
              <a:avLst/>
              <a:gdLst>
                <a:gd name="connsiteX0" fmla="*/ 0 w 10642325"/>
                <a:gd name="connsiteY0" fmla="*/ 0 h 994632"/>
                <a:gd name="connsiteX1" fmla="*/ 10200725 w 10642325"/>
                <a:gd name="connsiteY1" fmla="*/ 0 h 994632"/>
                <a:gd name="connsiteX2" fmla="*/ 10642325 w 10642325"/>
                <a:gd name="connsiteY2" fmla="*/ 994632 h 994632"/>
                <a:gd name="connsiteX3" fmla="*/ 0 w 10642325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2325" h="994632">
                  <a:moveTo>
                    <a:pt x="0" y="0"/>
                  </a:moveTo>
                  <a:lnTo>
                    <a:pt x="10200725" y="0"/>
                  </a:lnTo>
                  <a:lnTo>
                    <a:pt x="10642325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374F05E-EB07-4A73-8640-067BF074AB60}"/>
                </a:ext>
              </a:extLst>
            </p:cNvPr>
            <p:cNvSpPr/>
            <p:nvPr/>
          </p:nvSpPr>
          <p:spPr>
            <a:xfrm>
              <a:off x="9730534" y="2191591"/>
              <a:ext cx="2461467" cy="2225741"/>
            </a:xfrm>
            <a:custGeom>
              <a:avLst/>
              <a:gdLst>
                <a:gd name="connsiteX0" fmla="*/ 1192263 w 2461467"/>
                <a:gd name="connsiteY0" fmla="*/ 2181197 h 2225741"/>
                <a:gd name="connsiteX1" fmla="*/ 1243058 w 2461467"/>
                <a:gd name="connsiteY1" fmla="*/ 2187170 h 2225741"/>
                <a:gd name="connsiteX2" fmla="*/ 1234017 w 2461467"/>
                <a:gd name="connsiteY2" fmla="*/ 2194666 h 2225741"/>
                <a:gd name="connsiteX3" fmla="*/ 1223217 w 2461467"/>
                <a:gd name="connsiteY3" fmla="*/ 2197166 h 2225741"/>
                <a:gd name="connsiteX4" fmla="*/ 1193243 w 2461467"/>
                <a:gd name="connsiteY4" fmla="*/ 2182024 h 2225741"/>
                <a:gd name="connsiteX5" fmla="*/ 1182153 w 2461467"/>
                <a:gd name="connsiteY5" fmla="*/ 2172656 h 2225741"/>
                <a:gd name="connsiteX6" fmla="*/ 1192263 w 2461467"/>
                <a:gd name="connsiteY6" fmla="*/ 2181197 h 2225741"/>
                <a:gd name="connsiteX7" fmla="*/ 1166067 w 2461467"/>
                <a:gd name="connsiteY7" fmla="*/ 2178116 h 2225741"/>
                <a:gd name="connsiteX8" fmla="*/ 1161509 w 2461467"/>
                <a:gd name="connsiteY8" fmla="*/ 2173749 h 2225741"/>
                <a:gd name="connsiteX9" fmla="*/ 1913397 w 2461467"/>
                <a:gd name="connsiteY9" fmla="*/ 2168368 h 2225741"/>
                <a:gd name="connsiteX10" fmla="*/ 1913759 w 2461467"/>
                <a:gd name="connsiteY10" fmla="*/ 2168369 h 2225741"/>
                <a:gd name="connsiteX11" fmla="*/ 1937592 w 2461467"/>
                <a:gd name="connsiteY11" fmla="*/ 2187641 h 2225741"/>
                <a:gd name="connsiteX12" fmla="*/ 1965036 w 2461467"/>
                <a:gd name="connsiteY12" fmla="*/ 2170961 h 2225741"/>
                <a:gd name="connsiteX13" fmla="*/ 1965967 w 2461467"/>
                <a:gd name="connsiteY13" fmla="*/ 2168531 h 2225741"/>
                <a:gd name="connsiteX14" fmla="*/ 1985217 w 2461467"/>
                <a:gd name="connsiteY14" fmla="*/ 2168591 h 2225741"/>
                <a:gd name="connsiteX15" fmla="*/ 2149376 w 2461467"/>
                <a:gd name="connsiteY15" fmla="*/ 2193706 h 2225741"/>
                <a:gd name="connsiteX16" fmla="*/ 2169532 w 2461467"/>
                <a:gd name="connsiteY16" fmla="*/ 2197946 h 2225741"/>
                <a:gd name="connsiteX17" fmla="*/ 2123590 w 2461467"/>
                <a:gd name="connsiteY17" fmla="*/ 2200273 h 2225741"/>
                <a:gd name="connsiteX18" fmla="*/ 2004267 w 2461467"/>
                <a:gd name="connsiteY18" fmla="*/ 2206691 h 2225741"/>
                <a:gd name="connsiteX19" fmla="*/ 1889967 w 2461467"/>
                <a:gd name="connsiteY19" fmla="*/ 2197166 h 2225741"/>
                <a:gd name="connsiteX20" fmla="*/ 1905004 w 2461467"/>
                <a:gd name="connsiteY20" fmla="*/ 2175225 h 2225741"/>
                <a:gd name="connsiteX21" fmla="*/ 1814608 w 2461467"/>
                <a:gd name="connsiteY21" fmla="*/ 2167881 h 2225741"/>
                <a:gd name="connsiteX22" fmla="*/ 1868194 w 2461467"/>
                <a:gd name="connsiteY22" fmla="*/ 2168182 h 2225741"/>
                <a:gd name="connsiteX23" fmla="*/ 1851200 w 2461467"/>
                <a:gd name="connsiteY23" fmla="*/ 2173354 h 2225741"/>
                <a:gd name="connsiteX24" fmla="*/ 1785192 w 2461467"/>
                <a:gd name="connsiteY24" fmla="*/ 2197166 h 2225741"/>
                <a:gd name="connsiteX25" fmla="*/ 1755187 w 2461467"/>
                <a:gd name="connsiteY25" fmla="*/ 2181750 h 2225741"/>
                <a:gd name="connsiteX26" fmla="*/ 1743562 w 2461467"/>
                <a:gd name="connsiteY26" fmla="*/ 2175257 h 2225741"/>
                <a:gd name="connsiteX27" fmla="*/ 1743436 w 2461467"/>
                <a:gd name="connsiteY27" fmla="*/ 2175055 h 2225741"/>
                <a:gd name="connsiteX28" fmla="*/ 1741652 w 2461467"/>
                <a:gd name="connsiteY28" fmla="*/ 2174190 h 2225741"/>
                <a:gd name="connsiteX29" fmla="*/ 1743562 w 2461467"/>
                <a:gd name="connsiteY29" fmla="*/ 2175257 h 2225741"/>
                <a:gd name="connsiteX30" fmla="*/ 1749428 w 2461467"/>
                <a:gd name="connsiteY30" fmla="*/ 2184595 h 2225741"/>
                <a:gd name="connsiteX31" fmla="*/ 1718517 w 2461467"/>
                <a:gd name="connsiteY31" fmla="*/ 2187641 h 2225741"/>
                <a:gd name="connsiteX32" fmla="*/ 1661295 w 2461467"/>
                <a:gd name="connsiteY32" fmla="*/ 2180322 h 2225741"/>
                <a:gd name="connsiteX33" fmla="*/ 1723682 w 2461467"/>
                <a:gd name="connsiteY33" fmla="*/ 2169873 h 2225741"/>
                <a:gd name="connsiteX34" fmla="*/ 1814608 w 2461467"/>
                <a:gd name="connsiteY34" fmla="*/ 2167881 h 2225741"/>
                <a:gd name="connsiteX35" fmla="*/ 1906698 w 2461467"/>
                <a:gd name="connsiteY35" fmla="*/ 2160514 h 2225741"/>
                <a:gd name="connsiteX36" fmla="*/ 1911850 w 2461467"/>
                <a:gd name="connsiteY36" fmla="*/ 2166826 h 2225741"/>
                <a:gd name="connsiteX37" fmla="*/ 1913576 w 2461467"/>
                <a:gd name="connsiteY37" fmla="*/ 2168222 h 2225741"/>
                <a:gd name="connsiteX38" fmla="*/ 1913397 w 2461467"/>
                <a:gd name="connsiteY38" fmla="*/ 2168368 h 2225741"/>
                <a:gd name="connsiteX39" fmla="*/ 1886596 w 2461467"/>
                <a:gd name="connsiteY39" fmla="*/ 2168285 h 2225741"/>
                <a:gd name="connsiteX40" fmla="*/ 1868194 w 2461467"/>
                <a:gd name="connsiteY40" fmla="*/ 2168182 h 2225741"/>
                <a:gd name="connsiteX41" fmla="*/ 1884454 w 2461467"/>
                <a:gd name="connsiteY41" fmla="*/ 2163233 h 2225741"/>
                <a:gd name="connsiteX42" fmla="*/ 1518492 w 2461467"/>
                <a:gd name="connsiteY42" fmla="*/ 2159066 h 2225741"/>
                <a:gd name="connsiteX43" fmla="*/ 1618338 w 2461467"/>
                <a:gd name="connsiteY43" fmla="*/ 2174828 h 2225741"/>
                <a:gd name="connsiteX44" fmla="*/ 1661295 w 2461467"/>
                <a:gd name="connsiteY44" fmla="*/ 2180322 h 2225741"/>
                <a:gd name="connsiteX45" fmla="*/ 1658749 w 2461467"/>
                <a:gd name="connsiteY45" fmla="*/ 2180749 h 2225741"/>
                <a:gd name="connsiteX46" fmla="*/ 1566117 w 2461467"/>
                <a:gd name="connsiteY46" fmla="*/ 2206691 h 2225741"/>
                <a:gd name="connsiteX47" fmla="*/ 1265567 w 2461467"/>
                <a:gd name="connsiteY47" fmla="*/ 2189818 h 2225741"/>
                <a:gd name="connsiteX48" fmla="*/ 1243058 w 2461467"/>
                <a:gd name="connsiteY48" fmla="*/ 2187170 h 2225741"/>
                <a:gd name="connsiteX49" fmla="*/ 1243346 w 2461467"/>
                <a:gd name="connsiteY49" fmla="*/ 2186931 h 2225741"/>
                <a:gd name="connsiteX50" fmla="*/ 1259653 w 2461467"/>
                <a:gd name="connsiteY50" fmla="*/ 2170290 h 2225741"/>
                <a:gd name="connsiteX51" fmla="*/ 1266138 w 2461467"/>
                <a:gd name="connsiteY51" fmla="*/ 2170150 h 2225741"/>
                <a:gd name="connsiteX52" fmla="*/ 1318467 w 2461467"/>
                <a:gd name="connsiteY52" fmla="*/ 2168591 h 2225741"/>
                <a:gd name="connsiteX53" fmla="*/ 1368071 w 2461467"/>
                <a:gd name="connsiteY53" fmla="*/ 2166229 h 2225741"/>
                <a:gd name="connsiteX54" fmla="*/ 1375617 w 2461467"/>
                <a:gd name="connsiteY54" fmla="*/ 2178116 h 2225741"/>
                <a:gd name="connsiteX55" fmla="*/ 1404192 w 2461467"/>
                <a:gd name="connsiteY55" fmla="*/ 2168591 h 2225741"/>
                <a:gd name="connsiteX56" fmla="*/ 1422777 w 2461467"/>
                <a:gd name="connsiteY56" fmla="*/ 2163624 h 2225741"/>
                <a:gd name="connsiteX57" fmla="*/ 1975692 w 2461467"/>
                <a:gd name="connsiteY57" fmla="*/ 2140016 h 2225741"/>
                <a:gd name="connsiteX58" fmla="*/ 2013792 w 2461467"/>
                <a:gd name="connsiteY58" fmla="*/ 2149541 h 2225741"/>
                <a:gd name="connsiteX59" fmla="*/ 2042367 w 2461467"/>
                <a:gd name="connsiteY59" fmla="*/ 2159066 h 2225741"/>
                <a:gd name="connsiteX60" fmla="*/ 2023317 w 2461467"/>
                <a:gd name="connsiteY60" fmla="*/ 2168591 h 2225741"/>
                <a:gd name="connsiteX61" fmla="*/ 1985217 w 2461467"/>
                <a:gd name="connsiteY61" fmla="*/ 2159066 h 2225741"/>
                <a:gd name="connsiteX62" fmla="*/ 1969619 w 2461467"/>
                <a:gd name="connsiteY62" fmla="*/ 2159005 h 2225741"/>
                <a:gd name="connsiteX63" fmla="*/ 1972001 w 2461467"/>
                <a:gd name="connsiteY63" fmla="*/ 2152789 h 2225741"/>
                <a:gd name="connsiteX64" fmla="*/ 1975692 w 2461467"/>
                <a:gd name="connsiteY64" fmla="*/ 2140016 h 2225741"/>
                <a:gd name="connsiteX65" fmla="*/ 1823529 w 2461467"/>
                <a:gd name="connsiteY65" fmla="*/ 3698 h 2225741"/>
                <a:gd name="connsiteX66" fmla="*/ 1823000 w 2461467"/>
                <a:gd name="connsiteY66" fmla="*/ 8545 h 2225741"/>
                <a:gd name="connsiteX67" fmla="*/ 1842342 w 2461467"/>
                <a:gd name="connsiteY67" fmla="*/ 44516 h 2225741"/>
                <a:gd name="connsiteX68" fmla="*/ 1928067 w 2461467"/>
                <a:gd name="connsiteY68" fmla="*/ 63566 h 2225741"/>
                <a:gd name="connsiteX69" fmla="*/ 2013792 w 2461467"/>
                <a:gd name="connsiteY69" fmla="*/ 44516 h 2225741"/>
                <a:gd name="connsiteX70" fmla="*/ 2051892 w 2461467"/>
                <a:gd name="connsiteY70" fmla="*/ 6416 h 2225741"/>
                <a:gd name="connsiteX71" fmla="*/ 2080467 w 2461467"/>
                <a:gd name="connsiteY71" fmla="*/ 73091 h 2225741"/>
                <a:gd name="connsiteX72" fmla="*/ 2109042 w 2461467"/>
                <a:gd name="connsiteY72" fmla="*/ 101666 h 2225741"/>
                <a:gd name="connsiteX73" fmla="*/ 2194767 w 2461467"/>
                <a:gd name="connsiteY73" fmla="*/ 111191 h 2225741"/>
                <a:gd name="connsiteX74" fmla="*/ 2224579 w 2461467"/>
                <a:gd name="connsiteY74" fmla="*/ 139758 h 2225741"/>
                <a:gd name="connsiteX75" fmla="*/ 2217471 w 2461467"/>
                <a:gd name="connsiteY75" fmla="*/ 158944 h 2225741"/>
                <a:gd name="connsiteX76" fmla="*/ 2216099 w 2461467"/>
                <a:gd name="connsiteY76" fmla="*/ 160147 h 2225741"/>
                <a:gd name="connsiteX77" fmla="*/ 2217365 w 2461467"/>
                <a:gd name="connsiteY77" fmla="*/ 159230 h 2225741"/>
                <a:gd name="connsiteX78" fmla="*/ 2217471 w 2461467"/>
                <a:gd name="connsiteY78" fmla="*/ 158944 h 2225741"/>
                <a:gd name="connsiteX79" fmla="*/ 2225046 w 2461467"/>
                <a:gd name="connsiteY79" fmla="*/ 152301 h 2225741"/>
                <a:gd name="connsiteX80" fmla="*/ 2299542 w 2461467"/>
                <a:gd name="connsiteY80" fmla="*/ 101666 h 2225741"/>
                <a:gd name="connsiteX81" fmla="*/ 2347167 w 2461467"/>
                <a:gd name="connsiteY81" fmla="*/ 92141 h 2225741"/>
                <a:gd name="connsiteX82" fmla="*/ 2461467 w 2461467"/>
                <a:gd name="connsiteY82" fmla="*/ 67648 h 2225741"/>
                <a:gd name="connsiteX83" fmla="*/ 2461467 w 2461467"/>
                <a:gd name="connsiteY83" fmla="*/ 2212556 h 2225741"/>
                <a:gd name="connsiteX84" fmla="*/ 2451942 w 2461467"/>
                <a:gd name="connsiteY84" fmla="*/ 2216216 h 2225741"/>
                <a:gd name="connsiteX85" fmla="*/ 2299542 w 2461467"/>
                <a:gd name="connsiteY85" fmla="*/ 2225741 h 2225741"/>
                <a:gd name="connsiteX86" fmla="*/ 2240727 w 2461467"/>
                <a:gd name="connsiteY86" fmla="*/ 2212919 h 2225741"/>
                <a:gd name="connsiteX87" fmla="*/ 2169532 w 2461467"/>
                <a:gd name="connsiteY87" fmla="*/ 2197946 h 2225741"/>
                <a:gd name="connsiteX88" fmla="*/ 2207821 w 2461467"/>
                <a:gd name="connsiteY88" fmla="*/ 2196006 h 2225741"/>
                <a:gd name="connsiteX89" fmla="*/ 2283144 w 2461467"/>
                <a:gd name="connsiteY89" fmla="*/ 2185176 h 2225741"/>
                <a:gd name="connsiteX90" fmla="*/ 2339023 w 2461467"/>
                <a:gd name="connsiteY90" fmla="*/ 2169420 h 2225741"/>
                <a:gd name="connsiteX91" fmla="*/ 2343648 w 2461467"/>
                <a:gd name="connsiteY91" fmla="*/ 2169771 h 2225741"/>
                <a:gd name="connsiteX92" fmla="*/ 2375742 w 2461467"/>
                <a:gd name="connsiteY92" fmla="*/ 2159066 h 2225741"/>
                <a:gd name="connsiteX93" fmla="*/ 2339023 w 2461467"/>
                <a:gd name="connsiteY93" fmla="*/ 2169420 h 2225741"/>
                <a:gd name="connsiteX94" fmla="*/ 2328117 w 2461467"/>
                <a:gd name="connsiteY94" fmla="*/ 2168591 h 2225741"/>
                <a:gd name="connsiteX95" fmla="*/ 2261442 w 2461467"/>
                <a:gd name="connsiteY95" fmla="*/ 2178116 h 2225741"/>
                <a:gd name="connsiteX96" fmla="*/ 2223342 w 2461467"/>
                <a:gd name="connsiteY96" fmla="*/ 2140016 h 2225741"/>
                <a:gd name="connsiteX97" fmla="*/ 2185242 w 2461467"/>
                <a:gd name="connsiteY97" fmla="*/ 2101916 h 2225741"/>
                <a:gd name="connsiteX98" fmla="*/ 2089992 w 2461467"/>
                <a:gd name="connsiteY98" fmla="*/ 2130491 h 2225741"/>
                <a:gd name="connsiteX99" fmla="*/ 2023317 w 2461467"/>
                <a:gd name="connsiteY99" fmla="*/ 2101916 h 2225741"/>
                <a:gd name="connsiteX100" fmla="*/ 1928067 w 2461467"/>
                <a:gd name="connsiteY100" fmla="*/ 2149541 h 2225741"/>
                <a:gd name="connsiteX101" fmla="*/ 1945523 w 2461467"/>
                <a:gd name="connsiteY101" fmla="*/ 2158909 h 2225741"/>
                <a:gd name="connsiteX102" fmla="*/ 1969619 w 2461467"/>
                <a:gd name="connsiteY102" fmla="*/ 2159005 h 2225741"/>
                <a:gd name="connsiteX103" fmla="*/ 1965967 w 2461467"/>
                <a:gd name="connsiteY103" fmla="*/ 2168531 h 2225741"/>
                <a:gd name="connsiteX104" fmla="*/ 1913759 w 2461467"/>
                <a:gd name="connsiteY104" fmla="*/ 2168369 h 2225741"/>
                <a:gd name="connsiteX105" fmla="*/ 1913576 w 2461467"/>
                <a:gd name="connsiteY105" fmla="*/ 2168222 h 2225741"/>
                <a:gd name="connsiteX106" fmla="*/ 1918823 w 2461467"/>
                <a:gd name="connsiteY106" fmla="*/ 2163935 h 2225741"/>
                <a:gd name="connsiteX107" fmla="*/ 1918542 w 2461467"/>
                <a:gd name="connsiteY107" fmla="*/ 2159066 h 2225741"/>
                <a:gd name="connsiteX108" fmla="*/ 1906698 w 2461467"/>
                <a:gd name="connsiteY108" fmla="*/ 2160514 h 2225741"/>
                <a:gd name="connsiteX109" fmla="*/ 1889967 w 2461467"/>
                <a:gd name="connsiteY109" fmla="*/ 2140016 h 2225741"/>
                <a:gd name="connsiteX110" fmla="*/ 1851867 w 2461467"/>
                <a:gd name="connsiteY110" fmla="*/ 2149541 h 2225741"/>
                <a:gd name="connsiteX111" fmla="*/ 1832817 w 2461467"/>
                <a:gd name="connsiteY111" fmla="*/ 2120966 h 2225741"/>
                <a:gd name="connsiteX112" fmla="*/ 1785192 w 2461467"/>
                <a:gd name="connsiteY112" fmla="*/ 2149541 h 2225741"/>
                <a:gd name="connsiteX113" fmla="*/ 1756617 w 2461467"/>
                <a:gd name="connsiteY113" fmla="*/ 2140016 h 2225741"/>
                <a:gd name="connsiteX114" fmla="*/ 1718517 w 2461467"/>
                <a:gd name="connsiteY114" fmla="*/ 2168591 h 2225741"/>
                <a:gd name="connsiteX115" fmla="*/ 1689942 w 2461467"/>
                <a:gd name="connsiteY115" fmla="*/ 2140016 h 2225741"/>
                <a:gd name="connsiteX116" fmla="*/ 1680417 w 2461467"/>
                <a:gd name="connsiteY116" fmla="*/ 2168591 h 2225741"/>
                <a:gd name="connsiteX117" fmla="*/ 1575642 w 2461467"/>
                <a:gd name="connsiteY117" fmla="*/ 2130491 h 2225741"/>
                <a:gd name="connsiteX118" fmla="*/ 1439903 w 2461467"/>
                <a:gd name="connsiteY118" fmla="*/ 2159047 h 2225741"/>
                <a:gd name="connsiteX119" fmla="*/ 1422777 w 2461467"/>
                <a:gd name="connsiteY119" fmla="*/ 2163624 h 2225741"/>
                <a:gd name="connsiteX120" fmla="*/ 1368071 w 2461467"/>
                <a:gd name="connsiteY120" fmla="*/ 2166229 h 2225741"/>
                <a:gd name="connsiteX121" fmla="*/ 1358766 w 2461467"/>
                <a:gd name="connsiteY121" fmla="*/ 2151572 h 2225741"/>
                <a:gd name="connsiteX122" fmla="*/ 1347042 w 2461467"/>
                <a:gd name="connsiteY122" fmla="*/ 2120966 h 2225741"/>
                <a:gd name="connsiteX123" fmla="*/ 1261317 w 2461467"/>
                <a:gd name="connsiteY123" fmla="*/ 2168591 h 2225741"/>
                <a:gd name="connsiteX124" fmla="*/ 1259653 w 2461467"/>
                <a:gd name="connsiteY124" fmla="*/ 2170290 h 2225741"/>
                <a:gd name="connsiteX125" fmla="*/ 1204342 w 2461467"/>
                <a:gd name="connsiteY125" fmla="*/ 2171481 h 2225741"/>
                <a:gd name="connsiteX126" fmla="*/ 1182153 w 2461467"/>
                <a:gd name="connsiteY126" fmla="*/ 2172656 h 2225741"/>
                <a:gd name="connsiteX127" fmla="*/ 1166067 w 2461467"/>
                <a:gd name="connsiteY127" fmla="*/ 2159066 h 2225741"/>
                <a:gd name="connsiteX128" fmla="*/ 1089867 w 2461467"/>
                <a:gd name="connsiteY128" fmla="*/ 2187641 h 2225741"/>
                <a:gd name="connsiteX129" fmla="*/ 1013667 w 2461467"/>
                <a:gd name="connsiteY129" fmla="*/ 2159066 h 2225741"/>
                <a:gd name="connsiteX130" fmla="*/ 994617 w 2461467"/>
                <a:gd name="connsiteY130" fmla="*/ 2120966 h 2225741"/>
                <a:gd name="connsiteX131" fmla="*/ 966042 w 2461467"/>
                <a:gd name="connsiteY131" fmla="*/ 2130491 h 2225741"/>
                <a:gd name="connsiteX132" fmla="*/ 918417 w 2461467"/>
                <a:gd name="connsiteY132" fmla="*/ 2149541 h 2225741"/>
                <a:gd name="connsiteX133" fmla="*/ 914240 w 2461467"/>
                <a:gd name="connsiteY133" fmla="*/ 2147464 h 2225741"/>
                <a:gd name="connsiteX134" fmla="*/ 0 w 2461467"/>
                <a:gd name="connsiteY134" fmla="*/ 88287 h 2225741"/>
                <a:gd name="connsiteX135" fmla="*/ 4017 w 2461467"/>
                <a:gd name="connsiteY135" fmla="*/ 82616 h 2225741"/>
                <a:gd name="connsiteX136" fmla="*/ 32592 w 2461467"/>
                <a:gd name="connsiteY136" fmla="*/ 101666 h 2225741"/>
                <a:gd name="connsiteX137" fmla="*/ 61167 w 2461467"/>
                <a:gd name="connsiteY137" fmla="*/ 82616 h 2225741"/>
                <a:gd name="connsiteX138" fmla="*/ 89742 w 2461467"/>
                <a:gd name="connsiteY138" fmla="*/ 101666 h 2225741"/>
                <a:gd name="connsiteX139" fmla="*/ 299292 w 2461467"/>
                <a:gd name="connsiteY139" fmla="*/ 92141 h 2225741"/>
                <a:gd name="connsiteX140" fmla="*/ 375492 w 2461467"/>
                <a:gd name="connsiteY140" fmla="*/ 73091 h 2225741"/>
                <a:gd name="connsiteX141" fmla="*/ 423117 w 2461467"/>
                <a:gd name="connsiteY141" fmla="*/ 92141 h 2225741"/>
                <a:gd name="connsiteX142" fmla="*/ 470742 w 2461467"/>
                <a:gd name="connsiteY142" fmla="*/ 82616 h 2225741"/>
                <a:gd name="connsiteX143" fmla="*/ 546942 w 2461467"/>
                <a:gd name="connsiteY143" fmla="*/ 73091 h 2225741"/>
                <a:gd name="connsiteX144" fmla="*/ 556467 w 2461467"/>
                <a:gd name="connsiteY144" fmla="*/ 25466 h 2225741"/>
                <a:gd name="connsiteX145" fmla="*/ 585042 w 2461467"/>
                <a:gd name="connsiteY145" fmla="*/ 44516 h 2225741"/>
                <a:gd name="connsiteX146" fmla="*/ 623142 w 2461467"/>
                <a:gd name="connsiteY146" fmla="*/ 54041 h 2225741"/>
                <a:gd name="connsiteX147" fmla="*/ 699342 w 2461467"/>
                <a:gd name="connsiteY147" fmla="*/ 101666 h 2225741"/>
                <a:gd name="connsiteX148" fmla="*/ 708867 w 2461467"/>
                <a:gd name="connsiteY148" fmla="*/ 25466 h 2225741"/>
                <a:gd name="connsiteX149" fmla="*/ 918417 w 2461467"/>
                <a:gd name="connsiteY149" fmla="*/ 54041 h 2225741"/>
                <a:gd name="connsiteX150" fmla="*/ 1032717 w 2461467"/>
                <a:gd name="connsiteY150" fmla="*/ 44516 h 2225741"/>
                <a:gd name="connsiteX151" fmla="*/ 1070817 w 2461467"/>
                <a:gd name="connsiteY151" fmla="*/ 34991 h 2225741"/>
                <a:gd name="connsiteX152" fmla="*/ 1156542 w 2461467"/>
                <a:gd name="connsiteY152" fmla="*/ 44516 h 2225741"/>
                <a:gd name="connsiteX153" fmla="*/ 1232742 w 2461467"/>
                <a:gd name="connsiteY153" fmla="*/ 34991 h 2225741"/>
                <a:gd name="connsiteX154" fmla="*/ 1327992 w 2461467"/>
                <a:gd name="connsiteY154" fmla="*/ 25466 h 2225741"/>
                <a:gd name="connsiteX155" fmla="*/ 1394667 w 2461467"/>
                <a:gd name="connsiteY155" fmla="*/ 15941 h 2225741"/>
                <a:gd name="connsiteX156" fmla="*/ 1423242 w 2461467"/>
                <a:gd name="connsiteY156" fmla="*/ 6416 h 2225741"/>
                <a:gd name="connsiteX157" fmla="*/ 1670892 w 2461467"/>
                <a:gd name="connsiteY157" fmla="*/ 6416 h 2225741"/>
                <a:gd name="connsiteX158" fmla="*/ 1728042 w 2461467"/>
                <a:gd name="connsiteY158" fmla="*/ 44516 h 2225741"/>
                <a:gd name="connsiteX159" fmla="*/ 1794717 w 2461467"/>
                <a:gd name="connsiteY159" fmla="*/ 92141 h 2225741"/>
                <a:gd name="connsiteX160" fmla="*/ 1820926 w 2461467"/>
                <a:gd name="connsiteY160" fmla="*/ 14674 h 2225741"/>
                <a:gd name="connsiteX161" fmla="*/ 1823832 w 2461467"/>
                <a:gd name="connsiteY161" fmla="*/ 911 h 2225741"/>
                <a:gd name="connsiteX162" fmla="*/ 1824001 w 2461467"/>
                <a:gd name="connsiteY162" fmla="*/ 1704 h 2225741"/>
                <a:gd name="connsiteX163" fmla="*/ 1823529 w 2461467"/>
                <a:gd name="connsiteY163" fmla="*/ 3698 h 222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2461467" h="2225741">
                  <a:moveTo>
                    <a:pt x="1192263" y="2181197"/>
                  </a:moveTo>
                  <a:lnTo>
                    <a:pt x="1243058" y="2187170"/>
                  </a:lnTo>
                  <a:lnTo>
                    <a:pt x="1234017" y="2194666"/>
                  </a:lnTo>
                  <a:cubicBezTo>
                    <a:pt x="1230714" y="2196549"/>
                    <a:pt x="1227166" y="2197561"/>
                    <a:pt x="1223217" y="2197166"/>
                  </a:cubicBezTo>
                  <a:cubicBezTo>
                    <a:pt x="1211826" y="2196027"/>
                    <a:pt x="1202301" y="2189677"/>
                    <a:pt x="1193243" y="2182024"/>
                  </a:cubicBezTo>
                  <a:close/>
                  <a:moveTo>
                    <a:pt x="1182153" y="2172656"/>
                  </a:moveTo>
                  <a:lnTo>
                    <a:pt x="1192263" y="2181197"/>
                  </a:lnTo>
                  <a:lnTo>
                    <a:pt x="1166067" y="2178116"/>
                  </a:lnTo>
                  <a:cubicBezTo>
                    <a:pt x="1153490" y="2176181"/>
                    <a:pt x="1153550" y="2174790"/>
                    <a:pt x="1161509" y="2173749"/>
                  </a:cubicBezTo>
                  <a:close/>
                  <a:moveTo>
                    <a:pt x="1913397" y="2168368"/>
                  </a:moveTo>
                  <a:lnTo>
                    <a:pt x="1913759" y="2168369"/>
                  </a:lnTo>
                  <a:lnTo>
                    <a:pt x="1937592" y="2187641"/>
                  </a:lnTo>
                  <a:cubicBezTo>
                    <a:pt x="1950357" y="2192428"/>
                    <a:pt x="1959095" y="2182883"/>
                    <a:pt x="1965036" y="2170961"/>
                  </a:cubicBezTo>
                  <a:lnTo>
                    <a:pt x="1965967" y="2168531"/>
                  </a:lnTo>
                  <a:lnTo>
                    <a:pt x="1985217" y="2168591"/>
                  </a:lnTo>
                  <a:cubicBezTo>
                    <a:pt x="2016457" y="2168591"/>
                    <a:pt x="2084082" y="2180572"/>
                    <a:pt x="2149376" y="2193706"/>
                  </a:cubicBezTo>
                  <a:lnTo>
                    <a:pt x="2169532" y="2197946"/>
                  </a:lnTo>
                  <a:lnTo>
                    <a:pt x="2123590" y="2200273"/>
                  </a:lnTo>
                  <a:cubicBezTo>
                    <a:pt x="2091119" y="2201569"/>
                    <a:pt x="2052799" y="2203225"/>
                    <a:pt x="2004267" y="2206691"/>
                  </a:cubicBezTo>
                  <a:cubicBezTo>
                    <a:pt x="1966167" y="2203516"/>
                    <a:pt x="1923388" y="2215733"/>
                    <a:pt x="1889967" y="2197166"/>
                  </a:cubicBezTo>
                  <a:cubicBezTo>
                    <a:pt x="1883029" y="2193311"/>
                    <a:pt x="1894141" y="2183786"/>
                    <a:pt x="1905004" y="2175225"/>
                  </a:cubicBezTo>
                  <a:close/>
                  <a:moveTo>
                    <a:pt x="1814608" y="2167881"/>
                  </a:moveTo>
                  <a:lnTo>
                    <a:pt x="1868194" y="2168182"/>
                  </a:lnTo>
                  <a:lnTo>
                    <a:pt x="1851200" y="2173354"/>
                  </a:lnTo>
                  <a:cubicBezTo>
                    <a:pt x="1829197" y="2181291"/>
                    <a:pt x="1807417" y="2190816"/>
                    <a:pt x="1785192" y="2197166"/>
                  </a:cubicBezTo>
                  <a:cubicBezTo>
                    <a:pt x="1771874" y="2190507"/>
                    <a:pt x="1762158" y="2185474"/>
                    <a:pt x="1755187" y="2181750"/>
                  </a:cubicBezTo>
                  <a:lnTo>
                    <a:pt x="1743562" y="2175257"/>
                  </a:lnTo>
                  <a:lnTo>
                    <a:pt x="1743436" y="2175055"/>
                  </a:lnTo>
                  <a:cubicBezTo>
                    <a:pt x="1739856" y="2172478"/>
                    <a:pt x="1736977" y="2171347"/>
                    <a:pt x="1741652" y="2174190"/>
                  </a:cubicBezTo>
                  <a:lnTo>
                    <a:pt x="1743562" y="2175257"/>
                  </a:lnTo>
                  <a:lnTo>
                    <a:pt x="1749428" y="2184595"/>
                  </a:lnTo>
                  <a:cubicBezTo>
                    <a:pt x="1747559" y="2187535"/>
                    <a:pt x="1739540" y="2189393"/>
                    <a:pt x="1718517" y="2187641"/>
                  </a:cubicBezTo>
                  <a:lnTo>
                    <a:pt x="1661295" y="2180322"/>
                  </a:lnTo>
                  <a:lnTo>
                    <a:pt x="1723682" y="2169873"/>
                  </a:lnTo>
                  <a:cubicBezTo>
                    <a:pt x="1746676" y="2168072"/>
                    <a:pt x="1774001" y="2167751"/>
                    <a:pt x="1814608" y="2167881"/>
                  </a:cubicBezTo>
                  <a:close/>
                  <a:moveTo>
                    <a:pt x="1906698" y="2160514"/>
                  </a:moveTo>
                  <a:lnTo>
                    <a:pt x="1911850" y="2166826"/>
                  </a:lnTo>
                  <a:lnTo>
                    <a:pt x="1913576" y="2168222"/>
                  </a:lnTo>
                  <a:lnTo>
                    <a:pt x="1913397" y="2168368"/>
                  </a:lnTo>
                  <a:lnTo>
                    <a:pt x="1886596" y="2168285"/>
                  </a:lnTo>
                  <a:lnTo>
                    <a:pt x="1868194" y="2168182"/>
                  </a:lnTo>
                  <a:lnTo>
                    <a:pt x="1884454" y="2163233"/>
                  </a:lnTo>
                  <a:close/>
                  <a:moveTo>
                    <a:pt x="1518492" y="2159066"/>
                  </a:moveTo>
                  <a:cubicBezTo>
                    <a:pt x="1551829" y="2163829"/>
                    <a:pt x="1585056" y="2169574"/>
                    <a:pt x="1618338" y="2174828"/>
                  </a:cubicBezTo>
                  <a:lnTo>
                    <a:pt x="1661295" y="2180322"/>
                  </a:lnTo>
                  <a:lnTo>
                    <a:pt x="1658749" y="2180749"/>
                  </a:lnTo>
                  <a:cubicBezTo>
                    <a:pt x="1635471" y="2186542"/>
                    <a:pt x="1607576" y="2194846"/>
                    <a:pt x="1566117" y="2206691"/>
                  </a:cubicBezTo>
                  <a:cubicBezTo>
                    <a:pt x="1466105" y="2199547"/>
                    <a:pt x="1365409" y="2198480"/>
                    <a:pt x="1265567" y="2189818"/>
                  </a:cubicBezTo>
                  <a:lnTo>
                    <a:pt x="1243058" y="2187170"/>
                  </a:lnTo>
                  <a:lnTo>
                    <a:pt x="1243346" y="2186931"/>
                  </a:lnTo>
                  <a:lnTo>
                    <a:pt x="1259653" y="2170290"/>
                  </a:lnTo>
                  <a:lnTo>
                    <a:pt x="1266138" y="2170150"/>
                  </a:lnTo>
                  <a:cubicBezTo>
                    <a:pt x="1286738" y="2169733"/>
                    <a:pt x="1305761" y="2169278"/>
                    <a:pt x="1318467" y="2168591"/>
                  </a:cubicBezTo>
                  <a:lnTo>
                    <a:pt x="1368071" y="2166229"/>
                  </a:lnTo>
                  <a:lnTo>
                    <a:pt x="1375617" y="2178116"/>
                  </a:lnTo>
                  <a:cubicBezTo>
                    <a:pt x="1383330" y="2184544"/>
                    <a:pt x="1394491" y="2171178"/>
                    <a:pt x="1404192" y="2168591"/>
                  </a:cubicBezTo>
                  <a:lnTo>
                    <a:pt x="1422777" y="2163624"/>
                  </a:lnTo>
                  <a:close/>
                  <a:moveTo>
                    <a:pt x="1975692" y="2140016"/>
                  </a:moveTo>
                  <a:cubicBezTo>
                    <a:pt x="1988392" y="2143191"/>
                    <a:pt x="2001205" y="2145945"/>
                    <a:pt x="2013792" y="2149541"/>
                  </a:cubicBezTo>
                  <a:cubicBezTo>
                    <a:pt x="2023446" y="2152299"/>
                    <a:pt x="2037877" y="2150086"/>
                    <a:pt x="2042367" y="2159066"/>
                  </a:cubicBezTo>
                  <a:cubicBezTo>
                    <a:pt x="2045542" y="2165416"/>
                    <a:pt x="2023317" y="2168591"/>
                    <a:pt x="2023317" y="2168591"/>
                  </a:cubicBezTo>
                  <a:cubicBezTo>
                    <a:pt x="2010617" y="2165416"/>
                    <a:pt x="1998054" y="2161633"/>
                    <a:pt x="1985217" y="2159066"/>
                  </a:cubicBezTo>
                  <a:lnTo>
                    <a:pt x="1969619" y="2159005"/>
                  </a:lnTo>
                  <a:lnTo>
                    <a:pt x="1972001" y="2152789"/>
                  </a:lnTo>
                  <a:cubicBezTo>
                    <a:pt x="1973726" y="2147133"/>
                    <a:pt x="1974905" y="2142378"/>
                    <a:pt x="1975692" y="2140016"/>
                  </a:cubicBezTo>
                  <a:close/>
                  <a:moveTo>
                    <a:pt x="1823529" y="3698"/>
                  </a:moveTo>
                  <a:lnTo>
                    <a:pt x="1823000" y="8545"/>
                  </a:lnTo>
                  <a:cubicBezTo>
                    <a:pt x="1822698" y="19143"/>
                    <a:pt x="1825273" y="36757"/>
                    <a:pt x="1842342" y="44516"/>
                  </a:cubicBezTo>
                  <a:cubicBezTo>
                    <a:pt x="1868990" y="56629"/>
                    <a:pt x="1899492" y="57216"/>
                    <a:pt x="1928067" y="63566"/>
                  </a:cubicBezTo>
                  <a:cubicBezTo>
                    <a:pt x="1956642" y="57216"/>
                    <a:pt x="1987214" y="56783"/>
                    <a:pt x="2013792" y="44516"/>
                  </a:cubicBezTo>
                  <a:cubicBezTo>
                    <a:pt x="2030099" y="36990"/>
                    <a:pt x="2035384" y="-659"/>
                    <a:pt x="2051892" y="6416"/>
                  </a:cubicBezTo>
                  <a:cubicBezTo>
                    <a:pt x="2074117" y="15941"/>
                    <a:pt x="2068026" y="52357"/>
                    <a:pt x="2080467" y="73091"/>
                  </a:cubicBezTo>
                  <a:cubicBezTo>
                    <a:pt x="2087397" y="84642"/>
                    <a:pt x="2099517" y="92141"/>
                    <a:pt x="2109042" y="101666"/>
                  </a:cubicBezTo>
                  <a:cubicBezTo>
                    <a:pt x="2137617" y="104841"/>
                    <a:pt x="2168228" y="100133"/>
                    <a:pt x="2194767" y="111191"/>
                  </a:cubicBezTo>
                  <a:cubicBezTo>
                    <a:pt x="2216644" y="120307"/>
                    <a:pt x="2223697" y="130790"/>
                    <a:pt x="2224579" y="139758"/>
                  </a:cubicBezTo>
                  <a:lnTo>
                    <a:pt x="2217471" y="158944"/>
                  </a:lnTo>
                  <a:lnTo>
                    <a:pt x="2216099" y="160147"/>
                  </a:lnTo>
                  <a:cubicBezTo>
                    <a:pt x="2215179" y="161182"/>
                    <a:pt x="2215962" y="160756"/>
                    <a:pt x="2217365" y="159230"/>
                  </a:cubicBezTo>
                  <a:lnTo>
                    <a:pt x="2217471" y="158944"/>
                  </a:lnTo>
                  <a:lnTo>
                    <a:pt x="2225046" y="152301"/>
                  </a:lnTo>
                  <a:cubicBezTo>
                    <a:pt x="2235858" y="143669"/>
                    <a:pt x="2257805" y="127752"/>
                    <a:pt x="2299542" y="101666"/>
                  </a:cubicBezTo>
                  <a:cubicBezTo>
                    <a:pt x="2299542" y="101666"/>
                    <a:pt x="2331325" y="95476"/>
                    <a:pt x="2347167" y="92141"/>
                  </a:cubicBezTo>
                  <a:lnTo>
                    <a:pt x="2461467" y="67648"/>
                  </a:lnTo>
                  <a:lnTo>
                    <a:pt x="2461467" y="2212556"/>
                  </a:lnTo>
                  <a:lnTo>
                    <a:pt x="2451942" y="2216216"/>
                  </a:lnTo>
                  <a:cubicBezTo>
                    <a:pt x="2401554" y="2223414"/>
                    <a:pt x="2350342" y="2222566"/>
                    <a:pt x="2299542" y="2225741"/>
                  </a:cubicBezTo>
                  <a:cubicBezTo>
                    <a:pt x="2288587" y="2223435"/>
                    <a:pt x="2267368" y="2218710"/>
                    <a:pt x="2240727" y="2212919"/>
                  </a:cubicBezTo>
                  <a:lnTo>
                    <a:pt x="2169532" y="2197946"/>
                  </a:lnTo>
                  <a:lnTo>
                    <a:pt x="2207821" y="2196006"/>
                  </a:lnTo>
                  <a:cubicBezTo>
                    <a:pt x="2232958" y="2193974"/>
                    <a:pt x="2256612" y="2190849"/>
                    <a:pt x="2283144" y="2185176"/>
                  </a:cubicBezTo>
                  <a:lnTo>
                    <a:pt x="2339023" y="2169420"/>
                  </a:lnTo>
                  <a:lnTo>
                    <a:pt x="2343648" y="2169771"/>
                  </a:lnTo>
                  <a:cubicBezTo>
                    <a:pt x="2362619" y="2167022"/>
                    <a:pt x="2387261" y="2155226"/>
                    <a:pt x="2375742" y="2159066"/>
                  </a:cubicBezTo>
                  <a:lnTo>
                    <a:pt x="2339023" y="2169420"/>
                  </a:lnTo>
                  <a:lnTo>
                    <a:pt x="2328117" y="2168591"/>
                  </a:lnTo>
                  <a:cubicBezTo>
                    <a:pt x="2269091" y="2134862"/>
                    <a:pt x="2364634" y="2054285"/>
                    <a:pt x="2261442" y="2178116"/>
                  </a:cubicBezTo>
                  <a:cubicBezTo>
                    <a:pt x="2248742" y="2165416"/>
                    <a:pt x="2233781" y="2154631"/>
                    <a:pt x="2223342" y="2140016"/>
                  </a:cubicBezTo>
                  <a:cubicBezTo>
                    <a:pt x="2191592" y="2095566"/>
                    <a:pt x="2242392" y="2120966"/>
                    <a:pt x="2185242" y="2101916"/>
                  </a:cubicBezTo>
                  <a:cubicBezTo>
                    <a:pt x="2153492" y="2111441"/>
                    <a:pt x="2122755" y="2125451"/>
                    <a:pt x="2089992" y="2130491"/>
                  </a:cubicBezTo>
                  <a:cubicBezTo>
                    <a:pt x="2079275" y="2132140"/>
                    <a:pt x="2026093" y="2103304"/>
                    <a:pt x="2023317" y="2101916"/>
                  </a:cubicBezTo>
                  <a:cubicBezTo>
                    <a:pt x="1991567" y="2117791"/>
                    <a:pt x="1947758" y="2120005"/>
                    <a:pt x="1928067" y="2149541"/>
                  </a:cubicBezTo>
                  <a:cubicBezTo>
                    <a:pt x="1922711" y="2157576"/>
                    <a:pt x="1932264" y="2159010"/>
                    <a:pt x="1945523" y="2158909"/>
                  </a:cubicBezTo>
                  <a:lnTo>
                    <a:pt x="1969619" y="2159005"/>
                  </a:lnTo>
                  <a:lnTo>
                    <a:pt x="1965967" y="2168531"/>
                  </a:lnTo>
                  <a:lnTo>
                    <a:pt x="1913759" y="2168369"/>
                  </a:lnTo>
                  <a:lnTo>
                    <a:pt x="1913576" y="2168222"/>
                  </a:lnTo>
                  <a:lnTo>
                    <a:pt x="1918823" y="2163935"/>
                  </a:lnTo>
                  <a:cubicBezTo>
                    <a:pt x="1921842" y="2160966"/>
                    <a:pt x="1922511" y="2159066"/>
                    <a:pt x="1918542" y="2159066"/>
                  </a:cubicBezTo>
                  <a:lnTo>
                    <a:pt x="1906698" y="2160514"/>
                  </a:lnTo>
                  <a:lnTo>
                    <a:pt x="1889967" y="2140016"/>
                  </a:lnTo>
                  <a:cubicBezTo>
                    <a:pt x="1877267" y="2143191"/>
                    <a:pt x="1864286" y="2153681"/>
                    <a:pt x="1851867" y="2149541"/>
                  </a:cubicBezTo>
                  <a:cubicBezTo>
                    <a:pt x="1841007" y="2145921"/>
                    <a:pt x="1844265" y="2120966"/>
                    <a:pt x="1832817" y="2120966"/>
                  </a:cubicBezTo>
                  <a:cubicBezTo>
                    <a:pt x="1814304" y="2120966"/>
                    <a:pt x="1801067" y="2140016"/>
                    <a:pt x="1785192" y="2149541"/>
                  </a:cubicBezTo>
                  <a:cubicBezTo>
                    <a:pt x="1775667" y="2146366"/>
                    <a:pt x="1766271" y="2137258"/>
                    <a:pt x="1756617" y="2140016"/>
                  </a:cubicBezTo>
                  <a:cubicBezTo>
                    <a:pt x="1741353" y="2144377"/>
                    <a:pt x="1734392" y="2168591"/>
                    <a:pt x="1718517" y="2168591"/>
                  </a:cubicBezTo>
                  <a:cubicBezTo>
                    <a:pt x="1705047" y="2168591"/>
                    <a:pt x="1699467" y="2149541"/>
                    <a:pt x="1689942" y="2140016"/>
                  </a:cubicBezTo>
                  <a:cubicBezTo>
                    <a:pt x="1686767" y="2149541"/>
                    <a:pt x="1690157" y="2166156"/>
                    <a:pt x="1680417" y="2168591"/>
                  </a:cubicBezTo>
                  <a:cubicBezTo>
                    <a:pt x="1630394" y="2181097"/>
                    <a:pt x="1608815" y="2155371"/>
                    <a:pt x="1575642" y="2130491"/>
                  </a:cubicBezTo>
                  <a:cubicBezTo>
                    <a:pt x="1501280" y="2142885"/>
                    <a:pt x="1510665" y="2140125"/>
                    <a:pt x="1439903" y="2159047"/>
                  </a:cubicBezTo>
                  <a:lnTo>
                    <a:pt x="1422777" y="2163624"/>
                  </a:lnTo>
                  <a:lnTo>
                    <a:pt x="1368071" y="2166229"/>
                  </a:lnTo>
                  <a:lnTo>
                    <a:pt x="1358766" y="2151572"/>
                  </a:lnTo>
                  <a:cubicBezTo>
                    <a:pt x="1354858" y="2141370"/>
                    <a:pt x="1351804" y="2130491"/>
                    <a:pt x="1347042" y="2120966"/>
                  </a:cubicBezTo>
                  <a:cubicBezTo>
                    <a:pt x="1298794" y="2145090"/>
                    <a:pt x="1297325" y="2142871"/>
                    <a:pt x="1261317" y="2168591"/>
                  </a:cubicBezTo>
                  <a:lnTo>
                    <a:pt x="1259653" y="2170290"/>
                  </a:lnTo>
                  <a:lnTo>
                    <a:pt x="1204342" y="2171481"/>
                  </a:lnTo>
                  <a:lnTo>
                    <a:pt x="1182153" y="2172656"/>
                  </a:lnTo>
                  <a:lnTo>
                    <a:pt x="1166067" y="2159066"/>
                  </a:lnTo>
                  <a:cubicBezTo>
                    <a:pt x="1157788" y="2163205"/>
                    <a:pt x="1103453" y="2193817"/>
                    <a:pt x="1089867" y="2187641"/>
                  </a:cubicBezTo>
                  <a:cubicBezTo>
                    <a:pt x="1006910" y="2149933"/>
                    <a:pt x="1035419" y="2093811"/>
                    <a:pt x="1013667" y="2159066"/>
                  </a:cubicBezTo>
                  <a:cubicBezTo>
                    <a:pt x="1007317" y="2146366"/>
                    <a:pt x="1006793" y="2128271"/>
                    <a:pt x="994617" y="2120966"/>
                  </a:cubicBezTo>
                  <a:cubicBezTo>
                    <a:pt x="986008" y="2115800"/>
                    <a:pt x="975443" y="2126966"/>
                    <a:pt x="966042" y="2130491"/>
                  </a:cubicBezTo>
                  <a:cubicBezTo>
                    <a:pt x="950033" y="2136494"/>
                    <a:pt x="934292" y="2143191"/>
                    <a:pt x="918417" y="2149541"/>
                  </a:cubicBezTo>
                  <a:lnTo>
                    <a:pt x="914240" y="2147464"/>
                  </a:lnTo>
                  <a:lnTo>
                    <a:pt x="0" y="88287"/>
                  </a:lnTo>
                  <a:lnTo>
                    <a:pt x="4017" y="82616"/>
                  </a:lnTo>
                  <a:cubicBezTo>
                    <a:pt x="14256" y="77496"/>
                    <a:pt x="21144" y="101666"/>
                    <a:pt x="32592" y="101666"/>
                  </a:cubicBezTo>
                  <a:cubicBezTo>
                    <a:pt x="44040" y="101666"/>
                    <a:pt x="51642" y="88966"/>
                    <a:pt x="61167" y="82616"/>
                  </a:cubicBezTo>
                  <a:cubicBezTo>
                    <a:pt x="70692" y="88966"/>
                    <a:pt x="79503" y="96546"/>
                    <a:pt x="89742" y="101666"/>
                  </a:cubicBezTo>
                  <a:cubicBezTo>
                    <a:pt x="152148" y="132869"/>
                    <a:pt x="251603" y="97161"/>
                    <a:pt x="299292" y="92141"/>
                  </a:cubicBezTo>
                  <a:cubicBezTo>
                    <a:pt x="431365" y="144970"/>
                    <a:pt x="271935" y="98980"/>
                    <a:pt x="375492" y="73091"/>
                  </a:cubicBezTo>
                  <a:cubicBezTo>
                    <a:pt x="392079" y="68944"/>
                    <a:pt x="407242" y="85791"/>
                    <a:pt x="423117" y="92141"/>
                  </a:cubicBezTo>
                  <a:cubicBezTo>
                    <a:pt x="438992" y="88966"/>
                    <a:pt x="454741" y="85078"/>
                    <a:pt x="470742" y="82616"/>
                  </a:cubicBezTo>
                  <a:cubicBezTo>
                    <a:pt x="496042" y="78724"/>
                    <a:pt x="525643" y="87290"/>
                    <a:pt x="546942" y="73091"/>
                  </a:cubicBezTo>
                  <a:cubicBezTo>
                    <a:pt x="560412" y="64111"/>
                    <a:pt x="543515" y="35180"/>
                    <a:pt x="556467" y="25466"/>
                  </a:cubicBezTo>
                  <a:cubicBezTo>
                    <a:pt x="565625" y="18597"/>
                    <a:pt x="575517" y="38166"/>
                    <a:pt x="585042" y="44516"/>
                  </a:cubicBezTo>
                  <a:cubicBezTo>
                    <a:pt x="597742" y="47691"/>
                    <a:pt x="611433" y="48187"/>
                    <a:pt x="623142" y="54041"/>
                  </a:cubicBezTo>
                  <a:cubicBezTo>
                    <a:pt x="649933" y="67436"/>
                    <a:pt x="670926" y="111138"/>
                    <a:pt x="699342" y="101666"/>
                  </a:cubicBezTo>
                  <a:cubicBezTo>
                    <a:pt x="723626" y="93571"/>
                    <a:pt x="683854" y="30904"/>
                    <a:pt x="708867" y="25466"/>
                  </a:cubicBezTo>
                  <a:cubicBezTo>
                    <a:pt x="777754" y="10490"/>
                    <a:pt x="848567" y="44516"/>
                    <a:pt x="918417" y="54041"/>
                  </a:cubicBezTo>
                  <a:cubicBezTo>
                    <a:pt x="956517" y="50866"/>
                    <a:pt x="994780" y="49258"/>
                    <a:pt x="1032717" y="44516"/>
                  </a:cubicBezTo>
                  <a:cubicBezTo>
                    <a:pt x="1045707" y="42892"/>
                    <a:pt x="1057726" y="34991"/>
                    <a:pt x="1070817" y="34991"/>
                  </a:cubicBezTo>
                  <a:cubicBezTo>
                    <a:pt x="1099568" y="34991"/>
                    <a:pt x="1127967" y="41341"/>
                    <a:pt x="1156542" y="44516"/>
                  </a:cubicBezTo>
                  <a:cubicBezTo>
                    <a:pt x="1181942" y="41341"/>
                    <a:pt x="1207301" y="37818"/>
                    <a:pt x="1232742" y="34991"/>
                  </a:cubicBezTo>
                  <a:cubicBezTo>
                    <a:pt x="1264455" y="31467"/>
                    <a:pt x="1296302" y="29194"/>
                    <a:pt x="1327992" y="25466"/>
                  </a:cubicBezTo>
                  <a:cubicBezTo>
                    <a:pt x="1350289" y="22843"/>
                    <a:pt x="1372652" y="20344"/>
                    <a:pt x="1394667" y="15941"/>
                  </a:cubicBezTo>
                  <a:cubicBezTo>
                    <a:pt x="1404512" y="13972"/>
                    <a:pt x="1413224" y="5748"/>
                    <a:pt x="1423242" y="6416"/>
                  </a:cubicBezTo>
                  <a:cubicBezTo>
                    <a:pt x="1657523" y="22035"/>
                    <a:pt x="1411316" y="43498"/>
                    <a:pt x="1670892" y="6416"/>
                  </a:cubicBezTo>
                  <a:cubicBezTo>
                    <a:pt x="1743555" y="79079"/>
                    <a:pt x="1659118" y="3162"/>
                    <a:pt x="1728042" y="44516"/>
                  </a:cubicBezTo>
                  <a:cubicBezTo>
                    <a:pt x="1751462" y="58568"/>
                    <a:pt x="1772492" y="76266"/>
                    <a:pt x="1794717" y="92141"/>
                  </a:cubicBezTo>
                  <a:cubicBezTo>
                    <a:pt x="1809632" y="52369"/>
                    <a:pt x="1817221" y="28213"/>
                    <a:pt x="1820926" y="14674"/>
                  </a:cubicBezTo>
                  <a:close/>
                  <a:moveTo>
                    <a:pt x="1823832" y="911"/>
                  </a:moveTo>
                  <a:cubicBezTo>
                    <a:pt x="1824143" y="-438"/>
                    <a:pt x="1824342" y="-381"/>
                    <a:pt x="1824001" y="1704"/>
                  </a:cubicBezTo>
                  <a:lnTo>
                    <a:pt x="1823529" y="3698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5F4E9BF-F8BC-A0BC-9D76-57D0EF83E79B}"/>
                </a:ext>
              </a:extLst>
            </p:cNvPr>
            <p:cNvSpPr/>
            <p:nvPr/>
          </p:nvSpPr>
          <p:spPr>
            <a:xfrm rot="18725853" flipH="1">
              <a:off x="7426390" y="3301857"/>
              <a:ext cx="3670459" cy="2063365"/>
            </a:xfrm>
            <a:custGeom>
              <a:avLst/>
              <a:gdLst>
                <a:gd name="connsiteX0" fmla="*/ 0 w 3670459"/>
                <a:gd name="connsiteY0" fmla="*/ 0 h 2063365"/>
                <a:gd name="connsiteX1" fmla="*/ 3670459 w 3670459"/>
                <a:gd name="connsiteY1" fmla="*/ 0 h 2063365"/>
                <a:gd name="connsiteX2" fmla="*/ 3670459 w 3670459"/>
                <a:gd name="connsiteY2" fmla="*/ 2063365 h 2063365"/>
                <a:gd name="connsiteX3" fmla="*/ 916099 w 3670459"/>
                <a:gd name="connsiteY3" fmla="*/ 2063365 h 206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0459" h="2063365">
                  <a:moveTo>
                    <a:pt x="0" y="0"/>
                  </a:moveTo>
                  <a:lnTo>
                    <a:pt x="3670459" y="0"/>
                  </a:lnTo>
                  <a:lnTo>
                    <a:pt x="3670459" y="2063365"/>
                  </a:lnTo>
                  <a:lnTo>
                    <a:pt x="916099" y="2063365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>
              <a:off x="9772534" y="2188039"/>
              <a:ext cx="2362623" cy="966106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EF1942-CA84-7998-63ED-48EED42BE5F7}"/>
                </a:ext>
              </a:extLst>
            </p:cNvPr>
            <p:cNvSpPr/>
            <p:nvPr/>
          </p:nvSpPr>
          <p:spPr>
            <a:xfrm>
              <a:off x="10724958" y="4091588"/>
              <a:ext cx="1393423" cy="259068"/>
            </a:xfrm>
            <a:custGeom>
              <a:avLst/>
              <a:gdLst>
                <a:gd name="connsiteX0" fmla="*/ 28767 w 1393423"/>
                <a:gd name="connsiteY0" fmla="*/ 59044 h 259068"/>
                <a:gd name="connsiteX1" fmla="*/ 343092 w 1393423"/>
                <a:gd name="connsiteY1" fmla="*/ 11419 h 259068"/>
                <a:gd name="connsiteX2" fmla="*/ 371667 w 1393423"/>
                <a:gd name="connsiteY2" fmla="*/ 1894 h 259068"/>
                <a:gd name="connsiteX3" fmla="*/ 333567 w 1393423"/>
                <a:gd name="connsiteY3" fmla="*/ 20944 h 259068"/>
                <a:gd name="connsiteX4" fmla="*/ 171642 w 1393423"/>
                <a:gd name="connsiteY4" fmla="*/ 49519 h 259068"/>
                <a:gd name="connsiteX5" fmla="*/ 114492 w 1393423"/>
                <a:gd name="connsiteY5" fmla="*/ 97144 h 259068"/>
                <a:gd name="connsiteX6" fmla="*/ 200217 w 1393423"/>
                <a:gd name="connsiteY6" fmla="*/ 106669 h 259068"/>
                <a:gd name="connsiteX7" fmla="*/ 371667 w 1393423"/>
                <a:gd name="connsiteY7" fmla="*/ 116194 h 259068"/>
                <a:gd name="connsiteX8" fmla="*/ 638367 w 1393423"/>
                <a:gd name="connsiteY8" fmla="*/ 78094 h 259068"/>
                <a:gd name="connsiteX9" fmla="*/ 705042 w 1393423"/>
                <a:gd name="connsiteY9" fmla="*/ 116194 h 259068"/>
                <a:gd name="connsiteX10" fmla="*/ 343092 w 1393423"/>
                <a:gd name="connsiteY10" fmla="*/ 135244 h 259068"/>
                <a:gd name="connsiteX11" fmla="*/ 781242 w 1393423"/>
                <a:gd name="connsiteY11" fmla="*/ 144769 h 259068"/>
                <a:gd name="connsiteX12" fmla="*/ 952692 w 1393423"/>
                <a:gd name="connsiteY12" fmla="*/ 87619 h 259068"/>
                <a:gd name="connsiteX13" fmla="*/ 866967 w 1393423"/>
                <a:gd name="connsiteY13" fmla="*/ 135244 h 259068"/>
                <a:gd name="connsiteX14" fmla="*/ 1019367 w 1393423"/>
                <a:gd name="connsiteY14" fmla="*/ 116194 h 259068"/>
                <a:gd name="connsiteX15" fmla="*/ 1124142 w 1393423"/>
                <a:gd name="connsiteY15" fmla="*/ 87619 h 259068"/>
                <a:gd name="connsiteX16" fmla="*/ 1181292 w 1393423"/>
                <a:gd name="connsiteY16" fmla="*/ 78094 h 259068"/>
                <a:gd name="connsiteX17" fmla="*/ 1257492 w 1393423"/>
                <a:gd name="connsiteY17" fmla="*/ 49519 h 259068"/>
                <a:gd name="connsiteX18" fmla="*/ 1314642 w 1393423"/>
                <a:gd name="connsiteY18" fmla="*/ 87619 h 259068"/>
                <a:gd name="connsiteX19" fmla="*/ 1333692 w 1393423"/>
                <a:gd name="connsiteY19" fmla="*/ 125719 h 259068"/>
                <a:gd name="connsiteX20" fmla="*/ 1390842 w 1393423"/>
                <a:gd name="connsiteY20" fmla="*/ 211444 h 259068"/>
                <a:gd name="connsiteX21" fmla="*/ 1333692 w 1393423"/>
                <a:gd name="connsiteY21" fmla="*/ 201919 h 259068"/>
                <a:gd name="connsiteX22" fmla="*/ 1105092 w 1393423"/>
                <a:gd name="connsiteY22" fmla="*/ 173344 h 259068"/>
                <a:gd name="connsiteX23" fmla="*/ 1152717 w 1393423"/>
                <a:gd name="connsiteY23" fmla="*/ 201919 h 259068"/>
                <a:gd name="connsiteX24" fmla="*/ 1057467 w 1393423"/>
                <a:gd name="connsiteY24" fmla="*/ 192394 h 259068"/>
                <a:gd name="connsiteX25" fmla="*/ 876492 w 1393423"/>
                <a:gd name="connsiteY25" fmla="*/ 230494 h 259068"/>
                <a:gd name="connsiteX26" fmla="*/ 866967 w 1393423"/>
                <a:gd name="connsiteY26" fmla="*/ 211444 h 259068"/>
                <a:gd name="connsiteX27" fmla="*/ 1152717 w 1393423"/>
                <a:gd name="connsiteY27" fmla="*/ 220969 h 259068"/>
                <a:gd name="connsiteX28" fmla="*/ 1133667 w 1393423"/>
                <a:gd name="connsiteY28" fmla="*/ 192394 h 259068"/>
                <a:gd name="connsiteX29" fmla="*/ 1181292 w 1393423"/>
                <a:gd name="connsiteY29" fmla="*/ 163819 h 259068"/>
                <a:gd name="connsiteX30" fmla="*/ 1047942 w 1393423"/>
                <a:gd name="connsiteY30" fmla="*/ 192394 h 259068"/>
                <a:gd name="connsiteX31" fmla="*/ 981267 w 1393423"/>
                <a:gd name="connsiteY31" fmla="*/ 201919 h 259068"/>
                <a:gd name="connsiteX32" fmla="*/ 609792 w 1393423"/>
                <a:gd name="connsiteY32" fmla="*/ 211444 h 259068"/>
                <a:gd name="connsiteX33" fmla="*/ 457392 w 1393423"/>
                <a:gd name="connsiteY33" fmla="*/ 211444 h 259068"/>
                <a:gd name="connsiteX34" fmla="*/ 266892 w 1393423"/>
                <a:gd name="connsiteY34" fmla="*/ 220969 h 259068"/>
                <a:gd name="connsiteX35" fmla="*/ 95442 w 1393423"/>
                <a:gd name="connsiteY35" fmla="*/ 211444 h 259068"/>
                <a:gd name="connsiteX36" fmla="*/ 162117 w 1393423"/>
                <a:gd name="connsiteY36" fmla="*/ 201919 h 259068"/>
                <a:gd name="connsiteX37" fmla="*/ 114492 w 1393423"/>
                <a:gd name="connsiteY37" fmla="*/ 182869 h 259068"/>
                <a:gd name="connsiteX38" fmla="*/ 38292 w 1393423"/>
                <a:gd name="connsiteY38" fmla="*/ 135244 h 259068"/>
                <a:gd name="connsiteX39" fmla="*/ 192 w 1393423"/>
                <a:gd name="connsiteY39" fmla="*/ 106669 h 259068"/>
                <a:gd name="connsiteX40" fmla="*/ 28767 w 1393423"/>
                <a:gd name="connsiteY40" fmla="*/ 97144 h 259068"/>
                <a:gd name="connsiteX41" fmla="*/ 28767 w 1393423"/>
                <a:gd name="connsiteY41" fmla="*/ 59044 h 25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93423" h="259068">
                  <a:moveTo>
                    <a:pt x="28767" y="59044"/>
                  </a:moveTo>
                  <a:cubicBezTo>
                    <a:pt x="81154" y="44757"/>
                    <a:pt x="-74266" y="78735"/>
                    <a:pt x="343092" y="11419"/>
                  </a:cubicBezTo>
                  <a:cubicBezTo>
                    <a:pt x="353004" y="9820"/>
                    <a:pt x="378767" y="-5206"/>
                    <a:pt x="371667" y="1894"/>
                  </a:cubicBezTo>
                  <a:cubicBezTo>
                    <a:pt x="361627" y="11934"/>
                    <a:pt x="347380" y="17655"/>
                    <a:pt x="333567" y="20944"/>
                  </a:cubicBezTo>
                  <a:cubicBezTo>
                    <a:pt x="280248" y="33639"/>
                    <a:pt x="225617" y="39994"/>
                    <a:pt x="171642" y="49519"/>
                  </a:cubicBezTo>
                  <a:cubicBezTo>
                    <a:pt x="444510" y="117736"/>
                    <a:pt x="306069" y="67671"/>
                    <a:pt x="114492" y="97144"/>
                  </a:cubicBezTo>
                  <a:cubicBezTo>
                    <a:pt x="86075" y="101516"/>
                    <a:pt x="171545" y="104545"/>
                    <a:pt x="200217" y="106669"/>
                  </a:cubicBezTo>
                  <a:cubicBezTo>
                    <a:pt x="257299" y="110897"/>
                    <a:pt x="314517" y="113019"/>
                    <a:pt x="371667" y="116194"/>
                  </a:cubicBezTo>
                  <a:cubicBezTo>
                    <a:pt x="460567" y="103494"/>
                    <a:pt x="548912" y="85987"/>
                    <a:pt x="638367" y="78094"/>
                  </a:cubicBezTo>
                  <a:cubicBezTo>
                    <a:pt x="699886" y="72666"/>
                    <a:pt x="692287" y="77929"/>
                    <a:pt x="705042" y="116194"/>
                  </a:cubicBezTo>
                  <a:cubicBezTo>
                    <a:pt x="584392" y="122544"/>
                    <a:pt x="319398" y="16773"/>
                    <a:pt x="343092" y="135244"/>
                  </a:cubicBezTo>
                  <a:cubicBezTo>
                    <a:pt x="366084" y="250202"/>
                    <a:pt x="664304" y="182189"/>
                    <a:pt x="781242" y="144769"/>
                  </a:cubicBezTo>
                  <a:cubicBezTo>
                    <a:pt x="838617" y="126409"/>
                    <a:pt x="892819" y="94272"/>
                    <a:pt x="952692" y="87619"/>
                  </a:cubicBezTo>
                  <a:cubicBezTo>
                    <a:pt x="985181" y="84009"/>
                    <a:pt x="836921" y="122367"/>
                    <a:pt x="866967" y="135244"/>
                  </a:cubicBezTo>
                  <a:cubicBezTo>
                    <a:pt x="914023" y="155411"/>
                    <a:pt x="968567" y="122544"/>
                    <a:pt x="1019367" y="116194"/>
                  </a:cubicBezTo>
                  <a:cubicBezTo>
                    <a:pt x="1054292" y="106669"/>
                    <a:pt x="1088904" y="95910"/>
                    <a:pt x="1124142" y="87619"/>
                  </a:cubicBezTo>
                  <a:cubicBezTo>
                    <a:pt x="1142941" y="83196"/>
                    <a:pt x="1162722" y="83400"/>
                    <a:pt x="1181292" y="78094"/>
                  </a:cubicBezTo>
                  <a:cubicBezTo>
                    <a:pt x="1207375" y="70642"/>
                    <a:pt x="1232092" y="59044"/>
                    <a:pt x="1257492" y="49519"/>
                  </a:cubicBezTo>
                  <a:cubicBezTo>
                    <a:pt x="1182183" y="24416"/>
                    <a:pt x="1271329" y="52181"/>
                    <a:pt x="1314642" y="87619"/>
                  </a:cubicBezTo>
                  <a:cubicBezTo>
                    <a:pt x="1325631" y="96610"/>
                    <a:pt x="1325439" y="114165"/>
                    <a:pt x="1333692" y="125719"/>
                  </a:cubicBezTo>
                  <a:cubicBezTo>
                    <a:pt x="1345472" y="142211"/>
                    <a:pt x="1406611" y="185163"/>
                    <a:pt x="1390842" y="211444"/>
                  </a:cubicBezTo>
                  <a:cubicBezTo>
                    <a:pt x="1380906" y="228005"/>
                    <a:pt x="1352835" y="204471"/>
                    <a:pt x="1333692" y="201919"/>
                  </a:cubicBezTo>
                  <a:lnTo>
                    <a:pt x="1105092" y="173344"/>
                  </a:lnTo>
                  <a:cubicBezTo>
                    <a:pt x="1120967" y="182869"/>
                    <a:pt x="1169906" y="195043"/>
                    <a:pt x="1152717" y="201919"/>
                  </a:cubicBezTo>
                  <a:cubicBezTo>
                    <a:pt x="1123091" y="213769"/>
                    <a:pt x="1089206" y="189111"/>
                    <a:pt x="1057467" y="192394"/>
                  </a:cubicBezTo>
                  <a:cubicBezTo>
                    <a:pt x="996147" y="198737"/>
                    <a:pt x="936625" y="216916"/>
                    <a:pt x="876492" y="230494"/>
                  </a:cubicBezTo>
                  <a:cubicBezTo>
                    <a:pt x="741000" y="261089"/>
                    <a:pt x="710784" y="282436"/>
                    <a:pt x="866967" y="211444"/>
                  </a:cubicBezTo>
                  <a:cubicBezTo>
                    <a:pt x="690893" y="176229"/>
                    <a:pt x="935898" y="227539"/>
                    <a:pt x="1152717" y="220969"/>
                  </a:cubicBezTo>
                  <a:cubicBezTo>
                    <a:pt x="1164159" y="220622"/>
                    <a:pt x="1140017" y="201919"/>
                    <a:pt x="1133667" y="192394"/>
                  </a:cubicBezTo>
                  <a:cubicBezTo>
                    <a:pt x="1149542" y="182869"/>
                    <a:pt x="1199805" y="163819"/>
                    <a:pt x="1181292" y="163819"/>
                  </a:cubicBezTo>
                  <a:cubicBezTo>
                    <a:pt x="1135833" y="163819"/>
                    <a:pt x="1092598" y="183888"/>
                    <a:pt x="1047942" y="192394"/>
                  </a:cubicBezTo>
                  <a:cubicBezTo>
                    <a:pt x="1025888" y="196595"/>
                    <a:pt x="1003696" y="200944"/>
                    <a:pt x="981267" y="201919"/>
                  </a:cubicBezTo>
                  <a:cubicBezTo>
                    <a:pt x="857518" y="207299"/>
                    <a:pt x="733617" y="208269"/>
                    <a:pt x="609792" y="211444"/>
                  </a:cubicBezTo>
                  <a:cubicBezTo>
                    <a:pt x="768031" y="193862"/>
                    <a:pt x="742035" y="198793"/>
                    <a:pt x="457392" y="211444"/>
                  </a:cubicBezTo>
                  <a:lnTo>
                    <a:pt x="266892" y="220969"/>
                  </a:lnTo>
                  <a:cubicBezTo>
                    <a:pt x="209742" y="217794"/>
                    <a:pt x="151757" y="221683"/>
                    <a:pt x="95442" y="211444"/>
                  </a:cubicBezTo>
                  <a:cubicBezTo>
                    <a:pt x="73353" y="207428"/>
                    <a:pt x="149664" y="220599"/>
                    <a:pt x="162117" y="201919"/>
                  </a:cubicBezTo>
                  <a:cubicBezTo>
                    <a:pt x="171601" y="187693"/>
                    <a:pt x="129546" y="190975"/>
                    <a:pt x="114492" y="182869"/>
                  </a:cubicBezTo>
                  <a:cubicBezTo>
                    <a:pt x="88119" y="168668"/>
                    <a:pt x="38292" y="135244"/>
                    <a:pt x="38292" y="135244"/>
                  </a:cubicBezTo>
                  <a:cubicBezTo>
                    <a:pt x="25592" y="125719"/>
                    <a:pt x="4042" y="122070"/>
                    <a:pt x="192" y="106669"/>
                  </a:cubicBezTo>
                  <a:cubicBezTo>
                    <a:pt x="-2243" y="96929"/>
                    <a:pt x="19027" y="99579"/>
                    <a:pt x="28767" y="97144"/>
                  </a:cubicBezTo>
                  <a:cubicBezTo>
                    <a:pt x="74339" y="85751"/>
                    <a:pt x="-23620" y="73331"/>
                    <a:pt x="28767" y="5904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051F6C-4ADC-7C8E-02CA-E834DFB85109}"/>
              </a:ext>
            </a:extLst>
          </p:cNvPr>
          <p:cNvSpPr txBox="1"/>
          <p:nvPr/>
        </p:nvSpPr>
        <p:spPr>
          <a:xfrm>
            <a:off x="452655" y="1225736"/>
            <a:ext cx="8662743" cy="193899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6000" b="1" i="1" kern="0" dirty="0">
                <a:ln w="2222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</a:t>
            </a:r>
            <a:r>
              <a:rPr lang="ko-KR" altLang="en-US" sz="6000" b="1" i="1" kern="0" dirty="0">
                <a:ln w="2222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사의 게임 개발 전략</a:t>
            </a:r>
            <a:endParaRPr lang="en-US" altLang="ko-KR" sz="6000" b="1" i="1" kern="0" dirty="0">
              <a:ln w="2222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57250" lvl="2" indent="-857250">
              <a:buFontTx/>
              <a:buChar char="-"/>
              <a:defRPr/>
            </a:pPr>
            <a:r>
              <a:rPr lang="ko-KR" altLang="en-US" sz="6000" b="1" i="1" kern="0" dirty="0">
                <a:ln w="2222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과거 분석을 기반으로</a:t>
            </a:r>
            <a:endParaRPr lang="en-US" altLang="ko-KR" sz="6000" b="1" i="1" kern="0" dirty="0">
              <a:ln w="2222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69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617745" y="3129212"/>
            <a:ext cx="9381900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4.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게임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3F8140-B84A-C16C-1998-553BD138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37" y="1249088"/>
            <a:ext cx="6125537" cy="56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64D9588-1D25-EB3F-0187-F3440F01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9085"/>
            <a:ext cx="6118600" cy="56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4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48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세계적으로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GTA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Call of duty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같은 액션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슈팅장르의 프랜차이즈가 크게 성공함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유럽과 기타국가에서는 </a:t>
            </a:r>
            <a:r>
              <a:rPr lang="ko-KR" altLang="en-US" sz="1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피파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시리즈도 히트함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-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스포츠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일본은 세계 트랜드와 독립적으로 포켓몬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슈퍼마리오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등의 자국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들이 인기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4.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게임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3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48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2011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년부터 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2017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년까지의 데이터 기준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당시 유행하던 기종들은 현재 단종되거나 오래됨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이 데이터로는 플레이스테이션과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xbox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닌텐도 시리즈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인기도 조사에만 그침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각각의 구매자들의 소비 탄력성이 매우 낮아 동일사의 차세대 기기만을 고집함을 가정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플랫폼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3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5.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플랫폼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DA8F7D-24E0-71F6-A3B4-9C18D622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61" y="962607"/>
            <a:ext cx="3576572" cy="266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E94622C-9029-990F-B061-C773AA4E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75" y="962606"/>
            <a:ext cx="3557164" cy="2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B32775E-1FB6-B172-7F98-DC0B83D8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" y="3708000"/>
            <a:ext cx="3636603" cy="30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BE767487-658B-49E9-D5C6-5AC24460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70" y="3834057"/>
            <a:ext cx="3557165" cy="29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99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483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미국을 제외하면 플레이스테이션 시리즈의 비중이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50%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넘김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미국은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xbox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시리즈로 출시가 안되면 출고량에 영향이 있는지 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사고로 일본도 플레이스테이션 플랫폼으로 출시가 안되면 출고량에 영향 있는지 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5.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플랫폼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4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845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T test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로 두 검정 진행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미국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 H0: </a:t>
            </a:r>
            <a:r>
              <a:rPr lang="en-US" altLang="ko-KR" sz="1400" b="1" i="0" dirty="0" err="1">
                <a:solidFill>
                  <a:schemeClr val="bg1"/>
                </a:solidFill>
                <a:effectLst/>
              </a:rPr>
              <a:t>xb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 없는 평균 출고량 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&gt;= </a:t>
            </a:r>
            <a:r>
              <a:rPr lang="en-US" altLang="ko-KR" sz="1400" b="1" i="0" dirty="0" err="1">
                <a:solidFill>
                  <a:schemeClr val="bg1"/>
                </a:solidFill>
                <a:effectLst/>
              </a:rPr>
              <a:t>xb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시리즈로 나온 평균 출고량</a:t>
            </a: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 H1 </a:t>
            </a:r>
            <a:r>
              <a:rPr lang="en-US" altLang="ko-KR" sz="1400" b="1" i="0" dirty="0" err="1">
                <a:solidFill>
                  <a:schemeClr val="bg1"/>
                </a:solidFill>
                <a:effectLst/>
              </a:rPr>
              <a:t>xb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 없는 평균 출고량 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&lt; </a:t>
            </a:r>
            <a:r>
              <a:rPr lang="en-US" altLang="ko-KR" sz="1400" b="1" i="0" dirty="0" err="1">
                <a:solidFill>
                  <a:schemeClr val="bg1"/>
                </a:solidFill>
                <a:effectLst/>
              </a:rPr>
              <a:t>xb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시리즈로 나온 평균 출고량</a:t>
            </a: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ko-KR" sz="1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일본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H0: PS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 없는 평균 출고량 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&gt;= PS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시리즈로 나온 평균 출고량</a:t>
            </a: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H1: </a:t>
            </a:r>
            <a:r>
              <a:rPr lang="en-US" altLang="ko-KR" sz="1400" b="1" dirty="0">
                <a:solidFill>
                  <a:schemeClr val="bg1"/>
                </a:solidFill>
              </a:rPr>
              <a:t>PS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 없는 평균 출고량 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&lt; PS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시리즈로 나온 평균 출고량</a:t>
            </a: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5.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플랫폼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6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80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 test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미국은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Xbox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시리즈로 내야 출고량이 늘고 일본은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PS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시리즈의 의존도가 그렇게 크지 않았음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일본의 경우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닌텐도 플랫폼들이 출시된 게임 수는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적지만 출고량이 상당히 컸음</a:t>
            </a:r>
            <a:endParaRPr lang="en-US" altLang="ko-KR" sz="1400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따라서 일본의 경우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플스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시리즈 뿐만 아니라 닌텐도 플랫폼으로도 출시하는 것이 유리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닌텐도 플랫폼의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출시작들이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높은 출고량을 기록한 것이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독점작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여부에 달려있는 지는 추후에 검토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5.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플랫폼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66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80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해외 진출을 노리는 중견기업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해외 대형사들의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AAA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게임들과 경쟁하는 것은 어려움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하지만 자본이 허락한다면 대형 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IP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들과 제휴를 맺어 외전 게임 발매 가능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자체 개발작으로는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카툰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풍의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3D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혹은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2D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그래픽으로 액션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RPG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장르 개발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 스테이지마다 환경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특성이 달라지는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로그라이크성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추가로 액션게임들 중에서 차별화를 꾀함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서구권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쪽은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Xbox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시리즈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일본은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플스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시리즈나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닌텐도시리즈를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선호하므로 진출할 국가에 맞는 플랫폼 지원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포함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6.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어떤 게임을 발매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148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59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차마 모든 데이터의 장르가 맞는지 검토할 엄두가 나지 않았음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.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오기재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분명히 있음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(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많은 장르들이 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action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으로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오기재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되어있음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데이터가 오래되어서 최신 트렌드와 괴리가 있음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(ex.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과거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유행이였던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플랫폼 게임이 요즘에는 모바일게임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템플런이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그 인기를 이어받음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집계시점에 따라 출고량이나 매출 기록에 영향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.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예를 들어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출시 당시엔 반응이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미적지근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했지만 이후 패치 등을 통해 매출이 급상승한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소위 역주행한 작품들도 많음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. 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이 데이터에선 거기까지 확인하기 어려움</a:t>
            </a: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흥행한 프랜차이즈들의 외전이나 서브작품들의 흥행정도를 파악하는 것이 더 정확한 분석이나 시간이 부족하여 미처 하지 못했다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...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유럽도 흥행 플랫폼 테스트하고 싶은데 시간 부족으로 진행하지 못함</a:t>
            </a:r>
            <a:r>
              <a:rPr lang="en-US" altLang="ko-KR" sz="1400" b="1" i="0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그 근본적인 이유는 일본 테스트 하면서 뭔가 잘못되었나 싶어서 계속 검토했기 때문인데 향후에는 이러한 검토를 빨리 끝내거나 아예 헤매지 않도록 실력을 쌓겠다</a:t>
            </a: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사실 전략으로 내놓은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로그라이크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게임들도 현재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</a:rPr>
              <a:t>인디</a:t>
            </a:r>
            <a:r>
              <a:rPr lang="ko-KR" altLang="en-US" sz="1400" b="1" i="0" dirty="0">
                <a:solidFill>
                  <a:schemeClr val="bg1"/>
                </a:solidFill>
                <a:effectLst/>
              </a:rPr>
              <a:t> 게임판에선 이미 포화 상태이고 </a:t>
            </a:r>
            <a:r>
              <a:rPr lang="ko-KR" altLang="en-US" sz="1400" b="1" dirty="0">
                <a:solidFill>
                  <a:schemeClr val="bg1"/>
                </a:solidFill>
              </a:rPr>
              <a:t>대형 </a:t>
            </a:r>
            <a:r>
              <a:rPr lang="en-US" altLang="ko-KR" sz="1400" b="1" dirty="0">
                <a:solidFill>
                  <a:schemeClr val="bg1"/>
                </a:solidFill>
              </a:rPr>
              <a:t>IP</a:t>
            </a:r>
            <a:r>
              <a:rPr lang="ko-KR" altLang="en-US" sz="1400" b="1" dirty="0">
                <a:solidFill>
                  <a:schemeClr val="bg1"/>
                </a:solidFill>
              </a:rPr>
              <a:t>들의 외전 작을 내 </a:t>
            </a:r>
            <a:r>
              <a:rPr lang="ko-KR" altLang="en-US" sz="1400" b="1" dirty="0" err="1">
                <a:solidFill>
                  <a:schemeClr val="bg1"/>
                </a:solidFill>
              </a:rPr>
              <a:t>놓는건</a:t>
            </a:r>
            <a:r>
              <a:rPr lang="ko-KR" altLang="en-US" sz="1400" b="1" dirty="0">
                <a:solidFill>
                  <a:schemeClr val="bg1"/>
                </a:solidFill>
              </a:rPr>
              <a:t> 본사에서도 할 수 있으며 </a:t>
            </a:r>
            <a:r>
              <a:rPr lang="en-US" altLang="ko-KR" sz="1400" b="1" dirty="0">
                <a:solidFill>
                  <a:schemeClr val="bg1"/>
                </a:solidFill>
              </a:rPr>
              <a:t>IP</a:t>
            </a:r>
            <a:r>
              <a:rPr lang="ko-KR" altLang="en-US" sz="1400" b="1" dirty="0">
                <a:solidFill>
                  <a:schemeClr val="bg1"/>
                </a:solidFill>
              </a:rPr>
              <a:t>를 사더라도 비용 문제가 만만치 않기 때문에 많은 고려가 필요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i="0" dirty="0">
              <a:solidFill>
                <a:schemeClr val="bg1"/>
              </a:solidFill>
              <a:effectLst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한계점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/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보완점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7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376950" y="1626230"/>
            <a:ext cx="10900649" cy="489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1977</a:t>
            </a:r>
            <a:r>
              <a:rPr lang="ko-KR" altLang="en-US" sz="1400" b="1" dirty="0">
                <a:solidFill>
                  <a:schemeClr val="bg1"/>
                </a:solidFill>
              </a:rPr>
              <a:t>년부터 </a:t>
            </a:r>
            <a:r>
              <a:rPr lang="en-US" altLang="ko-KR" sz="1400" b="1" dirty="0">
                <a:solidFill>
                  <a:schemeClr val="bg1"/>
                </a:solidFill>
              </a:rPr>
              <a:t>2017</a:t>
            </a:r>
            <a:r>
              <a:rPr lang="ko-KR" altLang="en-US" sz="1400" b="1" dirty="0">
                <a:solidFill>
                  <a:schemeClr val="bg1"/>
                </a:solidFill>
              </a:rPr>
              <a:t>까지의 플랫폼 게임 출고량 데이터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데이터의 </a:t>
            </a:r>
            <a:r>
              <a:rPr lang="ko-KR" altLang="en-US" sz="1400" b="1" dirty="0" err="1">
                <a:solidFill>
                  <a:schemeClr val="bg1"/>
                </a:solidFill>
              </a:rPr>
              <a:t>결측치나</a:t>
            </a:r>
            <a:r>
              <a:rPr lang="ko-KR" altLang="en-US" sz="1400" b="1" dirty="0">
                <a:solidFill>
                  <a:schemeClr val="bg1"/>
                </a:solidFill>
              </a:rPr>
              <a:t> 중복치 같은 품질의 문제를 제정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무엇에 대한 데이터인가</a:t>
            </a: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06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376950" y="1626230"/>
            <a:ext cx="10900649" cy="683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지역별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최근의 인기 장르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지역별 인기 플랫폼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대규모 프랜차이즈의 외전 작을 만든다면 성공할 수 있을까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175432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데이터 분석을 통해 얻고자 하는 인사이트</a:t>
            </a:r>
            <a:endParaRPr lang="en-US" altLang="ko-KR" sz="3600" b="1" i="1" kern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4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schemeClr val="bg1"/>
                </a:solidFill>
                <a:effectLst/>
              </a:rPr>
              <a:t>지역별 인기 장르</a:t>
            </a:r>
            <a:r>
              <a:rPr lang="en-US" altLang="ko-KR" sz="1400" dirty="0">
                <a:solidFill>
                  <a:schemeClr val="bg1"/>
                </a:solidFill>
                <a:effectLst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/>
              </a:rPr>
              <a:t>시대별</a:t>
            </a:r>
            <a:r>
              <a:rPr lang="en-US" altLang="ko-KR" sz="1400" dirty="0">
                <a:solidFill>
                  <a:schemeClr val="bg1"/>
                </a:solidFill>
                <a:effectLst/>
              </a:rPr>
              <a:t>) - </a:t>
            </a:r>
            <a:r>
              <a:rPr lang="ko-KR" altLang="en-US" sz="1400" dirty="0">
                <a:solidFill>
                  <a:schemeClr val="bg1"/>
                </a:solidFill>
                <a:effectLst/>
              </a:rPr>
              <a:t>바차트로 시각화</a:t>
            </a:r>
            <a:r>
              <a:rPr lang="en-US" altLang="ko-KR" sz="140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effectLst/>
              </a:rPr>
              <a:t>출고비중으로 상대비교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지역별</a:t>
            </a: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최근의 인기 장르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5D6873-11F7-42A9-8F16-395D278F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44" y="2010553"/>
            <a:ext cx="7210065" cy="47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3.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지역별</a:t>
            </a: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최근의 인기 장르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A0F49-2445-E880-7DBC-ED099631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2" y="962606"/>
            <a:ext cx="4707262" cy="29067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397E5-3986-F36E-A825-2F9FEF5D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962606"/>
            <a:ext cx="4603702" cy="2906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94EFF0-A1D0-6964-CA62-C8D5F56C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32" y="3881334"/>
            <a:ext cx="4707262" cy="29439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73361F-9A83-D441-BF61-98EACFD1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59" y="3899971"/>
            <a:ext cx="4603702" cy="29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914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지역별 인기 장르</a:t>
            </a:r>
            <a:r>
              <a:rPr lang="en-US" altLang="ko-KR" sz="1400" b="1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글로벌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액션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스포츠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슈팅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미국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액션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스포츠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슈팅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유럽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미국과 마찬가지로 </a:t>
            </a:r>
            <a:r>
              <a:rPr lang="en-US" altLang="ko-KR" sz="1400" b="1" dirty="0">
                <a:solidFill>
                  <a:schemeClr val="bg1"/>
                </a:solidFill>
              </a:rPr>
              <a:t>21</a:t>
            </a:r>
            <a:r>
              <a:rPr lang="ko-KR" altLang="en-US" sz="1400" b="1" dirty="0">
                <a:solidFill>
                  <a:schemeClr val="bg1"/>
                </a:solidFill>
              </a:rPr>
              <a:t>세기 들어서 액션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슈팅게임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스포츠가 대세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일본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미국과 유럽과는 달리 롤 </a:t>
            </a:r>
            <a:r>
              <a:rPr lang="ko-KR" altLang="en-US" sz="1400" b="1" dirty="0" err="1">
                <a:solidFill>
                  <a:schemeClr val="bg1"/>
                </a:solidFill>
              </a:rPr>
              <a:t>플레잉게임이</a:t>
            </a:r>
            <a:r>
              <a:rPr lang="ko-KR" altLang="en-US" sz="1400" b="1" dirty="0">
                <a:solidFill>
                  <a:schemeClr val="bg1"/>
                </a:solidFill>
              </a:rPr>
              <a:t> 대세</a:t>
            </a:r>
            <a:r>
              <a:rPr lang="en-US" altLang="ko-KR" sz="1400" b="1" dirty="0">
                <a:solidFill>
                  <a:schemeClr val="bg1"/>
                </a:solidFill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</a:rPr>
              <a:t>다만</a:t>
            </a:r>
            <a:r>
              <a:rPr lang="en-US" altLang="ko-KR" sz="1400" b="1" dirty="0">
                <a:solidFill>
                  <a:schemeClr val="bg1"/>
                </a:solidFill>
              </a:rPr>
              <a:t>, 2015</a:t>
            </a:r>
            <a:r>
              <a:rPr lang="ko-KR" altLang="en-US" sz="1400" b="1" dirty="0">
                <a:solidFill>
                  <a:schemeClr val="bg1"/>
                </a:solidFill>
              </a:rPr>
              <a:t>년 이후로 그 인기가 크게 꺾인 추세이기에 확인 요망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기타국가들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액션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슈팅게임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스포츠가 대세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</a:rPr>
              <a:t>즉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액션은 글로벌적으로 인기이고 </a:t>
            </a:r>
            <a:r>
              <a:rPr lang="ko-KR" altLang="en-US" sz="1400" b="1" dirty="0" err="1">
                <a:solidFill>
                  <a:schemeClr val="bg1"/>
                </a:solidFill>
              </a:rPr>
              <a:t>일본외의</a:t>
            </a:r>
            <a:r>
              <a:rPr lang="ko-KR" altLang="en-US" sz="1400" b="1" dirty="0">
                <a:solidFill>
                  <a:schemeClr val="bg1"/>
                </a:solidFill>
              </a:rPr>
              <a:t> 지역에서는 슈팅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스포츠가 일본보다 대세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3.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지역별</a:t>
            </a: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최근의 인기 장르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8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114996" y="1504674"/>
            <a:ext cx="10900649" cy="716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흥행 게임들은 글로벌 출고량이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만 카피 이상인 게임들만 선정</a:t>
            </a:r>
            <a:endParaRPr lang="en-US" altLang="ko-KR" sz="14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플랫폼을 막론하고 인기있는 게임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프렌차이즈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IP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선정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kern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게임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86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617745" y="3129212"/>
            <a:ext cx="9381900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4.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게임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02CC25-31EC-CF5F-5F93-70083CBA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955500"/>
            <a:ext cx="9453563" cy="590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2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9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32E4D3-DC9C-0303-8C53-EDF7D3186F9D}"/>
              </a:ext>
            </a:extLst>
          </p:cNvPr>
          <p:cNvGrpSpPr/>
          <p:nvPr/>
        </p:nvGrpSpPr>
        <p:grpSpPr>
          <a:xfrm>
            <a:off x="11460607" y="0"/>
            <a:ext cx="1093539" cy="6857999"/>
            <a:chOff x="11460607" y="0"/>
            <a:chExt cx="1093539" cy="68579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68D7FE-6229-C9E4-E7FF-053E721AB500}"/>
                </a:ext>
              </a:extLst>
            </p:cNvPr>
            <p:cNvSpPr/>
            <p:nvPr/>
          </p:nvSpPr>
          <p:spPr>
            <a:xfrm rot="16200000">
              <a:off x="8668845" y="3418875"/>
              <a:ext cx="6857998" cy="2025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C358D2B-4402-D456-A396-BB9369C0F1B3}"/>
                </a:ext>
              </a:extLst>
            </p:cNvPr>
            <p:cNvSpPr/>
            <p:nvPr/>
          </p:nvSpPr>
          <p:spPr>
            <a:xfrm rot="16200000">
              <a:off x="8935185" y="3716180"/>
              <a:ext cx="5724158" cy="559480"/>
            </a:xfrm>
            <a:custGeom>
              <a:avLst/>
              <a:gdLst>
                <a:gd name="connsiteX0" fmla="*/ 0 w 10176283"/>
                <a:gd name="connsiteY0" fmla="*/ 0 h 994632"/>
                <a:gd name="connsiteX1" fmla="*/ 9734683 w 10176283"/>
                <a:gd name="connsiteY1" fmla="*/ 0 h 994632"/>
                <a:gd name="connsiteX2" fmla="*/ 10176283 w 10176283"/>
                <a:gd name="connsiteY2" fmla="*/ 994632 h 994632"/>
                <a:gd name="connsiteX3" fmla="*/ 0 w 10176283"/>
                <a:gd name="connsiteY3" fmla="*/ 994632 h 99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283" h="994632">
                  <a:moveTo>
                    <a:pt x="0" y="0"/>
                  </a:moveTo>
                  <a:lnTo>
                    <a:pt x="9734683" y="0"/>
                  </a:lnTo>
                  <a:lnTo>
                    <a:pt x="10176283" y="994632"/>
                  </a:lnTo>
                  <a:lnTo>
                    <a:pt x="0" y="994632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242A82D-40BD-9A12-0C17-A415FFC09369}"/>
                </a:ext>
              </a:extLst>
            </p:cNvPr>
            <p:cNvSpPr/>
            <p:nvPr/>
          </p:nvSpPr>
          <p:spPr>
            <a:xfrm rot="16200000">
              <a:off x="9253672" y="3950988"/>
              <a:ext cx="5761309" cy="52712"/>
            </a:xfrm>
            <a:custGeom>
              <a:avLst/>
              <a:gdLst>
                <a:gd name="connsiteX0" fmla="*/ 5761309 w 5761309"/>
                <a:gd name="connsiteY0" fmla="*/ 52712 h 52712"/>
                <a:gd name="connsiteX1" fmla="*/ 0 w 5761309"/>
                <a:gd name="connsiteY1" fmla="*/ 52712 h 52712"/>
                <a:gd name="connsiteX2" fmla="*/ 0 w 5761309"/>
                <a:gd name="connsiteY2" fmla="*/ 0 h 52712"/>
                <a:gd name="connsiteX3" fmla="*/ 5737906 w 5761309"/>
                <a:gd name="connsiteY3" fmla="*/ 0 h 5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1309" h="52712">
                  <a:moveTo>
                    <a:pt x="5761309" y="52712"/>
                  </a:moveTo>
                  <a:lnTo>
                    <a:pt x="0" y="52712"/>
                  </a:lnTo>
                  <a:lnTo>
                    <a:pt x="0" y="0"/>
                  </a:lnTo>
                  <a:lnTo>
                    <a:pt x="5737906" y="0"/>
                  </a:lnTo>
                  <a:close/>
                </a:path>
              </a:pathLst>
            </a:custGeom>
            <a:solidFill>
              <a:srgbClr val="D9BFA5"/>
            </a:solidFill>
            <a:ln w="25400">
              <a:solidFill>
                <a:schemeClr val="bg1">
                  <a:alpha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413D8A-8C71-BC77-B05B-D3CF816CF275}"/>
                </a:ext>
              </a:extLst>
            </p:cNvPr>
            <p:cNvSpPr/>
            <p:nvPr/>
          </p:nvSpPr>
          <p:spPr>
            <a:xfrm rot="16200000">
              <a:off x="11135015" y="327590"/>
              <a:ext cx="1384575" cy="729395"/>
            </a:xfrm>
            <a:custGeom>
              <a:avLst/>
              <a:gdLst>
                <a:gd name="connsiteX0" fmla="*/ 1026000 w 1384575"/>
                <a:gd name="connsiteY0" fmla="*/ 958 h 729395"/>
                <a:gd name="connsiteX1" fmla="*/ 1025735 w 1384575"/>
                <a:gd name="connsiteY1" fmla="*/ 2080 h 729395"/>
                <a:gd name="connsiteX2" fmla="*/ 1025905 w 1384575"/>
                <a:gd name="connsiteY2" fmla="*/ 512 h 729395"/>
                <a:gd name="connsiteX3" fmla="*/ 1026000 w 1384575"/>
                <a:gd name="connsiteY3" fmla="*/ 958 h 729395"/>
                <a:gd name="connsiteX4" fmla="*/ 1384575 w 1384575"/>
                <a:gd name="connsiteY4" fmla="*/ 38052 h 729395"/>
                <a:gd name="connsiteX5" fmla="*/ 1384575 w 1384575"/>
                <a:gd name="connsiteY5" fmla="*/ 729395 h 729395"/>
                <a:gd name="connsiteX6" fmla="*/ 301790 w 1384575"/>
                <a:gd name="connsiteY6" fmla="*/ 729395 h 729395"/>
                <a:gd name="connsiteX7" fmla="*/ 0 w 1384575"/>
                <a:gd name="connsiteY7" fmla="*/ 49661 h 729395"/>
                <a:gd name="connsiteX8" fmla="*/ 2260 w 1384575"/>
                <a:gd name="connsiteY8" fmla="*/ 46471 h 729395"/>
                <a:gd name="connsiteX9" fmla="*/ 18333 w 1384575"/>
                <a:gd name="connsiteY9" fmla="*/ 57187 h 729395"/>
                <a:gd name="connsiteX10" fmla="*/ 34406 w 1384575"/>
                <a:gd name="connsiteY10" fmla="*/ 46471 h 729395"/>
                <a:gd name="connsiteX11" fmla="*/ 50480 w 1384575"/>
                <a:gd name="connsiteY11" fmla="*/ 57187 h 729395"/>
                <a:gd name="connsiteX12" fmla="*/ 168352 w 1384575"/>
                <a:gd name="connsiteY12" fmla="*/ 51829 h 729395"/>
                <a:gd name="connsiteX13" fmla="*/ 211214 w 1384575"/>
                <a:gd name="connsiteY13" fmla="*/ 41114 h 729395"/>
                <a:gd name="connsiteX14" fmla="*/ 238003 w 1384575"/>
                <a:gd name="connsiteY14" fmla="*/ 51829 h 729395"/>
                <a:gd name="connsiteX15" fmla="*/ 264792 w 1384575"/>
                <a:gd name="connsiteY15" fmla="*/ 46471 h 729395"/>
                <a:gd name="connsiteX16" fmla="*/ 307655 w 1384575"/>
                <a:gd name="connsiteY16" fmla="*/ 41114 h 729395"/>
                <a:gd name="connsiteX17" fmla="*/ 313013 w 1384575"/>
                <a:gd name="connsiteY17" fmla="*/ 14325 h 729395"/>
                <a:gd name="connsiteX18" fmla="*/ 329086 w 1384575"/>
                <a:gd name="connsiteY18" fmla="*/ 25040 h 729395"/>
                <a:gd name="connsiteX19" fmla="*/ 350517 w 1384575"/>
                <a:gd name="connsiteY19" fmla="*/ 30398 h 729395"/>
                <a:gd name="connsiteX20" fmla="*/ 393380 w 1384575"/>
                <a:gd name="connsiteY20" fmla="*/ 57187 h 729395"/>
                <a:gd name="connsiteX21" fmla="*/ 398738 w 1384575"/>
                <a:gd name="connsiteY21" fmla="*/ 14325 h 729395"/>
                <a:gd name="connsiteX22" fmla="*/ 516609 w 1384575"/>
                <a:gd name="connsiteY22" fmla="*/ 30398 h 729395"/>
                <a:gd name="connsiteX23" fmla="*/ 580903 w 1384575"/>
                <a:gd name="connsiteY23" fmla="*/ 25040 h 729395"/>
                <a:gd name="connsiteX24" fmla="*/ 602334 w 1384575"/>
                <a:gd name="connsiteY24" fmla="*/ 19682 h 729395"/>
                <a:gd name="connsiteX25" fmla="*/ 650555 w 1384575"/>
                <a:gd name="connsiteY25" fmla="*/ 25040 h 729395"/>
                <a:gd name="connsiteX26" fmla="*/ 693417 w 1384575"/>
                <a:gd name="connsiteY26" fmla="*/ 19682 h 729395"/>
                <a:gd name="connsiteX27" fmla="*/ 746995 w 1384575"/>
                <a:gd name="connsiteY27" fmla="*/ 14325 h 729395"/>
                <a:gd name="connsiteX28" fmla="*/ 784500 w 1384575"/>
                <a:gd name="connsiteY28" fmla="*/ 8967 h 729395"/>
                <a:gd name="connsiteX29" fmla="*/ 800573 w 1384575"/>
                <a:gd name="connsiteY29" fmla="*/ 3609 h 729395"/>
                <a:gd name="connsiteX30" fmla="*/ 939877 w 1384575"/>
                <a:gd name="connsiteY30" fmla="*/ 3609 h 729395"/>
                <a:gd name="connsiteX31" fmla="*/ 972023 w 1384575"/>
                <a:gd name="connsiteY31" fmla="*/ 25040 h 729395"/>
                <a:gd name="connsiteX32" fmla="*/ 1009528 w 1384575"/>
                <a:gd name="connsiteY32" fmla="*/ 51829 h 729395"/>
                <a:gd name="connsiteX33" fmla="*/ 1024271 w 1384575"/>
                <a:gd name="connsiteY33" fmla="*/ 8254 h 729395"/>
                <a:gd name="connsiteX34" fmla="*/ 1025735 w 1384575"/>
                <a:gd name="connsiteY34" fmla="*/ 2080 h 729395"/>
                <a:gd name="connsiteX35" fmla="*/ 1025437 w 1384575"/>
                <a:gd name="connsiteY35" fmla="*/ 4807 h 729395"/>
                <a:gd name="connsiteX36" fmla="*/ 1036317 w 1384575"/>
                <a:gd name="connsiteY36" fmla="*/ 25040 h 729395"/>
                <a:gd name="connsiteX37" fmla="*/ 1084537 w 1384575"/>
                <a:gd name="connsiteY37" fmla="*/ 35756 h 729395"/>
                <a:gd name="connsiteX38" fmla="*/ 1132758 w 1384575"/>
                <a:gd name="connsiteY38" fmla="*/ 25040 h 729395"/>
                <a:gd name="connsiteX39" fmla="*/ 1154189 w 1384575"/>
                <a:gd name="connsiteY39" fmla="*/ 3609 h 729395"/>
                <a:gd name="connsiteX40" fmla="*/ 1170262 w 1384575"/>
                <a:gd name="connsiteY40" fmla="*/ 41114 h 729395"/>
                <a:gd name="connsiteX41" fmla="*/ 1186336 w 1384575"/>
                <a:gd name="connsiteY41" fmla="*/ 57187 h 729395"/>
                <a:gd name="connsiteX42" fmla="*/ 1234556 w 1384575"/>
                <a:gd name="connsiteY42" fmla="*/ 62545 h 729395"/>
                <a:gd name="connsiteX43" fmla="*/ 1251325 w 1384575"/>
                <a:gd name="connsiteY43" fmla="*/ 78614 h 729395"/>
                <a:gd name="connsiteX44" fmla="*/ 1247327 w 1384575"/>
                <a:gd name="connsiteY44" fmla="*/ 89406 h 729395"/>
                <a:gd name="connsiteX45" fmla="*/ 1246555 w 1384575"/>
                <a:gd name="connsiteY45" fmla="*/ 90083 h 729395"/>
                <a:gd name="connsiteX46" fmla="*/ 1247268 w 1384575"/>
                <a:gd name="connsiteY46" fmla="*/ 89567 h 729395"/>
                <a:gd name="connsiteX47" fmla="*/ 1247327 w 1384575"/>
                <a:gd name="connsiteY47" fmla="*/ 89406 h 729395"/>
                <a:gd name="connsiteX48" fmla="*/ 1251588 w 1384575"/>
                <a:gd name="connsiteY48" fmla="*/ 85669 h 729395"/>
                <a:gd name="connsiteX49" fmla="*/ 1293492 w 1384575"/>
                <a:gd name="connsiteY49" fmla="*/ 57187 h 729395"/>
                <a:gd name="connsiteX50" fmla="*/ 1320281 w 1384575"/>
                <a:gd name="connsiteY50" fmla="*/ 51829 h 7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384575" h="729395">
                  <a:moveTo>
                    <a:pt x="1026000" y="958"/>
                  </a:moveTo>
                  <a:lnTo>
                    <a:pt x="1025735" y="2080"/>
                  </a:lnTo>
                  <a:lnTo>
                    <a:pt x="1025905" y="512"/>
                  </a:lnTo>
                  <a:cubicBezTo>
                    <a:pt x="1026080" y="-246"/>
                    <a:pt x="1026192" y="-214"/>
                    <a:pt x="1026000" y="958"/>
                  </a:cubicBezTo>
                  <a:close/>
                  <a:moveTo>
                    <a:pt x="1384575" y="38052"/>
                  </a:moveTo>
                  <a:lnTo>
                    <a:pt x="1384575" y="729395"/>
                  </a:lnTo>
                  <a:lnTo>
                    <a:pt x="301790" y="729395"/>
                  </a:lnTo>
                  <a:lnTo>
                    <a:pt x="0" y="49661"/>
                  </a:lnTo>
                  <a:lnTo>
                    <a:pt x="2260" y="46471"/>
                  </a:lnTo>
                  <a:cubicBezTo>
                    <a:pt x="8019" y="43591"/>
                    <a:pt x="11894" y="57187"/>
                    <a:pt x="18333" y="57187"/>
                  </a:cubicBezTo>
                  <a:cubicBezTo>
                    <a:pt x="24773" y="57187"/>
                    <a:pt x="29049" y="50043"/>
                    <a:pt x="34406" y="46471"/>
                  </a:cubicBezTo>
                  <a:cubicBezTo>
                    <a:pt x="39764" y="50043"/>
                    <a:pt x="44720" y="54307"/>
                    <a:pt x="50480" y="57187"/>
                  </a:cubicBezTo>
                  <a:cubicBezTo>
                    <a:pt x="85583" y="74739"/>
                    <a:pt x="141527" y="54653"/>
                    <a:pt x="168352" y="51829"/>
                  </a:cubicBezTo>
                  <a:cubicBezTo>
                    <a:pt x="242643" y="81546"/>
                    <a:pt x="152963" y="55676"/>
                    <a:pt x="211214" y="41114"/>
                  </a:cubicBezTo>
                  <a:cubicBezTo>
                    <a:pt x="220544" y="38781"/>
                    <a:pt x="229074" y="48257"/>
                    <a:pt x="238003" y="51829"/>
                  </a:cubicBezTo>
                  <a:cubicBezTo>
                    <a:pt x="246933" y="50043"/>
                    <a:pt x="255792" y="47856"/>
                    <a:pt x="264792" y="46471"/>
                  </a:cubicBezTo>
                  <a:cubicBezTo>
                    <a:pt x="279024" y="44282"/>
                    <a:pt x="295674" y="49101"/>
                    <a:pt x="307655" y="41114"/>
                  </a:cubicBezTo>
                  <a:cubicBezTo>
                    <a:pt x="315232" y="36062"/>
                    <a:pt x="305727" y="19789"/>
                    <a:pt x="313013" y="14325"/>
                  </a:cubicBezTo>
                  <a:cubicBezTo>
                    <a:pt x="318164" y="10461"/>
                    <a:pt x="323728" y="21468"/>
                    <a:pt x="329086" y="25040"/>
                  </a:cubicBezTo>
                  <a:cubicBezTo>
                    <a:pt x="336230" y="26826"/>
                    <a:pt x="343931" y="27105"/>
                    <a:pt x="350517" y="30398"/>
                  </a:cubicBezTo>
                  <a:cubicBezTo>
                    <a:pt x="365587" y="37933"/>
                    <a:pt x="377396" y="62515"/>
                    <a:pt x="393380" y="57187"/>
                  </a:cubicBezTo>
                  <a:cubicBezTo>
                    <a:pt x="407040" y="52634"/>
                    <a:pt x="384668" y="17383"/>
                    <a:pt x="398738" y="14325"/>
                  </a:cubicBezTo>
                  <a:cubicBezTo>
                    <a:pt x="437487" y="5901"/>
                    <a:pt x="477319" y="25040"/>
                    <a:pt x="516609" y="30398"/>
                  </a:cubicBezTo>
                  <a:cubicBezTo>
                    <a:pt x="538041" y="28612"/>
                    <a:pt x="559564" y="27708"/>
                    <a:pt x="580903" y="25040"/>
                  </a:cubicBezTo>
                  <a:cubicBezTo>
                    <a:pt x="588210" y="24127"/>
                    <a:pt x="594971" y="19682"/>
                    <a:pt x="602334" y="19682"/>
                  </a:cubicBezTo>
                  <a:cubicBezTo>
                    <a:pt x="618507" y="19682"/>
                    <a:pt x="634481" y="23254"/>
                    <a:pt x="650555" y="25040"/>
                  </a:cubicBezTo>
                  <a:cubicBezTo>
                    <a:pt x="664842" y="23254"/>
                    <a:pt x="679107" y="21273"/>
                    <a:pt x="693417" y="19682"/>
                  </a:cubicBezTo>
                  <a:cubicBezTo>
                    <a:pt x="711256" y="17700"/>
                    <a:pt x="729170" y="16422"/>
                    <a:pt x="746995" y="14325"/>
                  </a:cubicBezTo>
                  <a:cubicBezTo>
                    <a:pt x="759537" y="12849"/>
                    <a:pt x="772117" y="11443"/>
                    <a:pt x="784500" y="8967"/>
                  </a:cubicBezTo>
                  <a:cubicBezTo>
                    <a:pt x="790038" y="7859"/>
                    <a:pt x="794938" y="3233"/>
                    <a:pt x="800573" y="3609"/>
                  </a:cubicBezTo>
                  <a:cubicBezTo>
                    <a:pt x="932356" y="12395"/>
                    <a:pt x="793865" y="24468"/>
                    <a:pt x="939877" y="3609"/>
                  </a:cubicBezTo>
                  <a:cubicBezTo>
                    <a:pt x="980750" y="44482"/>
                    <a:pt x="933254" y="1779"/>
                    <a:pt x="972023" y="25040"/>
                  </a:cubicBezTo>
                  <a:cubicBezTo>
                    <a:pt x="985197" y="32944"/>
                    <a:pt x="997027" y="42900"/>
                    <a:pt x="1009528" y="51829"/>
                  </a:cubicBezTo>
                  <a:cubicBezTo>
                    <a:pt x="1017918" y="29458"/>
                    <a:pt x="1022187" y="15870"/>
                    <a:pt x="1024271" y="8254"/>
                  </a:cubicBezTo>
                  <a:lnTo>
                    <a:pt x="1025735" y="2080"/>
                  </a:lnTo>
                  <a:lnTo>
                    <a:pt x="1025437" y="4807"/>
                  </a:lnTo>
                  <a:cubicBezTo>
                    <a:pt x="1025267" y="10768"/>
                    <a:pt x="1026716" y="20676"/>
                    <a:pt x="1036317" y="25040"/>
                  </a:cubicBezTo>
                  <a:cubicBezTo>
                    <a:pt x="1051307" y="31854"/>
                    <a:pt x="1068464" y="32184"/>
                    <a:pt x="1084537" y="35756"/>
                  </a:cubicBezTo>
                  <a:cubicBezTo>
                    <a:pt x="1100611" y="32184"/>
                    <a:pt x="1117808" y="31940"/>
                    <a:pt x="1132758" y="25040"/>
                  </a:cubicBezTo>
                  <a:cubicBezTo>
                    <a:pt x="1141930" y="20807"/>
                    <a:pt x="1144903" y="-371"/>
                    <a:pt x="1154189" y="3609"/>
                  </a:cubicBezTo>
                  <a:cubicBezTo>
                    <a:pt x="1166691" y="8967"/>
                    <a:pt x="1163264" y="29451"/>
                    <a:pt x="1170262" y="41114"/>
                  </a:cubicBezTo>
                  <a:cubicBezTo>
                    <a:pt x="1174161" y="47611"/>
                    <a:pt x="1180978" y="51829"/>
                    <a:pt x="1186336" y="57187"/>
                  </a:cubicBezTo>
                  <a:cubicBezTo>
                    <a:pt x="1202409" y="58973"/>
                    <a:pt x="1219628" y="56325"/>
                    <a:pt x="1234556" y="62545"/>
                  </a:cubicBezTo>
                  <a:cubicBezTo>
                    <a:pt x="1246862" y="67673"/>
                    <a:pt x="1250829" y="73569"/>
                    <a:pt x="1251325" y="78614"/>
                  </a:cubicBezTo>
                  <a:lnTo>
                    <a:pt x="1247327" y="89406"/>
                  </a:lnTo>
                  <a:lnTo>
                    <a:pt x="1246555" y="90083"/>
                  </a:lnTo>
                  <a:cubicBezTo>
                    <a:pt x="1246038" y="90665"/>
                    <a:pt x="1246478" y="90425"/>
                    <a:pt x="1247268" y="89567"/>
                  </a:cubicBezTo>
                  <a:lnTo>
                    <a:pt x="1247327" y="89406"/>
                  </a:lnTo>
                  <a:lnTo>
                    <a:pt x="1251588" y="85669"/>
                  </a:lnTo>
                  <a:cubicBezTo>
                    <a:pt x="1257670" y="80814"/>
                    <a:pt x="1270015" y="71860"/>
                    <a:pt x="1293492" y="57187"/>
                  </a:cubicBezTo>
                  <a:cubicBezTo>
                    <a:pt x="1293492" y="57187"/>
                    <a:pt x="1311370" y="53705"/>
                    <a:pt x="1320281" y="51829"/>
                  </a:cubicBez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2450642-8C98-5DCF-4CEE-A6F58068D51A}"/>
                </a:ext>
              </a:extLst>
            </p:cNvPr>
            <p:cNvSpPr/>
            <p:nvPr/>
          </p:nvSpPr>
          <p:spPr>
            <a:xfrm rot="13325853" flipH="1">
              <a:off x="11623838" y="1097369"/>
              <a:ext cx="930308" cy="690408"/>
            </a:xfrm>
            <a:custGeom>
              <a:avLst/>
              <a:gdLst>
                <a:gd name="connsiteX0" fmla="*/ 306530 w 930308"/>
                <a:gd name="connsiteY0" fmla="*/ 690408 h 690408"/>
                <a:gd name="connsiteX1" fmla="*/ 930308 w 930308"/>
                <a:gd name="connsiteY1" fmla="*/ 0 h 690408"/>
                <a:gd name="connsiteX2" fmla="*/ 0 w 930308"/>
                <a:gd name="connsiteY2" fmla="*/ 0 h 6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0308" h="690408">
                  <a:moveTo>
                    <a:pt x="306530" y="690408"/>
                  </a:moveTo>
                  <a:lnTo>
                    <a:pt x="930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 w="28575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334DBB7B-0479-95F4-C569-AB515EB37C14}"/>
                </a:ext>
              </a:extLst>
            </p:cNvPr>
            <p:cNvSpPr/>
            <p:nvPr/>
          </p:nvSpPr>
          <p:spPr>
            <a:xfrm rot="16200000">
              <a:off x="11067836" y="424746"/>
              <a:ext cx="1328975" cy="543434"/>
            </a:xfrm>
            <a:custGeom>
              <a:avLst/>
              <a:gdLst>
                <a:gd name="connsiteX0" fmla="*/ 2311890 w 2362623"/>
                <a:gd name="connsiteY0" fmla="*/ 159006 h 966106"/>
                <a:gd name="connsiteX1" fmla="*/ 1800901 w 2362623"/>
                <a:gd name="connsiteY1" fmla="*/ 141077 h 966106"/>
                <a:gd name="connsiteX2" fmla="*/ 1944337 w 2362623"/>
                <a:gd name="connsiteY2" fmla="*/ 132112 h 966106"/>
                <a:gd name="connsiteX3" fmla="*/ 2025019 w 2362623"/>
                <a:gd name="connsiteY3" fmla="*/ 123147 h 966106"/>
                <a:gd name="connsiteX4" fmla="*/ 2168454 w 2362623"/>
                <a:gd name="connsiteY4" fmla="*/ 105218 h 966106"/>
                <a:gd name="connsiteX5" fmla="*/ 2159490 w 2362623"/>
                <a:gd name="connsiteY5" fmla="*/ 132112 h 966106"/>
                <a:gd name="connsiteX6" fmla="*/ 2222242 w 2362623"/>
                <a:gd name="connsiteY6" fmla="*/ 141077 h 966106"/>
                <a:gd name="connsiteX7" fmla="*/ 1953301 w 2362623"/>
                <a:gd name="connsiteY7" fmla="*/ 150042 h 966106"/>
                <a:gd name="connsiteX8" fmla="*/ 1899513 w 2362623"/>
                <a:gd name="connsiteY8" fmla="*/ 159006 h 966106"/>
                <a:gd name="connsiteX9" fmla="*/ 1702290 w 2362623"/>
                <a:gd name="connsiteY9" fmla="*/ 203830 h 966106"/>
                <a:gd name="connsiteX10" fmla="*/ 1800901 w 2362623"/>
                <a:gd name="connsiteY10" fmla="*/ 150042 h 966106"/>
                <a:gd name="connsiteX11" fmla="*/ 1567819 w 2362623"/>
                <a:gd name="connsiteY11" fmla="*/ 159006 h 966106"/>
                <a:gd name="connsiteX12" fmla="*/ 1549890 w 2362623"/>
                <a:gd name="connsiteY12" fmla="*/ 123147 h 966106"/>
                <a:gd name="connsiteX13" fmla="*/ 1657466 w 2362623"/>
                <a:gd name="connsiteY13" fmla="*/ 96253 h 966106"/>
                <a:gd name="connsiteX14" fmla="*/ 1576784 w 2362623"/>
                <a:gd name="connsiteY14" fmla="*/ 114183 h 966106"/>
                <a:gd name="connsiteX15" fmla="*/ 1352666 w 2362623"/>
                <a:gd name="connsiteY15" fmla="*/ 78324 h 966106"/>
                <a:gd name="connsiteX16" fmla="*/ 1200266 w 2362623"/>
                <a:gd name="connsiteY16" fmla="*/ 96253 h 966106"/>
                <a:gd name="connsiteX17" fmla="*/ 1029937 w 2362623"/>
                <a:gd name="connsiteY17" fmla="*/ 114183 h 966106"/>
                <a:gd name="connsiteX18" fmla="*/ 599631 w 2362623"/>
                <a:gd name="connsiteY18" fmla="*/ 51430 h 966106"/>
                <a:gd name="connsiteX19" fmla="*/ 330690 w 2362623"/>
                <a:gd name="connsiteY19" fmla="*/ 24536 h 966106"/>
                <a:gd name="connsiteX20" fmla="*/ 581701 w 2362623"/>
                <a:gd name="connsiteY20" fmla="*/ 69359 h 966106"/>
                <a:gd name="connsiteX21" fmla="*/ 787890 w 2362623"/>
                <a:gd name="connsiteY21" fmla="*/ 51430 h 966106"/>
                <a:gd name="connsiteX22" fmla="*/ 1101654 w 2362623"/>
                <a:gd name="connsiteY22" fmla="*/ 42465 h 966106"/>
                <a:gd name="connsiteX23" fmla="*/ 1263019 w 2362623"/>
                <a:gd name="connsiteY23" fmla="*/ 96253 h 966106"/>
                <a:gd name="connsiteX24" fmla="*/ 1442313 w 2362623"/>
                <a:gd name="connsiteY24" fmla="*/ 105218 h 966106"/>
                <a:gd name="connsiteX25" fmla="*/ 1451278 w 2362623"/>
                <a:gd name="connsiteY25" fmla="*/ 114183 h 966106"/>
                <a:gd name="connsiteX26" fmla="*/ 1908478 w 2362623"/>
                <a:gd name="connsiteY26" fmla="*/ 123147 h 966106"/>
                <a:gd name="connsiteX27" fmla="*/ 1738148 w 2362623"/>
                <a:gd name="connsiteY27" fmla="*/ 159006 h 966106"/>
                <a:gd name="connsiteX28" fmla="*/ 1747113 w 2362623"/>
                <a:gd name="connsiteY28" fmla="*/ 132112 h 966106"/>
                <a:gd name="connsiteX29" fmla="*/ 2078807 w 2362623"/>
                <a:gd name="connsiteY29" fmla="*/ 114183 h 966106"/>
                <a:gd name="connsiteX30" fmla="*/ 2213278 w 2362623"/>
                <a:gd name="connsiteY30" fmla="*/ 123147 h 966106"/>
                <a:gd name="connsiteX31" fmla="*/ 2078807 w 2362623"/>
                <a:gd name="connsiteY31" fmla="*/ 132112 h 966106"/>
                <a:gd name="connsiteX32" fmla="*/ 1702290 w 2362623"/>
                <a:gd name="connsiteY32" fmla="*/ 167971 h 966106"/>
                <a:gd name="connsiteX33" fmla="*/ 1074760 w 2362623"/>
                <a:gd name="connsiteY33" fmla="*/ 123147 h 966106"/>
                <a:gd name="connsiteX34" fmla="*/ 689278 w 2362623"/>
                <a:gd name="connsiteY34" fmla="*/ 105218 h 966106"/>
                <a:gd name="connsiteX35" fmla="*/ 124501 w 2362623"/>
                <a:gd name="connsiteY35" fmla="*/ 69359 h 966106"/>
                <a:gd name="connsiteX36" fmla="*/ 7960 w 2362623"/>
                <a:gd name="connsiteY36" fmla="*/ 51430 h 966106"/>
                <a:gd name="connsiteX37" fmla="*/ 178290 w 2362623"/>
                <a:gd name="connsiteY37" fmla="*/ 69359 h 966106"/>
                <a:gd name="connsiteX38" fmla="*/ 267937 w 2362623"/>
                <a:gd name="connsiteY38" fmla="*/ 87289 h 966106"/>
                <a:gd name="connsiteX39" fmla="*/ 223113 w 2362623"/>
                <a:gd name="connsiteY39" fmla="*/ 132112 h 966106"/>
                <a:gd name="connsiteX40" fmla="*/ 241042 w 2362623"/>
                <a:gd name="connsiteY40" fmla="*/ 167971 h 966106"/>
                <a:gd name="connsiteX41" fmla="*/ 169325 w 2362623"/>
                <a:gd name="connsiteY41" fmla="*/ 194865 h 966106"/>
                <a:gd name="connsiteX42" fmla="*/ 205184 w 2362623"/>
                <a:gd name="connsiteY42" fmla="*/ 212794 h 966106"/>
                <a:gd name="connsiteX43" fmla="*/ 241042 w 2362623"/>
                <a:gd name="connsiteY43" fmla="*/ 257618 h 966106"/>
                <a:gd name="connsiteX44" fmla="*/ 285866 w 2362623"/>
                <a:gd name="connsiteY44" fmla="*/ 329336 h 966106"/>
                <a:gd name="connsiteX45" fmla="*/ 393442 w 2362623"/>
                <a:gd name="connsiteY45" fmla="*/ 374159 h 966106"/>
                <a:gd name="connsiteX46" fmla="*/ 420337 w 2362623"/>
                <a:gd name="connsiteY46" fmla="*/ 392089 h 966106"/>
                <a:gd name="connsiteX47" fmla="*/ 635490 w 2362623"/>
                <a:gd name="connsiteY47" fmla="*/ 427947 h 966106"/>
                <a:gd name="connsiteX48" fmla="*/ 698242 w 2362623"/>
                <a:gd name="connsiteY48" fmla="*/ 454842 h 966106"/>
                <a:gd name="connsiteX49" fmla="*/ 653419 w 2362623"/>
                <a:gd name="connsiteY49" fmla="*/ 562418 h 966106"/>
                <a:gd name="connsiteX50" fmla="*/ 841678 w 2362623"/>
                <a:gd name="connsiteY50" fmla="*/ 454842 h 966106"/>
                <a:gd name="connsiteX51" fmla="*/ 787890 w 2362623"/>
                <a:gd name="connsiteY51" fmla="*/ 472771 h 966106"/>
                <a:gd name="connsiteX52" fmla="*/ 590666 w 2362623"/>
                <a:gd name="connsiteY52" fmla="*/ 562418 h 966106"/>
                <a:gd name="connsiteX53" fmla="*/ 832713 w 2362623"/>
                <a:gd name="connsiteY53" fmla="*/ 472771 h 966106"/>
                <a:gd name="connsiteX54" fmla="*/ 1245090 w 2362623"/>
                <a:gd name="connsiteY54" fmla="*/ 463806 h 966106"/>
                <a:gd name="connsiteX55" fmla="*/ 1325772 w 2362623"/>
                <a:gd name="connsiteY55" fmla="*/ 607242 h 966106"/>
                <a:gd name="connsiteX56" fmla="*/ 1289913 w 2362623"/>
                <a:gd name="connsiteY56" fmla="*/ 652065 h 966106"/>
                <a:gd name="connsiteX57" fmla="*/ 1406454 w 2362623"/>
                <a:gd name="connsiteY57" fmla="*/ 696889 h 966106"/>
                <a:gd name="connsiteX58" fmla="*/ 1442313 w 2362623"/>
                <a:gd name="connsiteY58" fmla="*/ 741712 h 966106"/>
                <a:gd name="connsiteX59" fmla="*/ 1540925 w 2362623"/>
                <a:gd name="connsiteY59" fmla="*/ 929971 h 966106"/>
                <a:gd name="connsiteX60" fmla="*/ 1603678 w 2362623"/>
                <a:gd name="connsiteY60" fmla="*/ 965830 h 966106"/>
                <a:gd name="connsiteX61" fmla="*/ 940290 w 2362623"/>
                <a:gd name="connsiteY61" fmla="*/ 876183 h 966106"/>
                <a:gd name="connsiteX62" fmla="*/ 796854 w 2362623"/>
                <a:gd name="connsiteY62" fmla="*/ 813430 h 966106"/>
                <a:gd name="connsiteX63" fmla="*/ 1451278 w 2362623"/>
                <a:gd name="connsiteY63" fmla="*/ 795500 h 966106"/>
                <a:gd name="connsiteX64" fmla="*/ 1729184 w 2362623"/>
                <a:gd name="connsiteY64" fmla="*/ 750677 h 966106"/>
                <a:gd name="connsiteX65" fmla="*/ 2042948 w 2362623"/>
                <a:gd name="connsiteY65" fmla="*/ 661030 h 966106"/>
                <a:gd name="connsiteX66" fmla="*/ 1845725 w 2362623"/>
                <a:gd name="connsiteY66" fmla="*/ 669994 h 966106"/>
                <a:gd name="connsiteX67" fmla="*/ 2016054 w 2362623"/>
                <a:gd name="connsiteY67" fmla="*/ 598277 h 966106"/>
                <a:gd name="connsiteX68" fmla="*/ 2087772 w 2362623"/>
                <a:gd name="connsiteY68" fmla="*/ 526559 h 966106"/>
                <a:gd name="connsiteX69" fmla="*/ 2123631 w 2362623"/>
                <a:gd name="connsiteY69" fmla="*/ 499665 h 966106"/>
                <a:gd name="connsiteX70" fmla="*/ 2213278 w 2362623"/>
                <a:gd name="connsiteY70" fmla="*/ 401053 h 966106"/>
                <a:gd name="connsiteX71" fmla="*/ 2249137 w 2362623"/>
                <a:gd name="connsiteY71" fmla="*/ 347265 h 966106"/>
                <a:gd name="connsiteX72" fmla="*/ 2311890 w 2362623"/>
                <a:gd name="connsiteY72" fmla="*/ 320371 h 966106"/>
                <a:gd name="connsiteX73" fmla="*/ 2356713 w 2362623"/>
                <a:gd name="connsiteY73" fmla="*/ 257618 h 966106"/>
                <a:gd name="connsiteX74" fmla="*/ 2347748 w 2362623"/>
                <a:gd name="connsiteY74" fmla="*/ 230724 h 966106"/>
                <a:gd name="connsiteX75" fmla="*/ 2311890 w 2362623"/>
                <a:gd name="connsiteY75" fmla="*/ 159006 h 96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362623" h="966106">
                  <a:moveTo>
                    <a:pt x="2311890" y="159006"/>
                  </a:moveTo>
                  <a:cubicBezTo>
                    <a:pt x="2220749" y="144065"/>
                    <a:pt x="1970881" y="153515"/>
                    <a:pt x="1800901" y="141077"/>
                  </a:cubicBezTo>
                  <a:cubicBezTo>
                    <a:pt x="1753123" y="137581"/>
                    <a:pt x="1896584" y="135932"/>
                    <a:pt x="1944337" y="132112"/>
                  </a:cubicBezTo>
                  <a:cubicBezTo>
                    <a:pt x="1971310" y="129954"/>
                    <a:pt x="1998152" y="126371"/>
                    <a:pt x="2025019" y="123147"/>
                  </a:cubicBezTo>
                  <a:lnTo>
                    <a:pt x="2168454" y="105218"/>
                  </a:lnTo>
                  <a:cubicBezTo>
                    <a:pt x="2165466" y="114183"/>
                    <a:pt x="2151628" y="126870"/>
                    <a:pt x="2159490" y="132112"/>
                  </a:cubicBezTo>
                  <a:cubicBezTo>
                    <a:pt x="2177071" y="143833"/>
                    <a:pt x="2243292" y="139246"/>
                    <a:pt x="2222242" y="141077"/>
                  </a:cubicBezTo>
                  <a:cubicBezTo>
                    <a:pt x="2132882" y="148848"/>
                    <a:pt x="2042948" y="147054"/>
                    <a:pt x="1953301" y="150042"/>
                  </a:cubicBezTo>
                  <a:cubicBezTo>
                    <a:pt x="1935372" y="153030"/>
                    <a:pt x="1917286" y="155197"/>
                    <a:pt x="1899513" y="159006"/>
                  </a:cubicBezTo>
                  <a:cubicBezTo>
                    <a:pt x="1833592" y="173132"/>
                    <a:pt x="1769431" y="209933"/>
                    <a:pt x="1702290" y="203830"/>
                  </a:cubicBezTo>
                  <a:cubicBezTo>
                    <a:pt x="1665002" y="200440"/>
                    <a:pt x="1836422" y="161882"/>
                    <a:pt x="1800901" y="150042"/>
                  </a:cubicBezTo>
                  <a:cubicBezTo>
                    <a:pt x="1727140" y="125455"/>
                    <a:pt x="1645513" y="156018"/>
                    <a:pt x="1567819" y="159006"/>
                  </a:cubicBezTo>
                  <a:cubicBezTo>
                    <a:pt x="1561843" y="147053"/>
                    <a:pt x="1538487" y="130116"/>
                    <a:pt x="1549890" y="123147"/>
                  </a:cubicBezTo>
                  <a:cubicBezTo>
                    <a:pt x="1720761" y="18726"/>
                    <a:pt x="1800023" y="45938"/>
                    <a:pt x="1657466" y="96253"/>
                  </a:cubicBezTo>
                  <a:cubicBezTo>
                    <a:pt x="1631487" y="105422"/>
                    <a:pt x="1603678" y="108206"/>
                    <a:pt x="1576784" y="114183"/>
                  </a:cubicBezTo>
                  <a:cubicBezTo>
                    <a:pt x="1649981" y="40982"/>
                    <a:pt x="1621694" y="78324"/>
                    <a:pt x="1352666" y="78324"/>
                  </a:cubicBezTo>
                  <a:cubicBezTo>
                    <a:pt x="1301516" y="78324"/>
                    <a:pt x="1251103" y="90604"/>
                    <a:pt x="1200266" y="96253"/>
                  </a:cubicBezTo>
                  <a:lnTo>
                    <a:pt x="1029937" y="114183"/>
                  </a:lnTo>
                  <a:lnTo>
                    <a:pt x="599631" y="51430"/>
                  </a:lnTo>
                  <a:cubicBezTo>
                    <a:pt x="510268" y="39973"/>
                    <a:pt x="394398" y="-39168"/>
                    <a:pt x="330690" y="24536"/>
                  </a:cubicBezTo>
                  <a:cubicBezTo>
                    <a:pt x="270589" y="84634"/>
                    <a:pt x="498031" y="54418"/>
                    <a:pt x="581701" y="69359"/>
                  </a:cubicBezTo>
                  <a:lnTo>
                    <a:pt x="787890" y="51430"/>
                  </a:lnTo>
                  <a:cubicBezTo>
                    <a:pt x="1051370" y="30765"/>
                    <a:pt x="958029" y="21946"/>
                    <a:pt x="1101654" y="42465"/>
                  </a:cubicBezTo>
                  <a:cubicBezTo>
                    <a:pt x="1155442" y="60394"/>
                    <a:pt x="1207259" y="85981"/>
                    <a:pt x="1263019" y="96253"/>
                  </a:cubicBezTo>
                  <a:cubicBezTo>
                    <a:pt x="1321868" y="107094"/>
                    <a:pt x="1400001" y="62905"/>
                    <a:pt x="1442313" y="105218"/>
                  </a:cubicBezTo>
                  <a:cubicBezTo>
                    <a:pt x="1454411" y="117317"/>
                    <a:pt x="1059264" y="187685"/>
                    <a:pt x="1451278" y="114183"/>
                  </a:cubicBezTo>
                  <a:cubicBezTo>
                    <a:pt x="1603678" y="117171"/>
                    <a:pt x="1757876" y="99616"/>
                    <a:pt x="1908478" y="123147"/>
                  </a:cubicBezTo>
                  <a:cubicBezTo>
                    <a:pt x="1965804" y="132104"/>
                    <a:pt x="1796080" y="155787"/>
                    <a:pt x="1738148" y="159006"/>
                  </a:cubicBezTo>
                  <a:cubicBezTo>
                    <a:pt x="1728713" y="159530"/>
                    <a:pt x="1737744" y="133345"/>
                    <a:pt x="1747113" y="132112"/>
                  </a:cubicBezTo>
                  <a:cubicBezTo>
                    <a:pt x="1856893" y="117667"/>
                    <a:pt x="2078807" y="114183"/>
                    <a:pt x="2078807" y="114183"/>
                  </a:cubicBezTo>
                  <a:cubicBezTo>
                    <a:pt x="2123631" y="117171"/>
                    <a:pt x="2213278" y="78224"/>
                    <a:pt x="2213278" y="123147"/>
                  </a:cubicBezTo>
                  <a:cubicBezTo>
                    <a:pt x="2213278" y="168070"/>
                    <a:pt x="2123558" y="128186"/>
                    <a:pt x="2078807" y="132112"/>
                  </a:cubicBezTo>
                  <a:lnTo>
                    <a:pt x="1702290" y="167971"/>
                  </a:lnTo>
                  <a:lnTo>
                    <a:pt x="1074760" y="123147"/>
                  </a:lnTo>
                  <a:cubicBezTo>
                    <a:pt x="946373" y="115194"/>
                    <a:pt x="817705" y="112487"/>
                    <a:pt x="689278" y="105218"/>
                  </a:cubicBezTo>
                  <a:lnTo>
                    <a:pt x="124501" y="69359"/>
                  </a:lnTo>
                  <a:cubicBezTo>
                    <a:pt x="85654" y="63383"/>
                    <a:pt x="-31344" y="51430"/>
                    <a:pt x="7960" y="51430"/>
                  </a:cubicBezTo>
                  <a:cubicBezTo>
                    <a:pt x="65050" y="51430"/>
                    <a:pt x="121735" y="61558"/>
                    <a:pt x="178290" y="69359"/>
                  </a:cubicBezTo>
                  <a:cubicBezTo>
                    <a:pt x="208478" y="73523"/>
                    <a:pt x="238055" y="81312"/>
                    <a:pt x="267937" y="87289"/>
                  </a:cubicBezTo>
                  <a:cubicBezTo>
                    <a:pt x="252996" y="102230"/>
                    <a:pt x="239613" y="118912"/>
                    <a:pt x="223113" y="132112"/>
                  </a:cubicBezTo>
                  <a:cubicBezTo>
                    <a:pt x="173522" y="171785"/>
                    <a:pt x="144851" y="154229"/>
                    <a:pt x="241042" y="167971"/>
                  </a:cubicBezTo>
                  <a:cubicBezTo>
                    <a:pt x="217136" y="176936"/>
                    <a:pt x="185274" y="174928"/>
                    <a:pt x="169325" y="194865"/>
                  </a:cubicBezTo>
                  <a:cubicBezTo>
                    <a:pt x="160977" y="205300"/>
                    <a:pt x="195127" y="203994"/>
                    <a:pt x="205184" y="212794"/>
                  </a:cubicBezTo>
                  <a:cubicBezTo>
                    <a:pt x="219584" y="225394"/>
                    <a:pt x="230151" y="241886"/>
                    <a:pt x="241042" y="257618"/>
                  </a:cubicBezTo>
                  <a:cubicBezTo>
                    <a:pt x="257089" y="280797"/>
                    <a:pt x="263472" y="312211"/>
                    <a:pt x="285866" y="329336"/>
                  </a:cubicBezTo>
                  <a:cubicBezTo>
                    <a:pt x="316724" y="352933"/>
                    <a:pt x="358240" y="357731"/>
                    <a:pt x="393442" y="374159"/>
                  </a:cubicBezTo>
                  <a:cubicBezTo>
                    <a:pt x="403206" y="378715"/>
                    <a:pt x="409819" y="389752"/>
                    <a:pt x="420337" y="392089"/>
                  </a:cubicBezTo>
                  <a:cubicBezTo>
                    <a:pt x="491313" y="407861"/>
                    <a:pt x="563772" y="415994"/>
                    <a:pt x="635490" y="427947"/>
                  </a:cubicBezTo>
                  <a:cubicBezTo>
                    <a:pt x="656407" y="436912"/>
                    <a:pt x="703359" y="432667"/>
                    <a:pt x="698242" y="454842"/>
                  </a:cubicBezTo>
                  <a:cubicBezTo>
                    <a:pt x="668361" y="584325"/>
                    <a:pt x="542266" y="517958"/>
                    <a:pt x="653419" y="562418"/>
                  </a:cubicBezTo>
                  <a:cubicBezTo>
                    <a:pt x="751439" y="550165"/>
                    <a:pt x="757844" y="562627"/>
                    <a:pt x="841678" y="454842"/>
                  </a:cubicBezTo>
                  <a:cubicBezTo>
                    <a:pt x="853281" y="439924"/>
                    <a:pt x="805261" y="465326"/>
                    <a:pt x="787890" y="472771"/>
                  </a:cubicBezTo>
                  <a:cubicBezTo>
                    <a:pt x="721515" y="501217"/>
                    <a:pt x="518452" y="562418"/>
                    <a:pt x="590666" y="562418"/>
                  </a:cubicBezTo>
                  <a:cubicBezTo>
                    <a:pt x="676704" y="562418"/>
                    <a:pt x="747635" y="485591"/>
                    <a:pt x="832713" y="472771"/>
                  </a:cubicBezTo>
                  <a:cubicBezTo>
                    <a:pt x="968670" y="452284"/>
                    <a:pt x="1107631" y="466794"/>
                    <a:pt x="1245090" y="463806"/>
                  </a:cubicBezTo>
                  <a:cubicBezTo>
                    <a:pt x="1307196" y="501070"/>
                    <a:pt x="1325772" y="498637"/>
                    <a:pt x="1325772" y="607242"/>
                  </a:cubicBezTo>
                  <a:cubicBezTo>
                    <a:pt x="1325772" y="626376"/>
                    <a:pt x="1301866" y="637124"/>
                    <a:pt x="1289913" y="652065"/>
                  </a:cubicBezTo>
                  <a:cubicBezTo>
                    <a:pt x="1328760" y="667006"/>
                    <a:pt x="1370579" y="675786"/>
                    <a:pt x="1406454" y="696889"/>
                  </a:cubicBezTo>
                  <a:cubicBezTo>
                    <a:pt x="1422946" y="706590"/>
                    <a:pt x="1432751" y="725138"/>
                    <a:pt x="1442313" y="741712"/>
                  </a:cubicBezTo>
                  <a:cubicBezTo>
                    <a:pt x="1477714" y="803073"/>
                    <a:pt x="1499532" y="872481"/>
                    <a:pt x="1540925" y="929971"/>
                  </a:cubicBezTo>
                  <a:cubicBezTo>
                    <a:pt x="1555002" y="949522"/>
                    <a:pt x="1627605" y="968645"/>
                    <a:pt x="1603678" y="965830"/>
                  </a:cubicBezTo>
                  <a:cubicBezTo>
                    <a:pt x="1178839" y="915849"/>
                    <a:pt x="1400047" y="945146"/>
                    <a:pt x="940290" y="876183"/>
                  </a:cubicBezTo>
                  <a:cubicBezTo>
                    <a:pt x="892478" y="855265"/>
                    <a:pt x="745858" y="824516"/>
                    <a:pt x="796854" y="813430"/>
                  </a:cubicBezTo>
                  <a:cubicBezTo>
                    <a:pt x="1062868" y="755601"/>
                    <a:pt x="1225374" y="774965"/>
                    <a:pt x="1451278" y="795500"/>
                  </a:cubicBezTo>
                  <a:cubicBezTo>
                    <a:pt x="1543913" y="780559"/>
                    <a:pt x="1637685" y="771472"/>
                    <a:pt x="1729184" y="750677"/>
                  </a:cubicBezTo>
                  <a:cubicBezTo>
                    <a:pt x="1835252" y="726571"/>
                    <a:pt x="2151609" y="656091"/>
                    <a:pt x="2042948" y="661030"/>
                  </a:cubicBezTo>
                  <a:lnTo>
                    <a:pt x="1845725" y="669994"/>
                  </a:lnTo>
                  <a:cubicBezTo>
                    <a:pt x="1902501" y="646088"/>
                    <a:pt x="1963057" y="629683"/>
                    <a:pt x="2016054" y="598277"/>
                  </a:cubicBezTo>
                  <a:cubicBezTo>
                    <a:pt x="2045139" y="581042"/>
                    <a:pt x="2062850" y="549404"/>
                    <a:pt x="2087772" y="526559"/>
                  </a:cubicBezTo>
                  <a:cubicBezTo>
                    <a:pt x="2098786" y="516463"/>
                    <a:pt x="2112464" y="509591"/>
                    <a:pt x="2123631" y="499665"/>
                  </a:cubicBezTo>
                  <a:cubicBezTo>
                    <a:pt x="2153778" y="472868"/>
                    <a:pt x="2189367" y="432935"/>
                    <a:pt x="2213278" y="401053"/>
                  </a:cubicBezTo>
                  <a:cubicBezTo>
                    <a:pt x="2226207" y="383814"/>
                    <a:pt x="2232459" y="360910"/>
                    <a:pt x="2249137" y="347265"/>
                  </a:cubicBezTo>
                  <a:cubicBezTo>
                    <a:pt x="2266751" y="332854"/>
                    <a:pt x="2290972" y="329336"/>
                    <a:pt x="2311890" y="320371"/>
                  </a:cubicBezTo>
                  <a:cubicBezTo>
                    <a:pt x="2328830" y="303430"/>
                    <a:pt x="2356713" y="286237"/>
                    <a:pt x="2356713" y="257618"/>
                  </a:cubicBezTo>
                  <a:cubicBezTo>
                    <a:pt x="2356713" y="248168"/>
                    <a:pt x="2351470" y="239410"/>
                    <a:pt x="2347748" y="230724"/>
                  </a:cubicBezTo>
                  <a:cubicBezTo>
                    <a:pt x="2342484" y="218441"/>
                    <a:pt x="2403031" y="173947"/>
                    <a:pt x="2311890" y="15900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8D6B8-7DE0-DCD4-CEE2-12C020ABAF02}"/>
              </a:ext>
            </a:extLst>
          </p:cNvPr>
          <p:cNvSpPr/>
          <p:nvPr/>
        </p:nvSpPr>
        <p:spPr>
          <a:xfrm>
            <a:off x="617745" y="3129212"/>
            <a:ext cx="9381900" cy="522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14F8D-A34B-ED5C-9FD4-4735700DA236}"/>
              </a:ext>
            </a:extLst>
          </p:cNvPr>
          <p:cNvSpPr txBox="1"/>
          <p:nvPr/>
        </p:nvSpPr>
        <p:spPr>
          <a:xfrm>
            <a:off x="376950" y="316275"/>
            <a:ext cx="7756856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4.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지역별</a:t>
            </a:r>
            <a:r>
              <a:rPr kumimoji="0" lang="en-US" altLang="ko-KR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3600" b="1" i="1" u="none" strike="noStrike" kern="0" cap="none" spc="0" normalizeH="0" baseline="0" noProof="0" dirty="0">
                <a:ln w="15875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lumMod val="85000"/>
                      <a:lumOff val="15000"/>
                    </a:prst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인기 게임</a:t>
            </a:r>
            <a:endParaRPr kumimoji="0" lang="en-US" altLang="ko-KR" sz="3600" b="1" i="1" u="none" strike="noStrike" kern="0" cap="none" spc="0" normalizeH="0" baseline="0" noProof="0" dirty="0">
              <a:ln w="15875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  <a:effectLst>
                <a:outerShdw dist="38100" dir="2700000" algn="tl" rotWithShape="0">
                  <a:prstClr val="black">
                    <a:lumMod val="85000"/>
                    <a:lumOff val="15000"/>
                  </a:prst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E0D9F0-5C33-B631-7714-5F82735E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3" y="1249089"/>
            <a:ext cx="6103643" cy="560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2B80E2B-39A9-BC2B-4E8B-CC6BAAB55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97" y="1249088"/>
            <a:ext cx="6103644" cy="56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114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694</Words>
  <Application>Microsoft Office PowerPoint</Application>
  <PresentationFormat>와이드스크린</PresentationFormat>
  <Paragraphs>322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조 재현</cp:lastModifiedBy>
  <cp:revision>7</cp:revision>
  <dcterms:created xsi:type="dcterms:W3CDTF">2023-02-13T13:58:39Z</dcterms:created>
  <dcterms:modified xsi:type="dcterms:W3CDTF">2023-03-13T08:12:26Z</dcterms:modified>
</cp:coreProperties>
</file>