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"/>
  </p:notesMasterIdLst>
  <p:handoutMasterIdLst>
    <p:handoutMasterId r:id="rId8"/>
  </p:handoutMasterIdLst>
  <p:sldIdLst>
    <p:sldId id="286" r:id="rId5"/>
    <p:sldId id="287" r:id="rId6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5A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79381" autoAdjust="0"/>
  </p:normalViewPr>
  <p:slideViewPr>
    <p:cSldViewPr snapToGrid="0">
      <p:cViewPr varScale="1">
        <p:scale>
          <a:sx n="76" d="100"/>
          <a:sy n="76" d="100"/>
        </p:scale>
        <p:origin x="715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70" d="100"/>
          <a:sy n="70" d="100"/>
        </p:scale>
        <p:origin x="2083" y="-1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6301EC4-C4D7-4E45-9E7D-C521CAF55D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OSU Aerospace Propulsion &amp; Power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378714-A633-4D6C-B0DB-F06328EF52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F98C6-0E13-43F7-8182-BB69EA4AA19C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58048C-6901-41AF-A103-15E7828E9B9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CD6420-3D88-4262-B421-D1D9EE36AF7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2806C-CD1E-4273-8C40-5E0FE59A4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5667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3164" tIns="46582" rIns="93164" bIns="46582" rtlCol="0"/>
          <a:lstStyle>
            <a:lvl1pPr algn="l">
              <a:defRPr sz="1200"/>
            </a:lvl1pPr>
          </a:lstStyle>
          <a:p>
            <a:r>
              <a:rPr lang="en-US"/>
              <a:t>OSU Aerospace Propulsion &amp; Power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6434"/>
          </a:xfrm>
          <a:prstGeom prst="rect">
            <a:avLst/>
          </a:prstGeom>
        </p:spPr>
        <p:txBody>
          <a:bodyPr vert="horz" lIns="93164" tIns="46582" rIns="93164" bIns="46582" rtlCol="0"/>
          <a:lstStyle>
            <a:lvl1pPr algn="r">
              <a:defRPr sz="1200"/>
            </a:lvl1pPr>
          </a:lstStyle>
          <a:p>
            <a:fld id="{A6C7362E-4005-4B38-B6F0-69430CFA3753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4" tIns="46582" rIns="93164" bIns="4658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64" tIns="46582" rIns="93164" bIns="46582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6433"/>
          </a:xfrm>
          <a:prstGeom prst="rect">
            <a:avLst/>
          </a:prstGeom>
        </p:spPr>
        <p:txBody>
          <a:bodyPr vert="horz" lIns="93164" tIns="46582" rIns="93164" bIns="4658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8"/>
            <a:ext cx="3037840" cy="466433"/>
          </a:xfrm>
          <a:prstGeom prst="rect">
            <a:avLst/>
          </a:prstGeom>
        </p:spPr>
        <p:txBody>
          <a:bodyPr vert="horz" lIns="93164" tIns="46582" rIns="93164" bIns="46582" rtlCol="0" anchor="b"/>
          <a:lstStyle>
            <a:lvl1pPr algn="r">
              <a:defRPr sz="1200"/>
            </a:lvl1pPr>
          </a:lstStyle>
          <a:p>
            <a:fld id="{43C79320-D778-4867-B232-8C6F6CCE2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4572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1" u="none" baseline="0" dirty="0"/>
              <a:t>Add notes here for detailed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79320-D778-4867-B232-8C6F6CCE2C56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F17F7272-D9CC-4C56-92A7-FA53C430328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OSU Aerospace Propulsion &amp; Power</a:t>
            </a:r>
          </a:p>
        </p:txBody>
      </p:sp>
    </p:spTree>
    <p:extLst>
      <p:ext uri="{BB962C8B-B14F-4D97-AF65-F5344CB8AC3E}">
        <p14:creationId xmlns:p14="http://schemas.microsoft.com/office/powerpoint/2010/main" val="202523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583680"/>
            <a:ext cx="12188825" cy="274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51937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58952"/>
            <a:ext cx="10972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CF31-0BCB-4319-8ABF-85F5AF0167AF}" type="datetime1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Weekly Research Update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39D8-5243-4AA5-8C64-9EA099D0535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0047A222-956E-4576-9F44-12C97096D0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61" b="14445"/>
          <a:stretch/>
        </p:blipFill>
        <p:spPr>
          <a:xfrm>
            <a:off x="13496" y="300018"/>
            <a:ext cx="1414668" cy="731520"/>
          </a:xfrm>
          <a:prstGeom prst="rect">
            <a:avLst/>
          </a:prstGeom>
        </p:spPr>
      </p:pic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E1B68CF-D352-49A5-8B8C-EB2A738AF33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528" y="80562"/>
            <a:ext cx="1170432" cy="117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148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1CB9B-BBDC-4AF2-8E23-D8BA7E72422A}" type="datetime1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Weekly Research Update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39D8-5243-4AA5-8C64-9EA099D05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00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92273-D9DA-493C-B855-D9E83A3FC7DB}" type="datetime1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Weekly Research Update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39D8-5243-4AA5-8C64-9EA099D05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73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FE62-A5B8-4D57-8988-66BD640DE3C9}" type="datetime1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Weekly Research Update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39D8-5243-4AA5-8C64-9EA099D05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66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303FF-1EB5-4926-A87A-E1F2DF25B1EE}" type="datetime1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Weekly Research Update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39D8-5243-4AA5-8C64-9EA099D0535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9B82DC5B-02A1-4A21-AAA1-1B8FD236CD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61" b="14445"/>
          <a:stretch/>
        </p:blipFill>
        <p:spPr>
          <a:xfrm>
            <a:off x="13496" y="300018"/>
            <a:ext cx="1414668" cy="731520"/>
          </a:xfrm>
          <a:prstGeom prst="rect">
            <a:avLst/>
          </a:prstGeom>
        </p:spPr>
      </p:pic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29D9A6C-40DF-4EDB-8284-154F6238A05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528" y="80562"/>
            <a:ext cx="1170432" cy="117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591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13D1A-0E61-47F7-839F-CB80BEA81EB2}" type="datetime1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Weekly Research Update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39D8-5243-4AA5-8C64-9EA099D05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22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2693-FCB3-49A1-9F8E-772A2A2F9857}" type="datetime1">
              <a:rPr lang="en-US" smtClean="0"/>
              <a:t>6/24/2025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Weekly Research Update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39D8-5243-4AA5-8C64-9EA099D05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46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28C38-9291-4C0A-9F16-5B7E768722B1}" type="datetime1">
              <a:rPr lang="en-US" smtClean="0"/>
              <a:t>6/24/2025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Weekly Research Update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39D8-5243-4AA5-8C64-9EA099D05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626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67BA4-1706-4E2A-9818-ADB5431853B3}" type="datetime1">
              <a:rPr lang="en-US" smtClean="0"/>
              <a:t>6/24/2025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Weekly Research Update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39D8-5243-4AA5-8C64-9EA099D05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66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0150B27-FEE7-413C-B8FC-36713DF570B0}" type="datetime1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Weekly Research Update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2239D8-5243-4AA5-8C64-9EA099D05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27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B2897-FCBE-466B-9EF3-F8259B7C8EA3}" type="datetime1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Weekly Research Update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39D8-5243-4AA5-8C64-9EA099D05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7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583680"/>
            <a:ext cx="12192000" cy="274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519374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0"/>
            <a:ext cx="96012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97390"/>
            <a:ext cx="10972800" cy="50292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83680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909B6D91-3828-4DD8-99EC-76FF54EDFD81}" type="datetime1">
              <a:rPr lang="en-US" smtClean="0"/>
              <a:t>6/24/2025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583680"/>
            <a:ext cx="91440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Weekly Research Update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20400" y="6583680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A42239D8-5243-4AA5-8C64-9EA099D0535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112520" y="1476586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7144CFA8-8D29-46CC-9C7F-A930B98289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61" b="14445"/>
          <a:stretch/>
        </p:blipFill>
        <p:spPr>
          <a:xfrm>
            <a:off x="13496" y="300018"/>
            <a:ext cx="1414668" cy="731520"/>
          </a:xfrm>
          <a:prstGeom prst="rect">
            <a:avLst/>
          </a:prstGeom>
        </p:spPr>
      </p:pic>
      <p:pic>
        <p:nvPicPr>
          <p:cNvPr id="13" name="Picture 1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28CBF31-091E-419D-A557-DBC3A4E42EB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528" y="80562"/>
            <a:ext cx="1170432" cy="117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014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Font typeface="Wingdings" panose="05000000000000000000" pitchFamily="2" charset="2"/>
        <a:buChar char="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D7BCEF4-8167-452A-8FA9-28C4110DB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CRADA Out-Brief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97390"/>
            <a:ext cx="6238009" cy="5029200"/>
          </a:xfrm>
        </p:spPr>
        <p:txBody>
          <a:bodyPr>
            <a:normAutofit/>
          </a:bodyPr>
          <a:lstStyle/>
          <a:p>
            <a:r>
              <a:rPr lang="en-US" dirty="0"/>
              <a:t>Charter Progress</a:t>
            </a:r>
            <a:endParaRPr lang="en-US" sz="2400" dirty="0"/>
          </a:p>
          <a:p>
            <a:pPr lvl="1"/>
            <a:r>
              <a:rPr lang="en-US" dirty="0"/>
              <a:t>General student familiarization with E-Drill unit.</a:t>
            </a:r>
          </a:p>
          <a:p>
            <a:pPr lvl="1"/>
            <a:r>
              <a:rPr lang="en-US" dirty="0"/>
              <a:t>Found suitable alternative rivet for testing at OSU.</a:t>
            </a:r>
          </a:p>
          <a:p>
            <a:pPr lvl="1"/>
            <a:r>
              <a:rPr lang="en-US" dirty="0"/>
              <a:t>Confirmed with Perfect Point the correct electrode to use on alt. rivets. </a:t>
            </a:r>
          </a:p>
          <a:p>
            <a:pPr lvl="1"/>
            <a:r>
              <a:rPr lang="en-US" dirty="0"/>
              <a:t>Shipping E-Drill remote to be updated by Perfect Point (WIP).</a:t>
            </a:r>
          </a:p>
          <a:p>
            <a:pPr lvl="1"/>
            <a:r>
              <a:rPr lang="en-US" dirty="0"/>
              <a:t>Acquired the F-119 nozzle skin.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sz="2400" dirty="0"/>
              <a:t>Next Phase</a:t>
            </a:r>
          </a:p>
          <a:p>
            <a:pPr lvl="1"/>
            <a:r>
              <a:rPr lang="en-US" dirty="0"/>
              <a:t>Basic concept ready for next phase of charter.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27F18-3556-4247-928B-C2429E460F92}" type="datetime1">
              <a:rPr lang="en-US" smtClean="0"/>
              <a:t>6/24/2025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CRADA Out-Brief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39D8-5243-4AA5-8C64-9EA099D05353}" type="slidenum">
              <a:rPr lang="en-US" smtClean="0"/>
              <a:t>1</a:t>
            </a:fld>
            <a:endParaRPr lang="en-US" dirty="0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609600" y="-54946"/>
            <a:ext cx="10972800" cy="82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92D973-4382-C09C-6B22-F8AD9BCF767B}"/>
              </a:ext>
            </a:extLst>
          </p:cNvPr>
          <p:cNvGrpSpPr/>
          <p:nvPr/>
        </p:nvGrpSpPr>
        <p:grpSpPr>
          <a:xfrm>
            <a:off x="6824330" y="2354494"/>
            <a:ext cx="4984173" cy="3314991"/>
            <a:chOff x="7100192" y="3654015"/>
            <a:chExt cx="4227610" cy="2835910"/>
          </a:xfrm>
        </p:grpSpPr>
        <p:pic>
          <p:nvPicPr>
            <p:cNvPr id="11" name="Picture 10" descr="A black electronic device with a screen&#10;&#10;Description automatically generated">
              <a:extLst>
                <a:ext uri="{FF2B5EF4-FFF2-40B4-BE49-F238E27FC236}">
                  <a16:creationId xmlns:a16="http://schemas.microsoft.com/office/drawing/2014/main" id="{FB87C36E-7043-9E3F-55F6-970D076DE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125" y="3654015"/>
              <a:ext cx="2100677" cy="2835910"/>
            </a:xfrm>
            <a:prstGeom prst="rect">
              <a:avLst/>
            </a:prstGeom>
          </p:spPr>
        </p:pic>
        <p:pic>
          <p:nvPicPr>
            <p:cNvPr id="13" name="Picture 12" descr="A machine with a drawer and blue containers&#10;&#10;Description automatically generated with medium confidence">
              <a:extLst>
                <a:ext uri="{FF2B5EF4-FFF2-40B4-BE49-F238E27FC236}">
                  <a16:creationId xmlns:a16="http://schemas.microsoft.com/office/drawing/2014/main" id="{53B3A746-799D-7F87-C322-5AD5E18AE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0192" y="3654015"/>
              <a:ext cx="2126933" cy="283591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8DFBB78-5772-FC7F-9385-43EBC6A5B71A}"/>
              </a:ext>
            </a:extLst>
          </p:cNvPr>
          <p:cNvGrpSpPr/>
          <p:nvPr/>
        </p:nvGrpSpPr>
        <p:grpSpPr>
          <a:xfrm>
            <a:off x="7060019" y="1657721"/>
            <a:ext cx="4522381" cy="4083860"/>
            <a:chOff x="4318651" y="943619"/>
            <a:chExt cx="5047219" cy="4243216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E2CDC063-0AB0-4757-72F0-AC7C14AD9FF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63" t="30998" b="21934"/>
            <a:stretch/>
          </p:blipFill>
          <p:spPr bwMode="auto">
            <a:xfrm>
              <a:off x="4329347" y="3661646"/>
              <a:ext cx="5036523" cy="15251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6180B4B-2D9D-A1F8-FE39-28F0CA613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18651" y="943619"/>
              <a:ext cx="5036522" cy="2718027"/>
            </a:xfrm>
            <a:prstGeom prst="rect">
              <a:avLst/>
            </a:prstGeom>
          </p:spPr>
        </p:pic>
      </p:grpSp>
      <p:pic>
        <p:nvPicPr>
          <p:cNvPr id="19" name="Picture 18" descr="A metal pieces on a table&#10;&#10;Description automatically generated">
            <a:extLst>
              <a:ext uri="{FF2B5EF4-FFF2-40B4-BE49-F238E27FC236}">
                <a16:creationId xmlns:a16="http://schemas.microsoft.com/office/drawing/2014/main" id="{0FB7D048-E1ED-7009-14E0-0C57AC847D9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542" y="1770296"/>
            <a:ext cx="5198918" cy="389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32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1330-818F-9565-04C2-5591236D2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FB6FD-9DE1-0747-ADBB-94A5BD3DF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349" y="1669780"/>
            <a:ext cx="7365402" cy="5029200"/>
          </a:xfrm>
        </p:spPr>
        <p:txBody>
          <a:bodyPr/>
          <a:lstStyle/>
          <a:p>
            <a:r>
              <a:rPr lang="en-US" dirty="0"/>
              <a:t>Initial Design</a:t>
            </a:r>
          </a:p>
          <a:p>
            <a:pPr lvl="1"/>
            <a:r>
              <a:rPr lang="en-US" dirty="0"/>
              <a:t>The technician will have the ability to position the locators in a single step, reducing repetitive motion.</a:t>
            </a:r>
          </a:p>
          <a:p>
            <a:pPr lvl="1"/>
            <a:r>
              <a:rPr lang="en-US" dirty="0"/>
              <a:t>Simple and cheap to manufacture.</a:t>
            </a:r>
          </a:p>
          <a:p>
            <a:pPr marL="201168" lvl="1" indent="0">
              <a:buNone/>
            </a:pPr>
            <a:endParaRPr lang="en-US" dirty="0"/>
          </a:p>
          <a:p>
            <a:pPr marL="384048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49967-440B-27B5-C3A7-3077DAD0B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FE62-A5B8-4D57-8988-66BD640DE3C9}" type="datetime1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9E78B-AFAA-CD2B-392D-59F488C5A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CRADA Out-Brief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9C212-7C31-04CB-2B83-BF34D81F5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39D8-5243-4AA5-8C64-9EA099D05353}" type="slidenum">
              <a:rPr lang="en-US" smtClean="0"/>
              <a:t>2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8CF225-3B41-67E0-DF86-7B9E3CB38E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18" r="17213"/>
          <a:stretch/>
        </p:blipFill>
        <p:spPr>
          <a:xfrm>
            <a:off x="1605016" y="4462096"/>
            <a:ext cx="5968701" cy="176431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486BE2B-FEBC-CB6D-4661-C8B420ACFE1C}"/>
              </a:ext>
            </a:extLst>
          </p:cNvPr>
          <p:cNvSpPr txBox="1"/>
          <p:nvPr/>
        </p:nvSpPr>
        <p:spPr>
          <a:xfrm>
            <a:off x="8456100" y="6041743"/>
            <a:ext cx="350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 to scale*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95B2C5-D20F-784B-91F2-E16A5D0C1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8609" y="1583477"/>
            <a:ext cx="2299164" cy="432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6503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77137935B1DF4DA21A713F12E031E4" ma:contentTypeVersion="15" ma:contentTypeDescription="Create a new document." ma:contentTypeScope="" ma:versionID="864834800692735fff1d484670b2e888">
  <xsd:schema xmlns:xsd="http://www.w3.org/2001/XMLSchema" xmlns:xs="http://www.w3.org/2001/XMLSchema" xmlns:p="http://schemas.microsoft.com/office/2006/metadata/properties" xmlns:ns2="dcf0202a-4c88-48fe-ab72-4026350c8e7d" xmlns:ns3="ea4f1f52-0aab-4780-8ae8-0b8636a6aa6f" targetNamespace="http://schemas.microsoft.com/office/2006/metadata/properties" ma:root="true" ma:fieldsID="f0e62e41bac2991a3a9045a785340570" ns2:_="" ns3:_="">
    <xsd:import namespace="dcf0202a-4c88-48fe-ab72-4026350c8e7d"/>
    <xsd:import namespace="ea4f1f52-0aab-4780-8ae8-0b8636a6aa6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OCR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f0202a-4c88-48fe-ab72-4026350c8e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babce5ee-ca9a-4d2a-a8e0-de529263518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4f1f52-0aab-4780-8ae8-0b8636a6aa6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2df717c0-bedc-4425-a038-6e2600b10bcf}" ma:internalName="TaxCatchAll" ma:showField="CatchAllData" ma:web="ea4f1f52-0aab-4780-8ae8-0b8636a6aa6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a4f1f52-0aab-4780-8ae8-0b8636a6aa6f" xsi:nil="true"/>
    <lcf76f155ced4ddcb4097134ff3c332f xmlns="dcf0202a-4c88-48fe-ab72-4026350c8e7d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65AFC7F-493D-4DE2-AF10-17BEBD87D3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cf0202a-4c88-48fe-ab72-4026350c8e7d"/>
    <ds:schemaRef ds:uri="ea4f1f52-0aab-4780-8ae8-0b8636a6aa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C8D7B6A-F295-4D8A-B910-DAB389006BA3}">
  <ds:schemaRefs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ea4f1f52-0aab-4780-8ae8-0b8636a6aa6f"/>
    <ds:schemaRef ds:uri="http://schemas.microsoft.com/office/2006/metadata/properties"/>
    <ds:schemaRef ds:uri="dcf0202a-4c88-48fe-ab72-4026350c8e7d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97F17C55-B689-48A0-A941-26E9FE273DB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6128</TotalTime>
  <Words>116</Words>
  <Application>Microsoft Office PowerPoint</Application>
  <PresentationFormat>Widescreen</PresentationFormat>
  <Paragraphs>25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Wingdings</vt:lpstr>
      <vt:lpstr>Retrospect</vt:lpstr>
      <vt:lpstr>CRADA Out-Brief</vt:lpstr>
      <vt:lpstr>Next Phase</vt:lpstr>
    </vt:vector>
  </TitlesOfParts>
  <Company>Oklahoma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Variable-Cycle Engine and Aircraft Technology</dc:title>
  <dc:creator>Rouser, Kurt</dc:creator>
  <cp:lastModifiedBy>Hiltz, Samuel</cp:lastModifiedBy>
  <cp:revision>296</cp:revision>
  <cp:lastPrinted>2017-08-21T22:29:18Z</cp:lastPrinted>
  <dcterms:created xsi:type="dcterms:W3CDTF">2017-07-11T14:27:15Z</dcterms:created>
  <dcterms:modified xsi:type="dcterms:W3CDTF">2025-06-24T16:01:33Z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0x0101001F77137935B1DF4DA21A713F12E031E4</vt:lpwstr>
  </property>
  <property fmtid="{D5CDD505-2E9C-101B-9397-08002B2CF9AE}" pid="3" name="MediaServiceImageTags">
    <vt:lpwstr/>
  </property>
</Properties>
</file>