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2C70-AACE-42C7-A6C4-81C1C30D1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5A13-7DD5-420E-9C72-DAEF684D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EF29-5AD7-4D76-A0E8-E6362381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A86F-8AD7-44D0-9F87-8D254079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8EAF-88EE-4CAF-9C44-B0C4A943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CE3C-7252-42E8-AF99-C63454F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CE91A-BEC8-45F0-97D1-B0F74DC4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934A-9DAD-4E17-B9D1-9B04ACEF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2184-EF27-4CD5-A8FE-0841DAA8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ECBE-A148-4ECF-AEBD-F3AB7C29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A424B-C8F4-4AE9-BA7C-E98F288C6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36404-AADB-4B6F-A106-C08C828D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0AA9-3AFE-464E-B8FB-99ED8132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238-742D-4385-B575-6C1DDA7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E8AA-8A27-47AD-90E8-BC7486A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390D-97BC-4050-9659-F7EC671C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05F5-A083-49F3-88C4-C011628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B672-F590-42A0-9C10-72721A9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A103-D74A-4C37-92CA-00E0E574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115F-DDC1-444E-A6AF-3F47CCE9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9CB2-F4BA-483F-B050-233267C5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53BED-D4D0-4975-8F85-99412DC6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2AA4-9656-4FA7-B891-59671131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7CBA-306B-4BEE-B3B4-EB7F90C5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A1BF-2C80-4683-A804-EACF34C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502-F9AA-44E2-A72D-6A6D7B9A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A690-6A6F-48C3-8651-5EF403D42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1DDE4-2CE0-4974-A6FD-B1F06D69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C0D6-BA76-4653-9054-C0515EE5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E824-6F60-4F24-ADA8-C819A3F4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9078-BE63-401A-891A-604EA010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4B2A-D7AE-4358-B509-8E9902F8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1E7B-A7EF-4381-8307-9AA5461A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44E1-C8C4-4D8D-B448-FF99B33E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309E-737E-42ED-8440-3A53FD0A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6CAF-9BD2-458E-A2D2-A47DDF006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02E23-BE5B-4538-8B95-14ADEAC8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0E2CE-FFE3-4C7C-A28D-AAAF1DAD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B5AFC-826E-4A99-9C7D-8439F820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E93B-4506-456D-A187-4ECCF743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54F2-8D6C-49D9-88B5-8320AD13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BE4AE-B427-40E2-9C55-D11C74C0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3E1B-27E7-46A7-A5DA-D91A6015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E2DF6-1CF7-4087-9D68-CDD9456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810CC-FAE1-4538-9B34-632773B6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FD1FE-B9F4-461C-9780-F3BB6692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36EC-9C08-4655-9B15-9C8A1F96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16B-1862-4ABB-BD3A-67A3B50C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1DBC-4B35-4522-9AA9-7F91CCE3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4A61-968B-4DC8-9BAF-A773B271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B484-3C0B-461B-AE04-8B001B4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36ED-8C9B-4846-8700-AC71DBB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241F-2881-4661-84A8-EA636D0A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28D98-808F-4C97-9FB4-C2C3666E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3518D-F4C7-4E10-AE05-608A8059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C6232-9EDC-49B2-9A21-079B877F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892B-7379-4DDD-86E1-F5995774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AD9F-4332-4842-B0AC-467D36E7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E69B-3F5F-4377-9E8C-30F1235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462D-AA1A-4274-B553-FA45286F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B1B5-E358-4E15-99F1-34295A8D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301E-E048-4042-8D5A-89234EC1E6A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17EC-2468-4CBF-B91E-7C3DAC880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C0AC-E2DE-4C0D-BD10-7E535EAC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9CEC-3EE4-45ED-9066-1DC64AF8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FE2C3B-483C-4758-8125-0BC58AF435D2}"/>
              </a:ext>
            </a:extLst>
          </p:cNvPr>
          <p:cNvSpPr/>
          <p:nvPr/>
        </p:nvSpPr>
        <p:spPr>
          <a:xfrm>
            <a:off x="2036618" y="4703618"/>
            <a:ext cx="1508440" cy="678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849D7-4C5E-4BE9-9692-B83E166578F4}"/>
              </a:ext>
            </a:extLst>
          </p:cNvPr>
          <p:cNvSpPr/>
          <p:nvPr/>
        </p:nvSpPr>
        <p:spPr>
          <a:xfrm>
            <a:off x="3671455" y="4703618"/>
            <a:ext cx="1508440" cy="678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14D71-9FBB-4D57-B3C9-980B09CB9AB0}"/>
              </a:ext>
            </a:extLst>
          </p:cNvPr>
          <p:cNvSpPr/>
          <p:nvPr/>
        </p:nvSpPr>
        <p:spPr>
          <a:xfrm>
            <a:off x="2036617" y="3027002"/>
            <a:ext cx="6207051" cy="678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Core TensorFlow (Python)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E429-A0AF-42BA-9007-4055BBC6EBC0}"/>
              </a:ext>
            </a:extLst>
          </p:cNvPr>
          <p:cNvSpPr/>
          <p:nvPr/>
        </p:nvSpPr>
        <p:spPr>
          <a:xfrm>
            <a:off x="5306292" y="4696799"/>
            <a:ext cx="1508440" cy="678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43C86-7FC4-4FD4-B769-EF335E707C53}"/>
              </a:ext>
            </a:extLst>
          </p:cNvPr>
          <p:cNvSpPr/>
          <p:nvPr/>
        </p:nvSpPr>
        <p:spPr>
          <a:xfrm>
            <a:off x="8348214" y="3027002"/>
            <a:ext cx="3440512" cy="678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Python API gives you full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3EA0A-C65E-4E43-B143-012C68DA9B6E}"/>
              </a:ext>
            </a:extLst>
          </p:cNvPr>
          <p:cNvSpPr/>
          <p:nvPr/>
        </p:nvSpPr>
        <p:spPr>
          <a:xfrm>
            <a:off x="6941128" y="4696799"/>
            <a:ext cx="2161307" cy="678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Android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29A16-216F-43FF-A5D3-7A8886B2BE73}"/>
              </a:ext>
            </a:extLst>
          </p:cNvPr>
          <p:cNvSpPr/>
          <p:nvPr/>
        </p:nvSpPr>
        <p:spPr>
          <a:xfrm>
            <a:off x="9228831" y="4696799"/>
            <a:ext cx="2559895" cy="678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TF runs on different hardware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154CA-8C0C-4470-90A3-85146B697FED}"/>
              </a:ext>
            </a:extLst>
          </p:cNvPr>
          <p:cNvSpPr/>
          <p:nvPr/>
        </p:nvSpPr>
        <p:spPr>
          <a:xfrm>
            <a:off x="2036618" y="3830998"/>
            <a:ext cx="5503665" cy="678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Core TensorFlow (C++)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EAE86-839C-48DA-9837-66E3F4CE85F6}"/>
              </a:ext>
            </a:extLst>
          </p:cNvPr>
          <p:cNvSpPr/>
          <p:nvPr/>
        </p:nvSpPr>
        <p:spPr>
          <a:xfrm>
            <a:off x="7709095" y="3830998"/>
            <a:ext cx="4079631" cy="678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C++ API is quite low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808C0-DBC7-4220-BFC3-8718FB8ACEDC}"/>
              </a:ext>
            </a:extLst>
          </p:cNvPr>
          <p:cNvSpPr/>
          <p:nvPr/>
        </p:nvSpPr>
        <p:spPr>
          <a:xfrm>
            <a:off x="2036618" y="2251309"/>
            <a:ext cx="5672478" cy="678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tf.losses, tf.metrics, tf.optimizers, etc.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01A615-0786-4568-8789-309D64BC12E2}"/>
              </a:ext>
            </a:extLst>
          </p:cNvPr>
          <p:cNvSpPr/>
          <p:nvPr/>
        </p:nvSpPr>
        <p:spPr>
          <a:xfrm>
            <a:off x="7891975" y="2251309"/>
            <a:ext cx="3896751" cy="678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Component useful when building custom NN 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89C7F-143A-4623-8FE7-59822E8ABF4D}"/>
              </a:ext>
            </a:extLst>
          </p:cNvPr>
          <p:cNvSpPr/>
          <p:nvPr/>
        </p:nvSpPr>
        <p:spPr>
          <a:xfrm>
            <a:off x="2280002" y="683791"/>
            <a:ext cx="9322251" cy="67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TensorFlow multiple abstraction layers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7A4889-0BE7-44A1-B144-4F397FB2DA07}"/>
              </a:ext>
            </a:extLst>
          </p:cNvPr>
          <p:cNvSpPr/>
          <p:nvPr/>
        </p:nvSpPr>
        <p:spPr>
          <a:xfrm>
            <a:off x="2036617" y="1478424"/>
            <a:ext cx="5672478" cy="678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Tf.estimator, tf.keras, tf.data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9CF52-0928-43DE-B31C-2F1F2E086C22}"/>
              </a:ext>
            </a:extLst>
          </p:cNvPr>
          <p:cNvSpPr/>
          <p:nvPr/>
        </p:nvSpPr>
        <p:spPr>
          <a:xfrm>
            <a:off x="7891974" y="1478424"/>
            <a:ext cx="3896751" cy="678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High-level APIs for distributed training</a:t>
            </a:r>
          </a:p>
        </p:txBody>
      </p:sp>
    </p:spTree>
    <p:extLst>
      <p:ext uri="{BB962C8B-B14F-4D97-AF65-F5344CB8AC3E}">
        <p14:creationId xmlns:p14="http://schemas.microsoft.com/office/powerpoint/2010/main" val="17878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Schnettler</dc:creator>
  <cp:lastModifiedBy>Ty Schnettler</cp:lastModifiedBy>
  <cp:revision>4</cp:revision>
  <dcterms:created xsi:type="dcterms:W3CDTF">2020-09-14T12:29:53Z</dcterms:created>
  <dcterms:modified xsi:type="dcterms:W3CDTF">2020-09-15T00:35:50Z</dcterms:modified>
</cp:coreProperties>
</file>