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1DE2-89E6-48D0-2770-2158A698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5F255-8459-4D36-FB2F-B80F68C94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85C6-1F8C-966F-FC34-2ABEC520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AFDD-1202-61E2-E03E-09EFD27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29B4-EC16-86E2-3B3A-D874AFB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80F-BB14-E4EA-ED55-C1C06083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EC73C-FF08-67AC-3A6A-8278E94E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1BB8-A0C2-9FE2-6087-30ACA87B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CF7F-EE60-0005-351A-9C8F9EC0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ED33-DF8C-B93A-3289-C0A9DA57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9F3D-51AC-67A4-9534-95957BE9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4FD4F-7234-246C-6852-C653CAF3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4303-FB90-0A69-135C-F7D0EC9B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C44B-0059-E44D-B133-91E5D5E0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AA25-BE09-29EF-E4E3-3995F7DE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847-9861-810E-AC61-A3FEA97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AD65-FD07-E13D-DD74-65D4A694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F264-A610-7757-DE2F-15EBEBB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F181-1AA5-CE23-7DBA-5083CD1B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66E3-1F07-2BB2-8719-9CEAC06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D056-C2EE-49D0-90F3-3135BC6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022E-0AC6-E957-10A3-1708010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1621-7185-41AA-CC70-D3B8051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BA07-DC32-5C9B-4C24-6A9BA1B4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B47D-D684-34CE-398C-5CD6EED3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F3A4-17B9-3734-743B-37B66224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7BA7-7523-30B0-72DE-D9C54F945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74CB4-4C66-DF18-AC64-CB507383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8D85-A1A3-ADFC-E0B2-FE3DBD2D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57B7-DFFE-B450-2893-58CCC97D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5E542-722E-9BF3-9405-314458AE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0933-D793-3C56-670E-5AEABB7C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5DC2-3059-9B7E-98E1-597840B6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62229-87ED-C313-DB39-6E0A4872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C2BB2-D30B-D1A3-FF6B-60B09D193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D5A17-FF52-FF42-1E4D-7AFE6B1F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6575C-2874-9FB8-6998-68D4D5CE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90E3E-DB0A-20D6-23AE-6952305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66061-547B-F209-18E4-FB8BCB6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76D4-6668-17C8-13D3-CE80A2F2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A8FA3-1D9A-548C-EF3C-453651DC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D8962-EE9A-AD37-5056-1CE2112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2887C-9A50-C02F-351C-44BEBE31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9FA83-2EC7-CC4D-9FCE-D8641D6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13221-C378-2525-FE6F-A3AE3466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A40F-5C7E-988C-8D25-5F5728F8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45F9-62A8-A09A-B15A-1477FEC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5B0-C873-DC31-56D0-B37AA4C9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6339-1889-253C-DA24-0A25FE38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2F1-B866-CD85-F7B6-0FD4773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B64E-AE77-620B-7436-A30B0992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A639-719B-F4BD-0415-69D08307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DA44E-03A0-5909-227A-8FC270513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21756" y="760412"/>
            <a:ext cx="6948488" cy="5337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F922-7FC5-AF08-0F0F-A433D8A2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D5156-FC0E-41C1-629E-30619169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8907-DEA4-BEC6-20F1-90D9BFC2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7809-0938-554B-A08F-7474C703ED5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46F0-3FD7-F995-1D5C-83B5360C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5946-7034-F6D8-0AB7-F9BB97A0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8604-2304-0D46-8985-44D0D1C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816-234B-E022-2664-F1A8E623E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3DAE-57A8-742D-B980-BB8BE7A6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50505"/>
                </a:solidFill>
                <a:effectLst/>
                <a:latin typeface="system-ui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C. Hilton</dc:title>
  <dc:creator>Katie Hilton</dc:creator>
  <cp:lastModifiedBy>katherine.mae.hilton@gmail.com</cp:lastModifiedBy>
  <cp:revision>3</cp:revision>
  <dcterms:created xsi:type="dcterms:W3CDTF">2022-10-18T14:31:20Z</dcterms:created>
  <dcterms:modified xsi:type="dcterms:W3CDTF">2023-01-05T23:59:32Z</dcterms:modified>
</cp:coreProperties>
</file>