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112" d="100"/>
          <a:sy n="112" d="100"/>
        </p:scale>
        <p:origin x="-15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88CD7CE-EC2C-4791-90CA-645744AD9FD3}" type="datetimeFigureOut">
              <a:rPr lang="en-CA" smtClean="0"/>
              <a:pPr/>
              <a:t>04/04/2016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Keep Driving</a:t>
            </a:r>
            <a:endParaRPr lang="en-CA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3521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9512" y="4437112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Vaughan Hilts, Giovanni Romano, Brandon Smith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EV-Go is a web application for electric car drivers. </a:t>
            </a:r>
          </a:p>
          <a:p>
            <a:r>
              <a:rPr lang="en-CA" dirty="0" smtClean="0"/>
              <a:t>It allows them to plan trips with their electric car, creating a route that passes through charging stations. </a:t>
            </a:r>
          </a:p>
          <a:p>
            <a:r>
              <a:rPr lang="en-CA" dirty="0" smtClean="0"/>
              <a:t>It takes into account the properties of their car, such as its range on a full charge and its compatibility with different types of charging stations.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can choose car by model and specific spec</a:t>
            </a:r>
          </a:p>
          <a:p>
            <a:pPr lvl="0"/>
            <a:r>
              <a:rPr lang="en-CA" dirty="0" smtClean="0"/>
              <a:t>displays map with route through </a:t>
            </a:r>
            <a:r>
              <a:rPr lang="en-CA" dirty="0" smtClean="0"/>
              <a:t>optimal necessary </a:t>
            </a:r>
            <a:r>
              <a:rPr lang="en-CA" dirty="0" smtClean="0"/>
              <a:t>stops</a:t>
            </a:r>
          </a:p>
          <a:p>
            <a:pPr lvl="0"/>
            <a:r>
              <a:rPr lang="en-CA" dirty="0" smtClean="0"/>
              <a:t>can export route to Google </a:t>
            </a:r>
            <a:r>
              <a:rPr lang="en-CA" dirty="0" smtClean="0"/>
              <a:t>Maps</a:t>
            </a:r>
            <a:endParaRPr lang="en-CA" dirty="0" smtClean="0"/>
          </a:p>
          <a:p>
            <a:pPr lvl="0"/>
            <a:r>
              <a:rPr lang="en-CA" dirty="0" smtClean="0"/>
              <a:t>auto complete for search boxes using Google Maps API</a:t>
            </a:r>
          </a:p>
          <a:p>
            <a:pPr lvl="0"/>
            <a:r>
              <a:rPr lang="en-CA" dirty="0" smtClean="0"/>
              <a:t>works on mobile devices</a:t>
            </a:r>
          </a:p>
          <a:p>
            <a:pPr lvl="0"/>
            <a:r>
              <a:rPr lang="en-CA" dirty="0" smtClean="0"/>
              <a:t>server is multithreaded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Client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2.0 (web framework)</a:t>
            </a:r>
          </a:p>
          <a:p>
            <a:r>
              <a:rPr lang="en-US" dirty="0" smtClean="0"/>
              <a:t>Materialize (style/CSS)</a:t>
            </a:r>
          </a:p>
          <a:p>
            <a:r>
              <a:rPr lang="en-US" dirty="0" smtClean="0"/>
              <a:t>NPM (dependency management)</a:t>
            </a:r>
          </a:p>
          <a:p>
            <a:r>
              <a:rPr lang="en-US" dirty="0" smtClean="0"/>
              <a:t>Typescript (statically typed </a:t>
            </a:r>
            <a:r>
              <a:rPr lang="en-US" dirty="0" smtClean="0"/>
              <a:t>JavaScript</a:t>
            </a:r>
            <a:r>
              <a:rPr lang="en-US" dirty="0" smtClean="0"/>
              <a:t>)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Node.js </a:t>
            </a:r>
            <a:r>
              <a:rPr lang="en-US" dirty="0" smtClean="0"/>
              <a:t>(API server)</a:t>
            </a:r>
          </a:p>
          <a:p>
            <a:pPr lvl="1"/>
            <a:r>
              <a:rPr lang="en-US" dirty="0" err="1" smtClean="0"/>
              <a:t>zeroMQ</a:t>
            </a:r>
            <a:r>
              <a:rPr lang="en-US" dirty="0" smtClean="0"/>
              <a:t>/</a:t>
            </a:r>
            <a:r>
              <a:rPr lang="en-US" dirty="0" err="1" smtClean="0"/>
              <a:t>zeroRPC</a:t>
            </a:r>
            <a:r>
              <a:rPr lang="en-US" dirty="0" smtClean="0"/>
              <a:t> (message queue)</a:t>
            </a:r>
          </a:p>
          <a:p>
            <a:pPr lvl="1"/>
            <a:r>
              <a:rPr lang="en-US" dirty="0" err="1" smtClean="0"/>
              <a:t>Restify</a:t>
            </a:r>
            <a:r>
              <a:rPr lang="en-US" dirty="0" smtClean="0"/>
              <a:t> (API framework)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(database engine)</a:t>
            </a:r>
          </a:p>
          <a:p>
            <a:pPr lvl="1"/>
            <a:r>
              <a:rPr lang="en-US" dirty="0" smtClean="0"/>
              <a:t>Mocha (unit tests) 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Google Maps API</a:t>
            </a:r>
          </a:p>
          <a:p>
            <a:pPr lvl="1"/>
            <a:r>
              <a:rPr lang="en-US" dirty="0" smtClean="0"/>
              <a:t>Open Charge Map API (data source)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zeroRPC</a:t>
            </a:r>
            <a:r>
              <a:rPr lang="en-US" dirty="0" smtClean="0"/>
              <a:t>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NGIX (HTTP Server)</a:t>
            </a:r>
            <a:endParaRPr lang="en-CA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Overview</a:t>
            </a:r>
            <a:endParaRPr lang="en-CA" dirty="0"/>
          </a:p>
        </p:txBody>
      </p:sp>
      <p:pic>
        <p:nvPicPr>
          <p:cNvPr id="1028" name="Picture 4" descr="https://scontent-ord1-1.xx.fbcdn.net/hphotos-xpl1/v/t34.0-12/12939480_10206207703927849_1613649252_n.png?oh=6370a9ccbedf4a7611ff28a861e7a7e0&amp;oe=5703E8E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373" y="2132856"/>
            <a:ext cx="6301162" cy="4277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-ord1-1.xx.fbcdn.net/hphotos-xtl1/v/t35.0-12/12946997_10206207617005676_738091813_o.png?oh=9c6613ecd03f78e47ea6a2ae4547a3cf&amp;oe=570431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643938" cy="5102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836712"/>
            <a:ext cx="3175451" cy="56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692696"/>
            <a:ext cx="3267637" cy="5809134"/>
          </a:xfrm>
        </p:spPr>
      </p:pic>
    </p:spTree>
    <p:extLst>
      <p:ext uri="{BB962C8B-B14F-4D97-AF65-F5344CB8AC3E}">
        <p14:creationId xmlns:p14="http://schemas.microsoft.com/office/powerpoint/2010/main" val="371630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106</TotalTime>
  <Words>185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PowerPoint Presentation</vt:lpstr>
      <vt:lpstr>Description</vt:lpstr>
      <vt:lpstr>Features</vt:lpstr>
      <vt:lpstr>Architecture - Client</vt:lpstr>
      <vt:lpstr>Architecture - Server</vt:lpstr>
      <vt:lpstr>Architecture - Overview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Giovanni</dc:creator>
  <cp:lastModifiedBy>Vaughan Hilts</cp:lastModifiedBy>
  <cp:revision>27</cp:revision>
  <dcterms:created xsi:type="dcterms:W3CDTF">2016-04-03T19:51:05Z</dcterms:created>
  <dcterms:modified xsi:type="dcterms:W3CDTF">2016-04-04T06:40:23Z</dcterms:modified>
</cp:coreProperties>
</file>