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E1D4-C95E-426A-9A59-7C2EEE0E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Netflix Eureka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6EC5-D041-4217-B20B-3DD4E5DCD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3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3015-C77D-49B7-8AA1-A7F38411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en-IN" dirty="0"/>
              <a:t>Why do we need 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1BC2B-2D3D-4907-986B-16736942D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13" y="1563757"/>
            <a:ext cx="6785113" cy="5022572"/>
          </a:xfrm>
        </p:spPr>
      </p:pic>
    </p:spTree>
    <p:extLst>
      <p:ext uri="{BB962C8B-B14F-4D97-AF65-F5344CB8AC3E}">
        <p14:creationId xmlns:p14="http://schemas.microsoft.com/office/powerpoint/2010/main" val="348983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778D929-0EBE-49DD-927D-DE03AA6F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changing?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2C05E-A6A4-4385-BD5B-311C9BEF5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9" y="1577010"/>
            <a:ext cx="7474225" cy="4943060"/>
          </a:xfrm>
        </p:spPr>
      </p:pic>
    </p:spTree>
    <p:extLst>
      <p:ext uri="{BB962C8B-B14F-4D97-AF65-F5344CB8AC3E}">
        <p14:creationId xmlns:p14="http://schemas.microsoft.com/office/powerpoint/2010/main" val="326431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CC199D-068C-4FDB-95DE-5089ACA16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Hystrix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1DAAE6-3899-4002-85EA-5159F8E0C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43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764DA-6747-400B-95C8-956A3D6A8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60" y="795130"/>
            <a:ext cx="8693392" cy="5062330"/>
          </a:xfrm>
        </p:spPr>
      </p:pic>
    </p:spTree>
    <p:extLst>
      <p:ext uri="{BB962C8B-B14F-4D97-AF65-F5344CB8AC3E}">
        <p14:creationId xmlns:p14="http://schemas.microsoft.com/office/powerpoint/2010/main" val="25128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6DCF7-91C1-4BDF-A605-A4A683371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7" y="490331"/>
            <a:ext cx="8878956" cy="5416168"/>
          </a:xfrm>
        </p:spPr>
      </p:pic>
    </p:spTree>
    <p:extLst>
      <p:ext uri="{BB962C8B-B14F-4D97-AF65-F5344CB8AC3E}">
        <p14:creationId xmlns:p14="http://schemas.microsoft.com/office/powerpoint/2010/main" val="3069790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Netflix Eureka</vt:lpstr>
      <vt:lpstr>Why do we need it?</vt:lpstr>
      <vt:lpstr>What’s changing?</vt:lpstr>
      <vt:lpstr>Hystrix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Eureka</dc:title>
  <dc:creator>himanshu bhardwaj</dc:creator>
  <cp:lastModifiedBy>himanshu bhardwaj</cp:lastModifiedBy>
  <cp:revision>3</cp:revision>
  <dcterms:created xsi:type="dcterms:W3CDTF">2017-12-14T11:30:06Z</dcterms:created>
  <dcterms:modified xsi:type="dcterms:W3CDTF">2017-12-14T16:57:53Z</dcterms:modified>
</cp:coreProperties>
</file>