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426bbd8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426bbd8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26bbd8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426bbd8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426bbd8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426bbd8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26bbd8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426bbd8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26bbd8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426bbd8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26bbd8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26bbd8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426bbd8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426bbd8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26bbd8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426bbd8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26bbd8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26bbd8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2150" y="1869325"/>
            <a:ext cx="85197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FFFF"/>
                </a:solidFill>
                <a:highlight>
                  <a:srgbClr val="131417"/>
                </a:highlight>
              </a:rPr>
              <a:t>Trigger:</a:t>
            </a:r>
            <a:r>
              <a:rPr lang="en-GB" sz="2300">
                <a:solidFill>
                  <a:srgbClr val="FFFFFF"/>
                </a:solidFill>
                <a:highlight>
                  <a:srgbClr val="131417"/>
                </a:highlight>
              </a:rPr>
              <a:t> A trigger is a stored procedure in database which automatically invokes whenever a special event in the database occurs. For example, a trigger can be invoked when a row is inserted into a specified table or when certain table columns are being updated.</a:t>
            </a:r>
            <a:endParaRPr sz="2300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92575" y="521125"/>
            <a:ext cx="652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Trigger in SQL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1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0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4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3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6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3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3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0" t="1078"/>
          <a:stretch/>
        </p:blipFill>
        <p:spPr>
          <a:xfrm>
            <a:off x="152400" y="203925"/>
            <a:ext cx="8839200" cy="47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