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1215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民" initials="一民" lastIdx="1" clrIdx="0">
    <p:extLst>
      <p:ext uri="{19B8F6BF-5375-455C-9EA6-DF929625EA0E}">
        <p15:presenceInfo xmlns:p15="http://schemas.microsoft.com/office/powerpoint/2012/main" userId="S::him@cloudybay.onmicrosoft.com::0596ec4f-3f4a-4ee4-bbb6-38a5b5497a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6654"/>
  </p:normalViewPr>
  <p:slideViewPr>
    <p:cSldViewPr snapToGrid="0" snapToObjects="1">
      <p:cViewPr>
        <p:scale>
          <a:sx n="90" d="100"/>
          <a:sy n="90" d="100"/>
        </p:scale>
        <p:origin x="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11:19:15.78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8557"/>
            <a:ext cx="10363200" cy="42302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81944"/>
            <a:ext cx="9144000" cy="293361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8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64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6913"/>
            <a:ext cx="2628900" cy="102971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6913"/>
            <a:ext cx="7734300" cy="102971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72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01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29247"/>
            <a:ext cx="10515600" cy="505436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31426"/>
            <a:ext cx="10515600" cy="26579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97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4568"/>
            <a:ext cx="5181600" cy="77095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34568"/>
            <a:ext cx="5181600" cy="77095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0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6916"/>
            <a:ext cx="10515600" cy="23485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78616"/>
            <a:ext cx="5157787" cy="14597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38390"/>
            <a:ext cx="5157787" cy="65282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78616"/>
            <a:ext cx="5183188" cy="145977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38390"/>
            <a:ext cx="5183188" cy="65282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720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34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048"/>
            <a:ext cx="3932237" cy="28351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49482"/>
            <a:ext cx="6172200" cy="863489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5218"/>
            <a:ext cx="3932237" cy="67532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86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048"/>
            <a:ext cx="3932237" cy="28351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49482"/>
            <a:ext cx="6172200" cy="863489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5218"/>
            <a:ext cx="3932237" cy="67532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8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6916"/>
            <a:ext cx="10515600" cy="234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34568"/>
            <a:ext cx="10515600" cy="770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61924"/>
            <a:ext cx="2743200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B7FE-AA6B-F14A-AFAA-A743D94F64DC}" type="datetimeFigureOut">
              <a:rPr kumimoji="1" lang="zh-TW" altLang="en-US" smtClean="0"/>
              <a:t>2021/2/3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61924"/>
            <a:ext cx="4114800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61924"/>
            <a:ext cx="2743200" cy="646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31B6-8731-8B40-A700-F9A3A12AE3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7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BA590-5DD9-6F45-8247-03BE34D9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Activity Diagram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9B8AE5-510A-2B4E-B3A1-41CC2B98B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2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dump_cpmd_calculate_result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0" cy="11032648"/>
            <a:chOff x="3387107" y="953305"/>
            <a:chExt cx="4189138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4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dump_cpmd_format_data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725431" y="1853911"/>
            <a:ext cx="2686483" cy="947474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依查詢條件之起訖時間找出 </a:t>
            </a:r>
            <a:r>
              <a:rPr lang="en-US" altLang="zh-TW" dirty="0" err="1">
                <a:solidFill>
                  <a:schemeClr val="tx1"/>
                </a:solidFill>
              </a:rPr>
              <a:t>WeatherDatatDatetime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12001" y="3269468"/>
            <a:ext cx="2910711" cy="107857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檢查每筆 </a:t>
            </a:r>
            <a:r>
              <a:rPr lang="en-US" altLang="zh-TW" dirty="0" err="1">
                <a:solidFill>
                  <a:schemeClr val="tx1"/>
                </a:solidFill>
                <a:ea typeface="Microsoft JhengHei" panose="020B0604030504040204" pitchFamily="34" charset="-120"/>
              </a:rPr>
              <a:t>WeatherDatatDatetime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依檔名排除分類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2068673" y="1488917"/>
            <a:ext cx="1204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512718" y="10914529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067357" y="2801385"/>
            <a:ext cx="1316" cy="468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dump data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37675" y="9899232"/>
            <a:ext cx="1043" cy="1051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35AE37AA-4D46-6545-9EFC-C5E32B10E1AA}"/>
              </a:ext>
            </a:extLst>
          </p:cNvPr>
          <p:cNvCxnSpPr>
            <a:cxnSpLocks/>
            <a:stCxn id="13" idx="2"/>
            <a:endCxn id="90" idx="0"/>
          </p:cNvCxnSpPr>
          <p:nvPr/>
        </p:nvCxnSpPr>
        <p:spPr>
          <a:xfrm>
            <a:off x="2067357" y="4348046"/>
            <a:ext cx="2639" cy="361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圓角矩形 102">
            <a:extLst>
              <a:ext uri="{FF2B5EF4-FFF2-40B4-BE49-F238E27FC236}">
                <a16:creationId xmlns:a16="http://schemas.microsoft.com/office/drawing/2014/main" id="{42B15A9E-E7B4-CB4A-82A6-6A11EEB00BA8}"/>
              </a:ext>
            </a:extLst>
          </p:cNvPr>
          <p:cNvSpPr/>
          <p:nvPr/>
        </p:nvSpPr>
        <p:spPr>
          <a:xfrm>
            <a:off x="4614498" y="1958045"/>
            <a:ext cx="1897015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過濾掉未下架的紀錄 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0" name="圓角矩形 89">
            <a:extLst>
              <a:ext uri="{FF2B5EF4-FFF2-40B4-BE49-F238E27FC236}">
                <a16:creationId xmlns:a16="http://schemas.microsoft.com/office/drawing/2014/main" id="{C4FDAFC8-2027-A640-AD15-055FBC95CDB5}"/>
              </a:ext>
            </a:extLst>
          </p:cNvPr>
          <p:cNvSpPr/>
          <p:nvPr/>
        </p:nvSpPr>
        <p:spPr>
          <a:xfrm>
            <a:off x="614640" y="4709160"/>
            <a:ext cx="2910711" cy="189280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 </a:t>
            </a:r>
            <a:r>
              <a:rPr lang="en-US" altLang="zh-TW" dirty="0" err="1">
                <a:solidFill>
                  <a:schemeClr val="tx1"/>
                </a:solidFill>
                <a:ea typeface="Microsoft JhengHei" panose="020B0604030504040204" pitchFamily="34" charset="-120"/>
              </a:rPr>
              <a:t>WeatherDatatDatetime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抓出</a:t>
            </a:r>
            <a:endParaRPr kumimoji="1"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WeatherDataFrontal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WeatherDataPressure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WeatherDataTyphoon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E621BBA-BA28-CA47-85C1-0A2E3086EA97}"/>
              </a:ext>
            </a:extLst>
          </p:cNvPr>
          <p:cNvGrpSpPr/>
          <p:nvPr/>
        </p:nvGrpSpPr>
        <p:grpSpPr>
          <a:xfrm>
            <a:off x="1945317" y="7271726"/>
            <a:ext cx="251999" cy="251999"/>
            <a:chOff x="2114075" y="5343308"/>
            <a:chExt cx="251999" cy="251999"/>
          </a:xfrm>
        </p:grpSpPr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C3D75A77-DA9C-5B44-8DAC-DF5902F40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C91BB854-3A4B-C347-8199-562CB079B7BA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7477EA8D-FABD-714C-923E-2A4739DEEA1E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>
            <a:off x="2069996" y="6601968"/>
            <a:ext cx="1321" cy="669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橢圓 103">
            <a:extLst>
              <a:ext uri="{FF2B5EF4-FFF2-40B4-BE49-F238E27FC236}">
                <a16:creationId xmlns:a16="http://schemas.microsoft.com/office/drawing/2014/main" id="{C933A0B4-3524-C448-AF99-179AEE6D0B97}"/>
              </a:ext>
            </a:extLst>
          </p:cNvPr>
          <p:cNvSpPr>
            <a:spLocks noChangeAspect="1"/>
          </p:cNvSpPr>
          <p:nvPr/>
        </p:nvSpPr>
        <p:spPr>
          <a:xfrm>
            <a:off x="5477574" y="131817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C715022C-8892-DD48-874D-EBAC5DF10ECD}"/>
              </a:ext>
            </a:extLst>
          </p:cNvPr>
          <p:cNvCxnSpPr>
            <a:cxnSpLocks/>
            <a:stCxn id="104" idx="4"/>
            <a:endCxn id="103" idx="0"/>
          </p:cNvCxnSpPr>
          <p:nvPr/>
        </p:nvCxnSpPr>
        <p:spPr>
          <a:xfrm flipH="1">
            <a:off x="5563006" y="1498178"/>
            <a:ext cx="4568" cy="459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13843" y="1436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702042" y="991867"/>
            <a:ext cx="2976943" cy="8037833"/>
            <a:chOff x="719259" y="338081"/>
            <a:chExt cx="2976943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719259" y="338081"/>
              <a:ext cx="2976942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720812" y="338084"/>
              <a:ext cx="2975390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administrator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80116" y="991866"/>
            <a:ext cx="4202012" cy="8037834"/>
            <a:chOff x="3387106" y="953305"/>
            <a:chExt cx="3584165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2" y="953305"/>
              <a:ext cx="3583459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6" y="953307"/>
              <a:ext cx="3583459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Web app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162649" y="1873372"/>
            <a:ext cx="1705532" cy="50687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挑選天氣圖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871387" y="3001374"/>
            <a:ext cx="2288055" cy="875287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設置天氣參數，上架對象，人數門檻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03843" y="1616482"/>
            <a:ext cx="11572" cy="256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105288" y="7464402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1D50A85-27FA-784A-9932-A799A9F8CC83}"/>
              </a:ext>
            </a:extLst>
          </p:cNvPr>
          <p:cNvCxnSpPr>
            <a:cxnSpLocks/>
          </p:cNvCxnSpPr>
          <p:nvPr/>
        </p:nvCxnSpPr>
        <p:spPr>
          <a:xfrm>
            <a:off x="5231288" y="6411540"/>
            <a:ext cx="0" cy="1036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015415" y="2380242"/>
            <a:ext cx="0" cy="621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75" idx="3"/>
            <a:endCxn id="32" idx="1"/>
          </p:cNvCxnSpPr>
          <p:nvPr/>
        </p:nvCxnSpPr>
        <p:spPr>
          <a:xfrm flipV="1">
            <a:off x="2868181" y="4765339"/>
            <a:ext cx="1405728" cy="6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4273909" y="4419861"/>
            <a:ext cx="1914759" cy="690956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create signal file LANUCHED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EFDEDE5E-962B-9C4C-9991-99528500C639}"/>
              </a:ext>
            </a:extLst>
          </p:cNvPr>
          <p:cNvCxnSpPr>
            <a:cxnSpLocks/>
          </p:cNvCxnSpPr>
          <p:nvPr/>
        </p:nvCxnSpPr>
        <p:spPr>
          <a:xfrm flipH="1" flipV="1">
            <a:off x="2944672" y="12517133"/>
            <a:ext cx="1453534" cy="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2AC3DC-689D-4C4C-8487-521885DD9473}"/>
              </a:ext>
            </a:extLst>
          </p:cNvPr>
          <p:cNvSpPr txBox="1"/>
          <p:nvPr/>
        </p:nvSpPr>
        <p:spPr>
          <a:xfrm>
            <a:off x="702042" y="365760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天氣圖管理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上架管理</a:t>
            </a:r>
            <a:endParaRPr kumimoji="1" lang="zh-TW" altLang="en-US" sz="2400" dirty="0"/>
          </a:p>
        </p:txBody>
      </p: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2EED07F9-B75D-454A-8F19-E361DB609E8C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>
            <a:off x="2015415" y="3876661"/>
            <a:ext cx="0" cy="641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>
            <a:extLst>
              <a:ext uri="{FF2B5EF4-FFF2-40B4-BE49-F238E27FC236}">
                <a16:creationId xmlns:a16="http://schemas.microsoft.com/office/drawing/2014/main" id="{F2D8C9E4-A905-2546-8152-79503AB84598}"/>
              </a:ext>
            </a:extLst>
          </p:cNvPr>
          <p:cNvSpPr/>
          <p:nvPr/>
        </p:nvSpPr>
        <p:spPr>
          <a:xfrm>
            <a:off x="1162649" y="4518577"/>
            <a:ext cx="1705532" cy="50687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設置參考點</a:t>
            </a: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CF8A54CB-8332-9848-92A7-EAD5E291C2CE}"/>
              </a:ext>
            </a:extLst>
          </p:cNvPr>
          <p:cNvSpPr/>
          <p:nvPr/>
        </p:nvSpPr>
        <p:spPr>
          <a:xfrm>
            <a:off x="4273909" y="5742012"/>
            <a:ext cx="3318398" cy="6533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create signal file LAUNCHED_AUTO_RECOGNIZE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箭頭接點 100">
            <a:extLst>
              <a:ext uri="{FF2B5EF4-FFF2-40B4-BE49-F238E27FC236}">
                <a16:creationId xmlns:a16="http://schemas.microsoft.com/office/drawing/2014/main" id="{2DA9D059-D9BF-0F48-930D-6608A95E1BE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231288" y="5110817"/>
            <a:ext cx="1" cy="609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1" cy="11032648"/>
            <a:chOff x="3387107" y="953305"/>
            <a:chExt cx="4189139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5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revert_weather_chart_project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revert_weather_chart_project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97505" y="2695974"/>
            <a:ext cx="2750480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run_revert_projection.py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1982358" y="8054630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1D50A85-27FA-784A-9932-A799A9F8CC83}"/>
              </a:ext>
            </a:extLst>
          </p:cNvPr>
          <p:cNvCxnSpPr>
            <a:cxnSpLocks/>
            <a:stCxn id="50" idx="1"/>
            <a:endCxn id="17" idx="0"/>
          </p:cNvCxnSpPr>
          <p:nvPr/>
        </p:nvCxnSpPr>
        <p:spPr>
          <a:xfrm rot="10800000" flipV="1">
            <a:off x="2108358" y="6199592"/>
            <a:ext cx="2719434" cy="18550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071794" y="2401511"/>
            <a:ext cx="951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3447985" y="2978153"/>
            <a:ext cx="486762" cy="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3934747" y="2426818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revert_weather_chart_project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</a:t>
            </a:r>
            <a:r>
              <a:rPr kumimoji="1" lang="en-US" altLang="zh-TW" dirty="0" err="1">
                <a:solidFill>
                  <a:schemeClr val="tx1"/>
                </a:solidFill>
              </a:rPr>
              <a:t>maproject.control</a:t>
            </a:r>
            <a:r>
              <a:rPr kumimoji="1" lang="en-US" altLang="zh-TW" dirty="0">
                <a:solidFill>
                  <a:schemeClr val="tx1"/>
                </a:solidFill>
              </a:rPr>
              <a:t>)</a:t>
            </a:r>
            <a:endParaRPr kumimoji="1" lang="zh-TW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 with Process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2C8E27-B9B4-864C-8C65-019686EC8C33}"/>
              </a:ext>
            </a:extLst>
          </p:cNvPr>
          <p:cNvSpPr txBox="1"/>
          <p:nvPr/>
        </p:nvSpPr>
        <p:spPr>
          <a:xfrm>
            <a:off x="4203721" y="58302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no]</a:t>
            </a:r>
            <a:endParaRPr kumimoji="1" lang="zh-TW" altLang="en-US" dirty="0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88F16C09-4567-8B4B-B628-7ED24B8F0084}"/>
              </a:ext>
            </a:extLst>
          </p:cNvPr>
          <p:cNvSpPr>
            <a:spLocks noChangeAspect="1"/>
          </p:cNvSpPr>
          <p:nvPr/>
        </p:nvSpPr>
        <p:spPr>
          <a:xfrm>
            <a:off x="4827792" y="5445443"/>
            <a:ext cx="1508297" cy="150829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notify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7945E66-218C-A54C-8FDF-52931541F208}"/>
              </a:ext>
            </a:extLst>
          </p:cNvPr>
          <p:cNvSpPr txBox="1"/>
          <p:nvPr/>
        </p:nvSpPr>
        <p:spPr>
          <a:xfrm>
            <a:off x="5578876" y="7027853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yes]</a:t>
            </a:r>
            <a:endParaRPr kumimoji="1" lang="zh-TW" altLang="en-US" dirty="0"/>
          </a:p>
        </p:txBody>
      </p:sp>
      <p:sp>
        <p:nvSpPr>
          <p:cNvPr id="92" name="圓角矩形 91">
            <a:extLst>
              <a:ext uri="{FF2B5EF4-FFF2-40B4-BE49-F238E27FC236}">
                <a16:creationId xmlns:a16="http://schemas.microsoft.com/office/drawing/2014/main" id="{451B15AE-C7C0-2742-81CD-D0E8686B1874}"/>
              </a:ext>
            </a:extLst>
          </p:cNvPr>
          <p:cNvSpPr/>
          <p:nvPr/>
        </p:nvSpPr>
        <p:spPr>
          <a:xfrm>
            <a:off x="4309255" y="7637011"/>
            <a:ext cx="2550149" cy="107331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cpmd.utility.mail.send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to send mail</a:t>
            </a:r>
          </a:p>
        </p:txBody>
      </p:sp>
      <p:cxnSp>
        <p:nvCxnSpPr>
          <p:cNvPr id="94" name="直線箭頭接點 46">
            <a:extLst>
              <a:ext uri="{FF2B5EF4-FFF2-40B4-BE49-F238E27FC236}">
                <a16:creationId xmlns:a16="http://schemas.microsoft.com/office/drawing/2014/main" id="{229FD966-4787-2F44-A963-D1862D47A797}"/>
              </a:ext>
            </a:extLst>
          </p:cNvPr>
          <p:cNvCxnSpPr>
            <a:cxnSpLocks/>
            <a:stCxn id="95" idx="1"/>
            <a:endCxn id="50" idx="3"/>
          </p:cNvCxnSpPr>
          <p:nvPr/>
        </p:nvCxnSpPr>
        <p:spPr>
          <a:xfrm rot="10800000">
            <a:off x="6336089" y="6199593"/>
            <a:ext cx="1705924" cy="4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36C93FB9-FEA4-D04B-939E-9C396A4C4800}"/>
              </a:ext>
            </a:extLst>
          </p:cNvPr>
          <p:cNvSpPr txBox="1"/>
          <p:nvPr/>
        </p:nvSpPr>
        <p:spPr>
          <a:xfrm>
            <a:off x="9146797" y="471211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invalid PIN ]</a:t>
            </a:r>
            <a:endParaRPr kumimoji="1" lang="zh-TW" altLang="en-US" dirty="0"/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F67149F4-18C5-9840-A4E3-F86BF625C33A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>
            <a:off x="5581941" y="6953740"/>
            <a:ext cx="2389" cy="683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539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 LANUCHED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（上架）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9" name="圓角矩形 78">
            <a:extLst>
              <a:ext uri="{FF2B5EF4-FFF2-40B4-BE49-F238E27FC236}">
                <a16:creationId xmlns:a16="http://schemas.microsoft.com/office/drawing/2014/main" id="{A0FCCAD0-C41B-0141-ABA5-C59D1AF758CD}"/>
              </a:ext>
            </a:extLst>
          </p:cNvPr>
          <p:cNvSpPr/>
          <p:nvPr/>
        </p:nvSpPr>
        <p:spPr>
          <a:xfrm>
            <a:off x="8042696" y="2427093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Get weather chart size with the first weather chart of this launch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線箭頭接點 79">
            <a:extLst>
              <a:ext uri="{FF2B5EF4-FFF2-40B4-BE49-F238E27FC236}">
                <a16:creationId xmlns:a16="http://schemas.microsoft.com/office/drawing/2014/main" id="{C9C63B59-7737-414B-941A-5992FABEDDCD}"/>
              </a:ext>
            </a:extLst>
          </p:cNvPr>
          <p:cNvCxnSpPr>
            <a:cxnSpLocks/>
            <a:stCxn id="32" idx="3"/>
            <a:endCxn id="79" idx="1"/>
          </p:cNvCxnSpPr>
          <p:nvPr/>
        </p:nvCxnSpPr>
        <p:spPr>
          <a:xfrm>
            <a:off x="7306113" y="2978153"/>
            <a:ext cx="736583" cy="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3F21F1ED-ABE2-6441-AED1-E0C594546877}"/>
              </a:ext>
            </a:extLst>
          </p:cNvPr>
          <p:cNvSpPr/>
          <p:nvPr/>
        </p:nvSpPr>
        <p:spPr>
          <a:xfrm>
            <a:off x="8043778" y="4020962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case_exec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</a:t>
            </a:r>
            <a:r>
              <a:rPr kumimoji="1" lang="en-US" altLang="zh-TW" dirty="0" err="1">
                <a:solidFill>
                  <a:schemeClr val="tx1"/>
                </a:solidFill>
              </a:rPr>
              <a:t>maproject.revert_lambert</a:t>
            </a:r>
            <a:r>
              <a:rPr kumimoji="1" lang="en-US" altLang="zh-TW" dirty="0">
                <a:solidFill>
                  <a:schemeClr val="tx1"/>
                </a:solidFill>
              </a:rPr>
              <a:t>)</a:t>
            </a:r>
            <a:endParaRPr kumimoji="1" lang="zh-TW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 to get project parameter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96A9AB42-9BAD-4242-88A4-5A60CA4680CA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9728379" y="3529762"/>
            <a:ext cx="1082" cy="49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圓角矩形 94">
            <a:extLst>
              <a:ext uri="{FF2B5EF4-FFF2-40B4-BE49-F238E27FC236}">
                <a16:creationId xmlns:a16="http://schemas.microsoft.com/office/drawing/2014/main" id="{C5F9FD4D-C743-C543-9DB2-FDEE44839BE5}"/>
              </a:ext>
            </a:extLst>
          </p:cNvPr>
          <p:cNvSpPr/>
          <p:nvPr/>
        </p:nvSpPr>
        <p:spPr>
          <a:xfrm>
            <a:off x="8042013" y="5648746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save_to_db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</a:t>
            </a:r>
            <a:r>
              <a:rPr kumimoji="1" lang="en-US" altLang="zh-TW" dirty="0" err="1">
                <a:solidFill>
                  <a:schemeClr val="tx1"/>
                </a:solidFill>
              </a:rPr>
              <a:t>maproject.control</a:t>
            </a:r>
            <a:r>
              <a:rPr kumimoji="1" lang="en-US" altLang="zh-TW" dirty="0">
                <a:solidFill>
                  <a:schemeClr val="tx1"/>
                </a:solidFill>
              </a:rPr>
              <a:t>)</a:t>
            </a:r>
            <a:endParaRPr kumimoji="1" lang="zh-TW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 to save project parameter for all weather chart one by one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stCxn id="87" idx="2"/>
            <a:endCxn id="95" idx="0"/>
          </p:cNvCxnSpPr>
          <p:nvPr/>
        </p:nvCxnSpPr>
        <p:spPr>
          <a:xfrm flipH="1">
            <a:off x="9727696" y="5123631"/>
            <a:ext cx="1765" cy="525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14E59F3C-0E95-2948-8996-111E8BB821D1}"/>
              </a:ext>
            </a:extLst>
          </p:cNvPr>
          <p:cNvCxnSpPr>
            <a:cxnSpLocks/>
            <a:stCxn id="92" idx="1"/>
            <a:endCxn id="17" idx="6"/>
          </p:cNvCxnSpPr>
          <p:nvPr/>
        </p:nvCxnSpPr>
        <p:spPr>
          <a:xfrm flipH="1">
            <a:off x="2234357" y="8173671"/>
            <a:ext cx="2074898" cy="6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AAB08CB0-D0F6-464C-8C36-EEF5E1079AD3}"/>
              </a:ext>
            </a:extLst>
          </p:cNvPr>
          <p:cNvSpPr txBox="1"/>
          <p:nvPr/>
        </p:nvSpPr>
        <p:spPr>
          <a:xfrm>
            <a:off x="3696913" y="1381509"/>
            <a:ext cx="38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getopt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1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1" cy="11032648"/>
            <a:chOff x="3387107" y="953305"/>
            <a:chExt cx="4189139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5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run_auto_recognize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97505" y="2695974"/>
            <a:ext cx="2750480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run_auto_recognize.py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1982358" y="8054630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1D50A85-27FA-784A-9932-A799A9F8CC83}"/>
              </a:ext>
            </a:extLst>
          </p:cNvPr>
          <p:cNvCxnSpPr>
            <a:cxnSpLocks/>
            <a:stCxn id="50" idx="1"/>
            <a:endCxn id="17" idx="0"/>
          </p:cNvCxnSpPr>
          <p:nvPr/>
        </p:nvCxnSpPr>
        <p:spPr>
          <a:xfrm rot="10800000" flipV="1">
            <a:off x="2108358" y="4187448"/>
            <a:ext cx="3140778" cy="386718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071794" y="2401511"/>
            <a:ext cx="951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3447985" y="2978153"/>
            <a:ext cx="486762" cy="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3934747" y="2426818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find all weather charts of this launch with </a:t>
            </a:r>
            <a:r>
              <a:rPr lang="en-US" altLang="zh-TW" dirty="0" err="1">
                <a:solidFill>
                  <a:schemeClr val="tx1"/>
                </a:solidFill>
              </a:rPr>
              <a:t>end_time</a:t>
            </a:r>
            <a:r>
              <a:rPr lang="en-US" altLang="zh-TW" dirty="0">
                <a:solidFill>
                  <a:schemeClr val="tx1"/>
                </a:solidFill>
              </a:rPr>
              <a:t> is NULL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2C8E27-B9B4-864C-8C65-019686EC8C33}"/>
              </a:ext>
            </a:extLst>
          </p:cNvPr>
          <p:cNvSpPr txBox="1"/>
          <p:nvPr/>
        </p:nvSpPr>
        <p:spPr>
          <a:xfrm>
            <a:off x="3741322" y="3811666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[count = 0]</a:t>
            </a:r>
            <a:endParaRPr kumimoji="1" lang="zh-TW" altLang="en-US" dirty="0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88F16C09-4567-8B4B-B628-7ED24B8F0084}"/>
              </a:ext>
            </a:extLst>
          </p:cNvPr>
          <p:cNvSpPr>
            <a:spLocks noChangeAspect="1"/>
          </p:cNvSpPr>
          <p:nvPr/>
        </p:nvSpPr>
        <p:spPr>
          <a:xfrm>
            <a:off x="5249136" y="3816154"/>
            <a:ext cx="742588" cy="74258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7945E66-218C-A54C-8FDF-52931541F208}"/>
              </a:ext>
            </a:extLst>
          </p:cNvPr>
          <p:cNvSpPr txBox="1"/>
          <p:nvPr/>
        </p:nvSpPr>
        <p:spPr>
          <a:xfrm>
            <a:off x="5679713" y="4474529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count &gt; 0 ]</a:t>
            </a:r>
            <a:endParaRPr kumimoji="1" lang="zh-TW" altLang="en-US" dirty="0"/>
          </a:p>
        </p:txBody>
      </p:sp>
      <p:sp>
        <p:nvSpPr>
          <p:cNvPr id="92" name="圓角矩形 91">
            <a:extLst>
              <a:ext uri="{FF2B5EF4-FFF2-40B4-BE49-F238E27FC236}">
                <a16:creationId xmlns:a16="http://schemas.microsoft.com/office/drawing/2014/main" id="{451B15AE-C7C0-2742-81CD-D0E8686B1874}"/>
              </a:ext>
            </a:extLst>
          </p:cNvPr>
          <p:cNvSpPr/>
          <p:nvPr/>
        </p:nvSpPr>
        <p:spPr>
          <a:xfrm>
            <a:off x="3882436" y="4982760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run_recognize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F67149F4-18C5-9840-A4E3-F86BF625C33A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flipH="1">
            <a:off x="5617572" y="4558742"/>
            <a:ext cx="2858" cy="424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8792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 LAUNCHED_AUTO_RECOGNIZE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（自動辨識）</a:t>
            </a:r>
          </a:p>
        </p:txBody>
      </p:sp>
      <p:sp>
        <p:nvSpPr>
          <p:cNvPr id="79" name="圓角矩形 78">
            <a:extLst>
              <a:ext uri="{FF2B5EF4-FFF2-40B4-BE49-F238E27FC236}">
                <a16:creationId xmlns:a16="http://schemas.microsoft.com/office/drawing/2014/main" id="{A0FCCAD0-C41B-0141-ABA5-C59D1AF758CD}"/>
              </a:ext>
            </a:extLst>
          </p:cNvPr>
          <p:cNvSpPr/>
          <p:nvPr/>
        </p:nvSpPr>
        <p:spPr>
          <a:xfrm>
            <a:off x="3921941" y="5885889"/>
            <a:ext cx="3371366" cy="528076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parse_recognize_result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3F21F1ED-ABE2-6441-AED1-E0C594546877}"/>
              </a:ext>
            </a:extLst>
          </p:cNvPr>
          <p:cNvSpPr/>
          <p:nvPr/>
        </p:nvSpPr>
        <p:spPr>
          <a:xfrm>
            <a:off x="3933654" y="6751326"/>
            <a:ext cx="3371366" cy="414377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write_edit_element_to_db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96A9AB42-9BAD-4242-88A4-5A60CA4680CA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5607624" y="6413965"/>
            <a:ext cx="11713" cy="337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圓角矩形 94">
            <a:extLst>
              <a:ext uri="{FF2B5EF4-FFF2-40B4-BE49-F238E27FC236}">
                <a16:creationId xmlns:a16="http://schemas.microsoft.com/office/drawing/2014/main" id="{C5F9FD4D-C743-C543-9DB2-FDEE44839BE5}"/>
              </a:ext>
            </a:extLst>
          </p:cNvPr>
          <p:cNvSpPr/>
          <p:nvPr/>
        </p:nvSpPr>
        <p:spPr>
          <a:xfrm>
            <a:off x="3933654" y="7531175"/>
            <a:ext cx="3371366" cy="11026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填入 </a:t>
            </a:r>
            <a:r>
              <a:rPr lang="en-US" altLang="zh-TW" dirty="0" err="1">
                <a:solidFill>
                  <a:schemeClr val="tx1"/>
                </a:solidFill>
              </a:rPr>
              <a:t>launched_info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begin_time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stCxn id="87" idx="2"/>
            <a:endCxn id="95" idx="0"/>
          </p:cNvCxnSpPr>
          <p:nvPr/>
        </p:nvCxnSpPr>
        <p:spPr>
          <a:xfrm>
            <a:off x="5619337" y="7165703"/>
            <a:ext cx="0" cy="365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F01BF6-910C-E744-85FA-D62783AA8DC7}"/>
              </a:ext>
            </a:extLst>
          </p:cNvPr>
          <p:cNvSpPr txBox="1"/>
          <p:nvPr/>
        </p:nvSpPr>
        <p:spPr>
          <a:xfrm>
            <a:off x="3701959" y="1315896"/>
            <a:ext cx="389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 err="1"/>
              <a:t>ArgumentParser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D1AAFF2F-7EC7-8748-BC71-4C7E50097EFF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>
            <a:off x="5620430" y="3529487"/>
            <a:ext cx="0" cy="286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93BE7AE-AA5E-2B4E-AD4D-AE6EF52984BF}"/>
              </a:ext>
            </a:extLst>
          </p:cNvPr>
          <p:cNvSpPr txBox="1"/>
          <p:nvPr/>
        </p:nvSpPr>
        <p:spPr>
          <a:xfrm>
            <a:off x="7759845" y="4180998"/>
            <a:ext cx="3532995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call AUTO_RECOGNIZE_EXEC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多采程式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kumimoji="1" lang="en-US" altLang="zh-TW" dirty="0"/>
              <a:t> </a:t>
            </a:r>
            <a:r>
              <a:rPr lang="en-US" altLang="zh-TW" dirty="0"/>
              <a:t>with </a:t>
            </a:r>
            <a:r>
              <a:rPr lang="en-US" altLang="zh-TW" dirty="0" err="1"/>
              <a:t>subrocess</a:t>
            </a:r>
            <a:endParaRPr kumimoji="1"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Create output files of weather charts (one to one) under </a:t>
            </a:r>
            <a:r>
              <a:rPr lang="en-US" altLang="zh-TW" dirty="0"/>
              <a:t>AUTO_RECOGNIZE_DIR</a:t>
            </a:r>
            <a:endParaRPr kumimoji="1" lang="zh-TW" altLang="en-US" dirty="0"/>
          </a:p>
        </p:txBody>
      </p: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25226B7E-BB15-C445-874A-5499B078CD17}"/>
              </a:ext>
            </a:extLst>
          </p:cNvPr>
          <p:cNvCxnSpPr>
            <a:cxnSpLocks/>
            <a:stCxn id="92" idx="2"/>
            <a:endCxn id="79" idx="0"/>
          </p:cNvCxnSpPr>
          <p:nvPr/>
        </p:nvCxnSpPr>
        <p:spPr>
          <a:xfrm flipH="1">
            <a:off x="5607624" y="5556713"/>
            <a:ext cx="9948" cy="329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9F76A6E-DB34-1A44-B4EC-5A9236ECD38C}"/>
              </a:ext>
            </a:extLst>
          </p:cNvPr>
          <p:cNvSpPr txBox="1"/>
          <p:nvPr/>
        </p:nvSpPr>
        <p:spPr>
          <a:xfrm>
            <a:off x="7753914" y="5911586"/>
            <a:ext cx="3532995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Parse result files and generate result list</a:t>
            </a:r>
            <a:endParaRPr kumimoji="1"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A69C6C5-8FC4-884C-9D19-05B89BE8103A}"/>
              </a:ext>
            </a:extLst>
          </p:cNvPr>
          <p:cNvSpPr txBox="1"/>
          <p:nvPr/>
        </p:nvSpPr>
        <p:spPr>
          <a:xfrm>
            <a:off x="7753914" y="6751326"/>
            <a:ext cx="3538926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若有舊的辨識結果，先刪除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將辨識結果寫入編輯結果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/>
              <a:t>table</a:t>
            </a:r>
            <a:br>
              <a:rPr kumimoji="1" lang="en-US" altLang="zh-TW" dirty="0"/>
            </a:br>
            <a:r>
              <a:rPr kumimoji="1" lang="en-US" altLang="zh-TW" dirty="0" err="1"/>
              <a:t>user_id</a:t>
            </a:r>
            <a:r>
              <a:rPr kumimoji="1" lang="en-US" altLang="zh-TW" dirty="0"/>
              <a:t>=</a:t>
            </a:r>
            <a:r>
              <a:rPr lang="en-US" altLang="zh-TW" dirty="0"/>
              <a:t> </a:t>
            </a:r>
            <a:r>
              <a:rPr lang="en-US" altLang="zh-TW" dirty="0" err="1"/>
              <a:t>settings.MS_MACHINE</a:t>
            </a:r>
            <a:endParaRPr kumimoji="1"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9074ED9-E0A6-5C45-9AD7-ADED7D19B456}"/>
              </a:ext>
            </a:extLst>
          </p:cNvPr>
          <p:cNvSpPr txBox="1"/>
          <p:nvPr/>
        </p:nvSpPr>
        <p:spPr>
          <a:xfrm>
            <a:off x="7753914" y="8146972"/>
            <a:ext cx="353299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在此之前，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begin time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24" name="直線箭頭接點 18">
            <a:extLst>
              <a:ext uri="{FF2B5EF4-FFF2-40B4-BE49-F238E27FC236}">
                <a16:creationId xmlns:a16="http://schemas.microsoft.com/office/drawing/2014/main" id="{A02EAF45-2AB2-D549-8517-FAEFB930C4EA}"/>
              </a:ext>
            </a:extLst>
          </p:cNvPr>
          <p:cNvCxnSpPr>
            <a:cxnSpLocks/>
            <a:stCxn id="127" idx="1"/>
            <a:endCxn id="17" idx="4"/>
          </p:cNvCxnSpPr>
          <p:nvPr/>
        </p:nvCxnSpPr>
        <p:spPr>
          <a:xfrm rot="10800000">
            <a:off x="2108358" y="8306629"/>
            <a:ext cx="2754262" cy="13512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FF9A59B5-BFC3-874A-84A0-61537C1F6C28}"/>
              </a:ext>
            </a:extLst>
          </p:cNvPr>
          <p:cNvSpPr txBox="1"/>
          <p:nvPr/>
        </p:nvSpPr>
        <p:spPr>
          <a:xfrm>
            <a:off x="4142892" y="93073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no]</a:t>
            </a:r>
            <a:endParaRPr kumimoji="1" lang="zh-TW" altLang="en-US" dirty="0"/>
          </a:p>
        </p:txBody>
      </p:sp>
      <p:sp>
        <p:nvSpPr>
          <p:cNvPr id="127" name="菱形 126">
            <a:extLst>
              <a:ext uri="{FF2B5EF4-FFF2-40B4-BE49-F238E27FC236}">
                <a16:creationId xmlns:a16="http://schemas.microsoft.com/office/drawing/2014/main" id="{EDDE80EE-8AFF-4346-BBD9-13129677E9BF}"/>
              </a:ext>
            </a:extLst>
          </p:cNvPr>
          <p:cNvSpPr>
            <a:spLocks noChangeAspect="1"/>
          </p:cNvSpPr>
          <p:nvPr/>
        </p:nvSpPr>
        <p:spPr>
          <a:xfrm>
            <a:off x="4862620" y="8903702"/>
            <a:ext cx="1508297" cy="150829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notify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F598B1D-C1C5-DE4B-B37B-FB64E0DF02BD}"/>
              </a:ext>
            </a:extLst>
          </p:cNvPr>
          <p:cNvSpPr txBox="1"/>
          <p:nvPr/>
        </p:nvSpPr>
        <p:spPr>
          <a:xfrm>
            <a:off x="5647492" y="10312525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yes]</a:t>
            </a:r>
            <a:endParaRPr kumimoji="1" lang="zh-TW" altLang="en-US" dirty="0"/>
          </a:p>
        </p:txBody>
      </p:sp>
      <p:sp>
        <p:nvSpPr>
          <p:cNvPr id="129" name="圓角矩形 128">
            <a:extLst>
              <a:ext uri="{FF2B5EF4-FFF2-40B4-BE49-F238E27FC236}">
                <a16:creationId xmlns:a16="http://schemas.microsoft.com/office/drawing/2014/main" id="{4165DBCB-A97D-724F-B759-F9E0639C9820}"/>
              </a:ext>
            </a:extLst>
          </p:cNvPr>
          <p:cNvSpPr/>
          <p:nvPr/>
        </p:nvSpPr>
        <p:spPr>
          <a:xfrm>
            <a:off x="4341119" y="10661847"/>
            <a:ext cx="2550149" cy="107331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cpmd.utility.mail.send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to send mail</a:t>
            </a:r>
          </a:p>
        </p:txBody>
      </p: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7251707B-8B43-3441-BF92-731E01FE732F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5616194" y="10411999"/>
            <a:ext cx="575" cy="249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箭頭接點 130">
            <a:extLst>
              <a:ext uri="{FF2B5EF4-FFF2-40B4-BE49-F238E27FC236}">
                <a16:creationId xmlns:a16="http://schemas.microsoft.com/office/drawing/2014/main" id="{FAC9C1B9-7680-6040-AB8A-6320FFF0CABE}"/>
              </a:ext>
            </a:extLst>
          </p:cNvPr>
          <p:cNvCxnSpPr>
            <a:cxnSpLocks/>
            <a:stCxn id="129" idx="1"/>
            <a:endCxn id="17" idx="4"/>
          </p:cNvCxnSpPr>
          <p:nvPr/>
        </p:nvCxnSpPr>
        <p:spPr>
          <a:xfrm rot="10800000">
            <a:off x="2108359" y="8306629"/>
            <a:ext cx="2232761" cy="28918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箭頭接點 133">
            <a:extLst>
              <a:ext uri="{FF2B5EF4-FFF2-40B4-BE49-F238E27FC236}">
                <a16:creationId xmlns:a16="http://schemas.microsoft.com/office/drawing/2014/main" id="{781B754D-B506-CA4F-86E9-2A71B8026753}"/>
              </a:ext>
            </a:extLst>
          </p:cNvPr>
          <p:cNvCxnSpPr>
            <a:cxnSpLocks/>
            <a:stCxn id="95" idx="2"/>
            <a:endCxn id="127" idx="0"/>
          </p:cNvCxnSpPr>
          <p:nvPr/>
        </p:nvCxnSpPr>
        <p:spPr>
          <a:xfrm flipH="1">
            <a:off x="5616769" y="8633844"/>
            <a:ext cx="2568" cy="269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3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585724" y="127390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299" y="845287"/>
            <a:ext cx="11469091" cy="11032652"/>
            <a:chOff x="494587" y="338081"/>
            <a:chExt cx="11469091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7" y="338081"/>
              <a:ext cx="11469091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11469090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editor.views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791332" y="1766468"/>
            <a:ext cx="1768784" cy="612361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Load data from </a:t>
            </a:r>
            <a:r>
              <a:rPr kumimoji="1" lang="en-US" altLang="zh-TW" dirty="0" err="1">
                <a:solidFill>
                  <a:schemeClr val="tx1"/>
                </a:solidFill>
              </a:rPr>
              <a:t>request.body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75724" y="1459935"/>
            <a:ext cx="0" cy="306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9302885" y="10638406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1D50A85-27FA-784A-9932-A799A9F8CC83}"/>
              </a:ext>
            </a:extLst>
          </p:cNvPr>
          <p:cNvCxnSpPr>
            <a:cxnSpLocks/>
            <a:stCxn id="50" idx="1"/>
            <a:endCxn id="17" idx="2"/>
          </p:cNvCxnSpPr>
          <p:nvPr/>
        </p:nvCxnSpPr>
        <p:spPr>
          <a:xfrm rot="10800000" flipH="1" flipV="1">
            <a:off x="1304429" y="3034448"/>
            <a:ext cx="7998455" cy="7729958"/>
          </a:xfrm>
          <a:prstGeom prst="bentConnector3">
            <a:avLst>
              <a:gd name="adj1" fmla="val -28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75724" y="2378829"/>
            <a:ext cx="2868" cy="288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50" idx="3"/>
            <a:endCxn id="32" idx="1"/>
          </p:cNvCxnSpPr>
          <p:nvPr/>
        </p:nvCxnSpPr>
        <p:spPr>
          <a:xfrm>
            <a:off x="2047018" y="3034448"/>
            <a:ext cx="1579569" cy="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3626587" y="2711181"/>
            <a:ext cx="3371366" cy="65047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get or create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WeatherChartEditedRecord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2C8E27-B9B4-864C-8C65-019686EC8C33}"/>
              </a:ext>
            </a:extLst>
          </p:cNvPr>
          <p:cNvSpPr txBox="1"/>
          <p:nvPr/>
        </p:nvSpPr>
        <p:spPr>
          <a:xfrm>
            <a:off x="2029390" y="25951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圖檔未下架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88F16C09-4567-8B4B-B628-7ED24B8F0084}"/>
              </a:ext>
            </a:extLst>
          </p:cNvPr>
          <p:cNvSpPr>
            <a:spLocks noChangeAspect="1"/>
          </p:cNvSpPr>
          <p:nvPr/>
        </p:nvSpPr>
        <p:spPr>
          <a:xfrm>
            <a:off x="1304430" y="2663154"/>
            <a:ext cx="742588" cy="74258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圓角矩形 91">
            <a:extLst>
              <a:ext uri="{FF2B5EF4-FFF2-40B4-BE49-F238E27FC236}">
                <a16:creationId xmlns:a16="http://schemas.microsoft.com/office/drawing/2014/main" id="{451B15AE-C7C0-2742-81CD-D0E8686B1874}"/>
              </a:ext>
            </a:extLst>
          </p:cNvPr>
          <p:cNvSpPr/>
          <p:nvPr/>
        </p:nvSpPr>
        <p:spPr>
          <a:xfrm>
            <a:off x="3579641" y="3812009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create edited record log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540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Save editor data     </a:t>
            </a:r>
            <a:r>
              <a:rPr lang="en-US" altLang="zh-TW" dirty="0" err="1"/>
              <a:t>url</a:t>
            </a:r>
            <a:r>
              <a:rPr lang="en-US" altLang="zh-TW" dirty="0"/>
              <a:t> '</a:t>
            </a:r>
            <a:r>
              <a:rPr lang="en-US" altLang="zh-TW" dirty="0" err="1"/>
              <a:t>editor:save_editor_data</a:t>
            </a:r>
            <a:r>
              <a:rPr lang="en-US" altLang="zh-TW" dirty="0"/>
              <a:t>‘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 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9" name="圓角矩形 78">
            <a:extLst>
              <a:ext uri="{FF2B5EF4-FFF2-40B4-BE49-F238E27FC236}">
                <a16:creationId xmlns:a16="http://schemas.microsoft.com/office/drawing/2014/main" id="{A0FCCAD0-C41B-0141-ABA5-C59D1AF758CD}"/>
              </a:ext>
            </a:extLst>
          </p:cNvPr>
          <p:cNvSpPr/>
          <p:nvPr/>
        </p:nvSpPr>
        <p:spPr>
          <a:xfrm>
            <a:off x="3626587" y="4797181"/>
            <a:ext cx="3371366" cy="67377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edited record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存在，先刪除相關紀錄</a:t>
            </a:r>
            <a:endParaRPr lang="en-US" altLang="zh-TW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3F21F1ED-ABE2-6441-AED1-E0C594546877}"/>
              </a:ext>
            </a:extLst>
          </p:cNvPr>
          <p:cNvSpPr/>
          <p:nvPr/>
        </p:nvSpPr>
        <p:spPr>
          <a:xfrm>
            <a:off x="3626587" y="5776393"/>
            <a:ext cx="3371366" cy="88958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WeatherChartDatetime</a:t>
            </a:r>
            <a:r>
              <a:rPr lang="en-US" altLang="zh-TW" dirty="0">
                <a:solidFill>
                  <a:schemeClr val="tx1"/>
                </a:solidFill>
              </a:rPr>
              <a:t> of this editor record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96A9AB42-9BAD-4242-88A4-5A60CA4680CA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5312270" y="5470953"/>
            <a:ext cx="0" cy="305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25226B7E-BB15-C445-874A-5499B078CD17}"/>
              </a:ext>
            </a:extLst>
          </p:cNvPr>
          <p:cNvCxnSpPr>
            <a:cxnSpLocks/>
            <a:stCxn id="92" idx="2"/>
            <a:endCxn id="79" idx="0"/>
          </p:cNvCxnSpPr>
          <p:nvPr/>
        </p:nvCxnSpPr>
        <p:spPr>
          <a:xfrm flipH="1">
            <a:off x="5312270" y="4385962"/>
            <a:ext cx="2507" cy="41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7F448053-69E2-F94C-9691-CD2765BB213D}"/>
              </a:ext>
            </a:extLst>
          </p:cNvPr>
          <p:cNvCxnSpPr>
            <a:cxnSpLocks/>
            <a:stCxn id="32" idx="2"/>
            <a:endCxn id="92" idx="0"/>
          </p:cNvCxnSpPr>
          <p:nvPr/>
        </p:nvCxnSpPr>
        <p:spPr>
          <a:xfrm>
            <a:off x="5312270" y="3361659"/>
            <a:ext cx="2507" cy="45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AA3A8771-F9D3-6C4D-9ABE-07EF30A3D43B}"/>
              </a:ext>
            </a:extLst>
          </p:cNvPr>
          <p:cNvSpPr/>
          <p:nvPr/>
        </p:nvSpPr>
        <p:spPr>
          <a:xfrm>
            <a:off x="3626021" y="7065287"/>
            <a:ext cx="3371366" cy="88958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WeatherChartDatumPoint</a:t>
            </a:r>
            <a:r>
              <a:rPr lang="en-US" altLang="zh-TW" dirty="0">
                <a:solidFill>
                  <a:schemeClr val="tx1"/>
                </a:solidFill>
              </a:rPr>
              <a:t> of this editor record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36BC23DE-70E8-D54A-B8AA-4F41C6D658C0}"/>
              </a:ext>
            </a:extLst>
          </p:cNvPr>
          <p:cNvCxnSpPr>
            <a:cxnSpLocks/>
            <a:stCxn id="87" idx="2"/>
            <a:endCxn id="78" idx="0"/>
          </p:cNvCxnSpPr>
          <p:nvPr/>
        </p:nvCxnSpPr>
        <p:spPr>
          <a:xfrm flipH="1">
            <a:off x="5311704" y="6665976"/>
            <a:ext cx="566" cy="399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>
            <a:extLst>
              <a:ext uri="{FF2B5EF4-FFF2-40B4-BE49-F238E27FC236}">
                <a16:creationId xmlns:a16="http://schemas.microsoft.com/office/drawing/2014/main" id="{F1B503DB-16EC-6D41-A1C5-485EA9893BFD}"/>
              </a:ext>
            </a:extLst>
          </p:cNvPr>
          <p:cNvSpPr/>
          <p:nvPr/>
        </p:nvSpPr>
        <p:spPr>
          <a:xfrm>
            <a:off x="3625361" y="8440733"/>
            <a:ext cx="3371366" cy="1458677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create 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WeatherChartFrontal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WeatherChartPressure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WeatherChartTyphoon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 of this editor record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27F54ED6-5E7A-EC48-BE3C-DF959981356A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flipH="1">
            <a:off x="5311044" y="7954870"/>
            <a:ext cx="660" cy="485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圓角矩形 97">
            <a:extLst>
              <a:ext uri="{FF2B5EF4-FFF2-40B4-BE49-F238E27FC236}">
                <a16:creationId xmlns:a16="http://schemas.microsoft.com/office/drawing/2014/main" id="{657CC61C-753C-C14D-B8F5-9B55017E7FE5}"/>
              </a:ext>
            </a:extLst>
          </p:cNvPr>
          <p:cNvSpPr/>
          <p:nvPr/>
        </p:nvSpPr>
        <p:spPr>
          <a:xfrm>
            <a:off x="7750258" y="2663154"/>
            <a:ext cx="3371366" cy="65047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計算已編輯人數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18">
            <a:extLst>
              <a:ext uri="{FF2B5EF4-FFF2-40B4-BE49-F238E27FC236}">
                <a16:creationId xmlns:a16="http://schemas.microsoft.com/office/drawing/2014/main" id="{EA123760-8495-124D-8844-137063EF88A0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 flipV="1">
            <a:off x="6996727" y="2988393"/>
            <a:ext cx="753531" cy="6181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菱形 100">
            <a:extLst>
              <a:ext uri="{FF2B5EF4-FFF2-40B4-BE49-F238E27FC236}">
                <a16:creationId xmlns:a16="http://schemas.microsoft.com/office/drawing/2014/main" id="{E92BFE10-1536-7742-9E99-5DC152FC0A69}"/>
              </a:ext>
            </a:extLst>
          </p:cNvPr>
          <p:cNvSpPr>
            <a:spLocks noChangeAspect="1"/>
          </p:cNvSpPr>
          <p:nvPr/>
        </p:nvSpPr>
        <p:spPr>
          <a:xfrm>
            <a:off x="9060914" y="3727691"/>
            <a:ext cx="742588" cy="74258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FE84D1CC-B4EE-CF46-B880-395C0B72D0B0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9432208" y="3313632"/>
            <a:ext cx="3733" cy="414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DB59CE30-01BA-9845-BDC9-55D7803578D6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 flipH="1">
            <a:off x="9427597" y="4470279"/>
            <a:ext cx="4611" cy="414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4661B112-BF73-D045-8E0E-1F0DEDDD6360}"/>
              </a:ext>
            </a:extLst>
          </p:cNvPr>
          <p:cNvSpPr txBox="1"/>
          <p:nvPr/>
        </p:nvSpPr>
        <p:spPr>
          <a:xfrm>
            <a:off x="7754632" y="444962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對象為專家 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E47A40EA-771A-EF4B-B577-19D0FBAF2BF0}"/>
              </a:ext>
            </a:extLst>
          </p:cNvPr>
          <p:cNvCxnSpPr>
            <a:cxnSpLocks/>
            <a:stCxn id="106" idx="2"/>
            <a:endCxn id="114" idx="0"/>
          </p:cNvCxnSpPr>
          <p:nvPr/>
        </p:nvCxnSpPr>
        <p:spPr>
          <a:xfrm>
            <a:off x="9427597" y="6223781"/>
            <a:ext cx="4611" cy="889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45B05A7-DE46-0543-B1C3-B689D2F3A955}"/>
              </a:ext>
            </a:extLst>
          </p:cNvPr>
          <p:cNvSpPr txBox="1"/>
          <p:nvPr/>
        </p:nvSpPr>
        <p:spPr>
          <a:xfrm>
            <a:off x="7830574" y="6310233"/>
            <a:ext cx="16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[</a:t>
            </a:r>
            <a:r>
              <a:rPr kumimoji="1" lang="zh-TW" altLang="en-US" dirty="0"/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超過門檻值</a:t>
            </a:r>
            <a:r>
              <a:rPr kumimoji="1" lang="zh-TW" altLang="en-US" dirty="0"/>
              <a:t> 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A6EA8FF9-2632-1046-ACC8-86911DAA2EAB}"/>
              </a:ext>
            </a:extLst>
          </p:cNvPr>
          <p:cNvSpPr/>
          <p:nvPr/>
        </p:nvSpPr>
        <p:spPr>
          <a:xfrm>
            <a:off x="7746525" y="7113364"/>
            <a:ext cx="3371366" cy="88958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 </a:t>
            </a:r>
            <a:r>
              <a:rPr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LaunchedChartRecord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更新 </a:t>
            </a:r>
            <a:r>
              <a:rPr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end_time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5" name="圓角矩形 124">
            <a:extLst>
              <a:ext uri="{FF2B5EF4-FFF2-40B4-BE49-F238E27FC236}">
                <a16:creationId xmlns:a16="http://schemas.microsoft.com/office/drawing/2014/main" id="{EA269DFA-B2AB-5244-98AF-24ADF03F3611}"/>
              </a:ext>
            </a:extLst>
          </p:cNvPr>
          <p:cNvSpPr/>
          <p:nvPr/>
        </p:nvSpPr>
        <p:spPr>
          <a:xfrm>
            <a:off x="7721124" y="8458731"/>
            <a:ext cx="3434889" cy="88958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emit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check_launch_info_go_off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(signal </a:t>
            </a:r>
            <a:r>
              <a:rPr lang="en-US" altLang="zh-TW" dirty="0">
                <a:solidFill>
                  <a:schemeClr val="tx1"/>
                </a:solidFill>
              </a:rPr>
              <a:t>CHECK_GO_OFF</a:t>
            </a:r>
            <a:r>
              <a:rPr kumimoji="1" lang="en-US" altLang="zh-TW" dirty="0">
                <a:solidFill>
                  <a:schemeClr val="tx1"/>
                </a:solidFill>
              </a:rPr>
              <a:t>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77C749A8-7F89-A44E-ADA3-2936D5386F87}"/>
              </a:ext>
            </a:extLst>
          </p:cNvPr>
          <p:cNvSpPr txBox="1"/>
          <p:nvPr/>
        </p:nvSpPr>
        <p:spPr>
          <a:xfrm>
            <a:off x="1080224" y="399070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圖檔已下架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cxnSp>
        <p:nvCxnSpPr>
          <p:cNvPr id="133" name="直線箭頭接點 132">
            <a:extLst>
              <a:ext uri="{FF2B5EF4-FFF2-40B4-BE49-F238E27FC236}">
                <a16:creationId xmlns:a16="http://schemas.microsoft.com/office/drawing/2014/main" id="{15F2D5A5-D05A-BB47-8401-EE9E41337F8A}"/>
              </a:ext>
            </a:extLst>
          </p:cNvPr>
          <p:cNvCxnSpPr>
            <a:cxnSpLocks/>
            <a:stCxn id="114" idx="2"/>
            <a:endCxn id="125" idx="0"/>
          </p:cNvCxnSpPr>
          <p:nvPr/>
        </p:nvCxnSpPr>
        <p:spPr>
          <a:xfrm>
            <a:off x="9432208" y="8002947"/>
            <a:ext cx="6361" cy="455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812DF946-AEB1-1941-8D78-EAF4B140B372}"/>
              </a:ext>
            </a:extLst>
          </p:cNvPr>
          <p:cNvCxnSpPr>
            <a:cxnSpLocks/>
            <a:stCxn id="125" idx="2"/>
            <a:endCxn id="17" idx="0"/>
          </p:cNvCxnSpPr>
          <p:nvPr/>
        </p:nvCxnSpPr>
        <p:spPr>
          <a:xfrm flipH="1">
            <a:off x="9428885" y="9348314"/>
            <a:ext cx="9684" cy="1290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8">
            <a:extLst>
              <a:ext uri="{FF2B5EF4-FFF2-40B4-BE49-F238E27FC236}">
                <a16:creationId xmlns:a16="http://schemas.microsoft.com/office/drawing/2014/main" id="{B968580C-101C-6A4A-8B35-E2731B97A537}"/>
              </a:ext>
            </a:extLst>
          </p:cNvPr>
          <p:cNvCxnSpPr>
            <a:cxnSpLocks/>
            <a:stCxn id="101" idx="3"/>
            <a:endCxn id="17" idx="6"/>
          </p:cNvCxnSpPr>
          <p:nvPr/>
        </p:nvCxnSpPr>
        <p:spPr>
          <a:xfrm flipH="1">
            <a:off x="9554884" y="4098985"/>
            <a:ext cx="248618" cy="6665421"/>
          </a:xfrm>
          <a:prstGeom prst="bentConnector3">
            <a:avLst>
              <a:gd name="adj1" fmla="val -8275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5B94736-B697-1D46-8B55-4E853E671C62}"/>
              </a:ext>
            </a:extLst>
          </p:cNvPr>
          <p:cNvSpPr txBox="1"/>
          <p:nvPr/>
        </p:nvSpPr>
        <p:spPr>
          <a:xfrm>
            <a:off x="9704921" y="3707290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對象為一般使用者</a:t>
            </a:r>
            <a:r>
              <a:rPr kumimoji="1" lang="zh-TW" altLang="en-US" dirty="0"/>
              <a:t> 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22B57A36-5CC9-3B46-AD30-E5F4448C2353}"/>
              </a:ext>
            </a:extLst>
          </p:cNvPr>
          <p:cNvGrpSpPr/>
          <p:nvPr/>
        </p:nvGrpSpPr>
        <p:grpSpPr>
          <a:xfrm>
            <a:off x="8757875" y="4884337"/>
            <a:ext cx="1339444" cy="1339444"/>
            <a:chOff x="8745175" y="4884337"/>
            <a:chExt cx="1339444" cy="1339444"/>
          </a:xfrm>
        </p:grpSpPr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3CAD8663-3623-B249-9D5F-111C76EB4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5175" y="4884337"/>
              <a:ext cx="1339444" cy="133944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F5BD9080-01EF-0D43-8132-92FB55AA5EF9}"/>
                </a:ext>
              </a:extLst>
            </p:cNvPr>
            <p:cNvSpPr txBox="1"/>
            <p:nvPr/>
          </p:nvSpPr>
          <p:spPr>
            <a:xfrm>
              <a:off x="8984275" y="5230893"/>
              <a:ext cx="908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已編輯</a:t>
              </a:r>
              <a:endPara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人數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143" name="直線箭頭接點 18">
            <a:extLst>
              <a:ext uri="{FF2B5EF4-FFF2-40B4-BE49-F238E27FC236}">
                <a16:creationId xmlns:a16="http://schemas.microsoft.com/office/drawing/2014/main" id="{C1CBEFDF-B7F6-DF43-B66F-4E9EB02A6288}"/>
              </a:ext>
            </a:extLst>
          </p:cNvPr>
          <p:cNvCxnSpPr>
            <a:cxnSpLocks/>
            <a:stCxn id="106" idx="3"/>
            <a:endCxn id="17" idx="6"/>
          </p:cNvCxnSpPr>
          <p:nvPr/>
        </p:nvCxnSpPr>
        <p:spPr>
          <a:xfrm flipH="1">
            <a:off x="9554884" y="5554059"/>
            <a:ext cx="542435" cy="5210347"/>
          </a:xfrm>
          <a:prstGeom prst="bentConnector3">
            <a:avLst>
              <a:gd name="adj1" fmla="val -3247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C379953-A3A6-7342-92F5-6B5BF2D98CF4}"/>
              </a:ext>
            </a:extLst>
          </p:cNvPr>
          <p:cNvSpPr txBox="1"/>
          <p:nvPr/>
        </p:nvSpPr>
        <p:spPr>
          <a:xfrm>
            <a:off x="1198510" y="4818955"/>
            <a:ext cx="2353865" cy="135421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WeatherChartDatetime</a:t>
            </a:r>
            <a:endParaRPr lang="en-US" altLang="zh-TW" sz="1600" dirty="0"/>
          </a:p>
          <a:p>
            <a:r>
              <a:rPr lang="en-US" altLang="zh-TW" sz="1600" dirty="0" err="1"/>
              <a:t>WeatherChartDatumPoint</a:t>
            </a:r>
            <a:endParaRPr kumimoji="1" lang="en-US" altLang="zh-TW" sz="1600" dirty="0"/>
          </a:p>
          <a:p>
            <a:r>
              <a:rPr lang="en-US" altLang="zh-TW" sz="1600" dirty="0" err="1"/>
              <a:t>WeatherChartFrontal</a:t>
            </a:r>
            <a:endParaRPr kumimoji="1" lang="en-US" altLang="zh-TW" sz="1600" dirty="0"/>
          </a:p>
          <a:p>
            <a:r>
              <a:rPr lang="en-US" altLang="zh-TW" sz="1600" dirty="0" err="1"/>
              <a:t>WeatherChartPressure</a:t>
            </a:r>
            <a:endParaRPr lang="en-US" altLang="zh-TW" sz="1600" dirty="0"/>
          </a:p>
          <a:p>
            <a:r>
              <a:rPr lang="en-US" altLang="zh-TW" sz="1600" dirty="0" err="1"/>
              <a:t>WeatherChartTyphoon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38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5235642" cy="11032648"/>
            <a:chOff x="3387107" y="953305"/>
            <a:chExt cx="5655618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5654914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56549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check_launched_go_off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40080" y="2695974"/>
            <a:ext cx="2871913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check_launched_go_off.py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491572" y="6434995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1D50A85-27FA-784A-9932-A799A9F8CC83}"/>
              </a:ext>
            </a:extLst>
          </p:cNvPr>
          <p:cNvCxnSpPr>
            <a:cxnSpLocks/>
            <a:stCxn id="50" idx="3"/>
            <a:endCxn id="17" idx="6"/>
          </p:cNvCxnSpPr>
          <p:nvPr/>
        </p:nvCxnSpPr>
        <p:spPr>
          <a:xfrm flipH="1">
            <a:off x="5743571" y="2987292"/>
            <a:ext cx="906935" cy="3573703"/>
          </a:xfrm>
          <a:prstGeom prst="bentConnector3">
            <a:avLst>
              <a:gd name="adj1" fmla="val -1653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071794" y="2401511"/>
            <a:ext cx="4243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>
            <a:off x="3511993" y="2978375"/>
            <a:ext cx="1072645" cy="8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C2C8E27-B9B4-864C-8C65-019686EC8C33}"/>
              </a:ext>
            </a:extLst>
          </p:cNvPr>
          <p:cNvSpPr txBox="1"/>
          <p:nvPr/>
        </p:nvSpPr>
        <p:spPr>
          <a:xfrm>
            <a:off x="6682230" y="260071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 ]</a:t>
            </a:r>
            <a:endParaRPr kumimoji="1" lang="zh-TW" altLang="en-US" dirty="0"/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88F16C09-4567-8B4B-B628-7ED24B8F0084}"/>
              </a:ext>
            </a:extLst>
          </p:cNvPr>
          <p:cNvSpPr>
            <a:spLocks noChangeAspect="1"/>
          </p:cNvSpPr>
          <p:nvPr/>
        </p:nvSpPr>
        <p:spPr>
          <a:xfrm>
            <a:off x="4584638" y="1954358"/>
            <a:ext cx="2065868" cy="206586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7945E66-218C-A54C-8FDF-52931541F208}"/>
              </a:ext>
            </a:extLst>
          </p:cNvPr>
          <p:cNvSpPr txBox="1"/>
          <p:nvPr/>
        </p:nvSpPr>
        <p:spPr>
          <a:xfrm>
            <a:off x="5679713" y="4474529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yes ]</a:t>
            </a:r>
            <a:endParaRPr kumimoji="1" lang="zh-TW" altLang="en-US" dirty="0"/>
          </a:p>
        </p:txBody>
      </p:sp>
      <p:sp>
        <p:nvSpPr>
          <p:cNvPr id="92" name="圓角矩形 91">
            <a:extLst>
              <a:ext uri="{FF2B5EF4-FFF2-40B4-BE49-F238E27FC236}">
                <a16:creationId xmlns:a16="http://schemas.microsoft.com/office/drawing/2014/main" id="{451B15AE-C7C0-2742-81CD-D0E8686B1874}"/>
              </a:ext>
            </a:extLst>
          </p:cNvPr>
          <p:cNvSpPr/>
          <p:nvPr/>
        </p:nvSpPr>
        <p:spPr>
          <a:xfrm>
            <a:off x="3882436" y="4982760"/>
            <a:ext cx="3470272" cy="7329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emit </a:t>
            </a:r>
            <a:r>
              <a:rPr lang="en-US" altLang="zh-TW" dirty="0" err="1">
                <a:solidFill>
                  <a:schemeClr val="tx1"/>
                </a:solidFill>
              </a:rPr>
              <a:t>weather_chart_go_off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(signal LAUNCHED_GO_OFF)</a:t>
            </a: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F67149F4-18C5-9840-A4E3-F86BF625C33A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>
            <a:off x="5617572" y="4020226"/>
            <a:ext cx="0" cy="96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626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 </a:t>
            </a:r>
            <a:r>
              <a:rPr lang="en-US" altLang="zh-TW" sz="2400" dirty="0"/>
              <a:t>CHECK_GO_OFF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（檢查下架）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F01BF6-910C-E744-85FA-D62783AA8DC7}"/>
              </a:ext>
            </a:extLst>
          </p:cNvPr>
          <p:cNvSpPr txBox="1"/>
          <p:nvPr/>
        </p:nvSpPr>
        <p:spPr>
          <a:xfrm>
            <a:off x="3696261" y="1356559"/>
            <a:ext cx="38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 err="1"/>
              <a:t>getopt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7" name="直線箭頭接點 96">
            <a:extLst>
              <a:ext uri="{FF2B5EF4-FFF2-40B4-BE49-F238E27FC236}">
                <a16:creationId xmlns:a16="http://schemas.microsoft.com/office/drawing/2014/main" id="{25226B7E-BB15-C445-874A-5499B078CD17}"/>
              </a:ext>
            </a:extLst>
          </p:cNvPr>
          <p:cNvCxnSpPr>
            <a:cxnSpLocks/>
            <a:stCxn id="92" idx="2"/>
            <a:endCxn id="17" idx="0"/>
          </p:cNvCxnSpPr>
          <p:nvPr/>
        </p:nvCxnSpPr>
        <p:spPr>
          <a:xfrm>
            <a:off x="5617572" y="5715729"/>
            <a:ext cx="0" cy="719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A7EC3A1-B066-4B45-B116-4E4E50626242}"/>
              </a:ext>
            </a:extLst>
          </p:cNvPr>
          <p:cNvSpPr txBox="1"/>
          <p:nvPr/>
        </p:nvSpPr>
        <p:spPr>
          <a:xfrm>
            <a:off x="4827201" y="2466209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此批上架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所有圖檔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都有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 time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70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0" cy="11032648"/>
            <a:chOff x="3387107" y="953305"/>
            <a:chExt cx="4189138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4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run_after_go_off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97505" y="2695974"/>
            <a:ext cx="2750480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run_after_go_off.py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504353" y="9201902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071794" y="2401511"/>
            <a:ext cx="951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3447985" y="2978375"/>
            <a:ext cx="486762" cy="1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3934747" y="2671917"/>
            <a:ext cx="3371366" cy="61539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generate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input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file for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auto_review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2" name="圓角矩形 91">
            <a:extLst>
              <a:ext uri="{FF2B5EF4-FFF2-40B4-BE49-F238E27FC236}">
                <a16:creationId xmlns:a16="http://schemas.microsoft.com/office/drawing/2014/main" id="{451B15AE-C7C0-2742-81CD-D0E8686B1874}"/>
              </a:ext>
            </a:extLst>
          </p:cNvPr>
          <p:cNvSpPr/>
          <p:nvPr/>
        </p:nvSpPr>
        <p:spPr>
          <a:xfrm>
            <a:off x="3891580" y="4982760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import auto review result to database</a:t>
            </a: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F67149F4-18C5-9840-A4E3-F86BF625C33A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>
            <a:off x="5625912" y="4456529"/>
            <a:ext cx="804" cy="526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44228" y="272786"/>
            <a:ext cx="787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LAUNCHED_GO_OFF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（下架）（整批）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3F21F1ED-ABE2-6441-AED1-E0C594546877}"/>
              </a:ext>
            </a:extLst>
          </p:cNvPr>
          <p:cNvSpPr/>
          <p:nvPr/>
        </p:nvSpPr>
        <p:spPr>
          <a:xfrm>
            <a:off x="3943891" y="7904687"/>
            <a:ext cx="3371366" cy="881951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對每一個下架圖檔</a:t>
            </a:r>
            <a:r>
              <a:rPr lang="en-US" altLang="zh-TW" sz="1400" dirty="0" err="1">
                <a:solidFill>
                  <a:schemeClr val="tx1"/>
                </a:solidFill>
              </a:rPr>
              <a:t>emit_weather_chart_reviewed_record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（</a:t>
            </a:r>
            <a:r>
              <a:rPr kumimoji="1" lang="en-US" altLang="zh-TW" dirty="0">
                <a:solidFill>
                  <a:schemeClr val="tx1"/>
                </a:solidFill>
              </a:rPr>
              <a:t>signal </a:t>
            </a:r>
            <a:r>
              <a:rPr lang="en-US" altLang="zh-TW" dirty="0">
                <a:solidFill>
                  <a:schemeClr val="tx1"/>
                </a:solidFill>
              </a:rPr>
              <a:t>AUTO_REVIEWED </a:t>
            </a:r>
            <a:r>
              <a:rPr kumimoji="1" lang="zh-TW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96A9AB42-9BAD-4242-88A4-5A60CA4680CA}"/>
              </a:ext>
            </a:extLst>
          </p:cNvPr>
          <p:cNvCxnSpPr>
            <a:cxnSpLocks/>
            <a:stCxn id="92" idx="2"/>
            <a:endCxn id="87" idx="0"/>
          </p:cNvCxnSpPr>
          <p:nvPr/>
        </p:nvCxnSpPr>
        <p:spPr>
          <a:xfrm>
            <a:off x="5626716" y="5556713"/>
            <a:ext cx="2858" cy="2347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stCxn id="87" idx="2"/>
            <a:endCxn id="17" idx="0"/>
          </p:cNvCxnSpPr>
          <p:nvPr/>
        </p:nvCxnSpPr>
        <p:spPr>
          <a:xfrm>
            <a:off x="5629574" y="8786638"/>
            <a:ext cx="779" cy="415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F01BF6-910C-E744-85FA-D62783AA8DC7}"/>
              </a:ext>
            </a:extLst>
          </p:cNvPr>
          <p:cNvSpPr txBox="1"/>
          <p:nvPr/>
        </p:nvSpPr>
        <p:spPr>
          <a:xfrm>
            <a:off x="3696913" y="1356559"/>
            <a:ext cx="38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/>
              <a:t>click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D1AAFF2F-7EC7-8748-BC71-4C7E50097E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20430" y="3287316"/>
            <a:ext cx="0" cy="583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93BE7AE-AA5E-2B4E-AD4D-AE6EF52984BF}"/>
              </a:ext>
            </a:extLst>
          </p:cNvPr>
          <p:cNvSpPr txBox="1"/>
          <p:nvPr/>
        </p:nvSpPr>
        <p:spPr>
          <a:xfrm>
            <a:off x="7695307" y="2673218"/>
            <a:ext cx="3881539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call </a:t>
            </a:r>
            <a:r>
              <a:rPr lang="en-US" altLang="zh-TW" dirty="0" err="1"/>
              <a:t>serialise_data_for_auto_review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cpmd.weather_data.get_valid_data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D22A4FA4-6C21-4647-968B-74B2A1855813}"/>
              </a:ext>
            </a:extLst>
          </p:cNvPr>
          <p:cNvSpPr/>
          <p:nvPr/>
        </p:nvSpPr>
        <p:spPr>
          <a:xfrm>
            <a:off x="3890776" y="3882576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auto_review</a:t>
            </a:r>
            <a:r>
              <a:rPr lang="en-US" altLang="zh-TW" dirty="0">
                <a:solidFill>
                  <a:schemeClr val="tx1"/>
                </a:solidFill>
              </a:rPr>
              <a:t> with subprocess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F6B6B5D-E8AE-8647-8E98-FD45CDEC7C0F}"/>
              </a:ext>
            </a:extLst>
          </p:cNvPr>
          <p:cNvSpPr txBox="1"/>
          <p:nvPr/>
        </p:nvSpPr>
        <p:spPr>
          <a:xfrm>
            <a:off x="7695305" y="3752180"/>
            <a:ext cx="3881539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auto_review</a:t>
            </a:r>
            <a:r>
              <a:rPr lang="en-US" altLang="zh-TW" dirty="0"/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可以接收參數當輸出檔名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A9E0984-209B-0940-A8FD-DD658D8D43D9}"/>
              </a:ext>
            </a:extLst>
          </p:cNvPr>
          <p:cNvSpPr txBox="1"/>
          <p:nvPr/>
        </p:nvSpPr>
        <p:spPr>
          <a:xfrm>
            <a:off x="7695306" y="4910382"/>
            <a:ext cx="3881539" cy="230832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 err="1"/>
              <a:t>review.models.py</a:t>
            </a: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parse output file, use</a:t>
            </a:r>
            <a:br>
              <a:rPr kumimoji="1" lang="en-US" altLang="zh-TW" dirty="0"/>
            </a:br>
            <a:r>
              <a:rPr lang="en-US" altLang="zh-TW" dirty="0" err="1"/>
              <a:t>review_model.objects.</a:t>
            </a:r>
            <a:r>
              <a:rPr lang="en-US" altLang="zh-TW" dirty="0" err="1">
                <a:solidFill>
                  <a:srgbClr val="FF0000"/>
                </a:solidFill>
              </a:rPr>
              <a:t>create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r>
              <a:rPr kumimoji="1" lang="en-US" altLang="zh-TW" dirty="0"/>
              <a:t>to save review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review_model</a:t>
            </a:r>
            <a:r>
              <a:rPr lang="en-US" altLang="zh-TW" dirty="0"/>
              <a:t> include</a:t>
            </a:r>
            <a:br>
              <a:rPr lang="en-US" altLang="zh-TW" dirty="0"/>
            </a:br>
            <a:r>
              <a:rPr lang="en-US" altLang="zh-TW" dirty="0" err="1"/>
              <a:t>ReviewWeatherChartPressure</a:t>
            </a:r>
            <a:br>
              <a:rPr lang="en-US" altLang="zh-TW" dirty="0"/>
            </a:br>
            <a:r>
              <a:rPr lang="en-US" altLang="zh-TW" dirty="0" err="1"/>
              <a:t>ReviewWeatherChartCyclone</a:t>
            </a:r>
            <a:br>
              <a:rPr lang="en-US" altLang="zh-TW" dirty="0"/>
            </a:br>
            <a:r>
              <a:rPr lang="en-US" altLang="zh-TW" dirty="0" err="1"/>
              <a:t>ReviewWeatherChartFrontal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57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0" cy="11032648"/>
            <a:chOff x="3387107" y="953305"/>
            <a:chExt cx="4189138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4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run_convert_to_latlngs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save_db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51730" y="2695974"/>
            <a:ext cx="2832831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run_convert_to_latlngs.py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368431" y="10902680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068146" y="2401511"/>
            <a:ext cx="3648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3484561" y="2978375"/>
            <a:ext cx="450186" cy="1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394B0C47-00C8-B24F-A79C-E3ED92F932F9}"/>
              </a:ext>
            </a:extLst>
          </p:cNvPr>
          <p:cNvSpPr/>
          <p:nvPr/>
        </p:nvSpPr>
        <p:spPr>
          <a:xfrm>
            <a:off x="3934747" y="2671917"/>
            <a:ext cx="3371366" cy="61539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找出要處理的圖檔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451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</a:t>
            </a:r>
            <a:r>
              <a:rPr lang="en-US" altLang="zh-TW" sz="2400" dirty="0"/>
              <a:t> AUTO_REVIEWED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stCxn id="69" idx="1"/>
            <a:endCxn id="17" idx="6"/>
          </p:cNvCxnSpPr>
          <p:nvPr/>
        </p:nvCxnSpPr>
        <p:spPr>
          <a:xfrm flipH="1" flipV="1">
            <a:off x="5620430" y="11028680"/>
            <a:ext cx="23035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F01BF6-910C-E744-85FA-D62783AA8DC7}"/>
              </a:ext>
            </a:extLst>
          </p:cNvPr>
          <p:cNvSpPr txBox="1"/>
          <p:nvPr/>
        </p:nvSpPr>
        <p:spPr>
          <a:xfrm>
            <a:off x="3696913" y="1356559"/>
            <a:ext cx="38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 err="1"/>
              <a:t>getopt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D1AAFF2F-7EC7-8748-BC71-4C7E50097E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20430" y="3287316"/>
            <a:ext cx="0" cy="583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D22A4FA4-6C21-4647-968B-74B2A1855813}"/>
              </a:ext>
            </a:extLst>
          </p:cNvPr>
          <p:cNvSpPr/>
          <p:nvPr/>
        </p:nvSpPr>
        <p:spPr>
          <a:xfrm>
            <a:off x="3890776" y="3882576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save_db</a:t>
            </a:r>
            <a:r>
              <a:rPr lang="en-US" altLang="zh-TW" dirty="0">
                <a:solidFill>
                  <a:schemeClr val="tx1"/>
                </a:solidFill>
              </a:rPr>
              <a:t> for every chart</a:t>
            </a: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0E19446B-715C-AF40-BE5C-E6ED45D7C65A}"/>
              </a:ext>
            </a:extLst>
          </p:cNvPr>
          <p:cNvSpPr/>
          <p:nvPr/>
        </p:nvSpPr>
        <p:spPr>
          <a:xfrm>
            <a:off x="7927000" y="3880162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get_validate_elements_records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25D6E28-4992-4D4B-BF1E-D158E11574D7}"/>
              </a:ext>
            </a:extLst>
          </p:cNvPr>
          <p:cNvSpPr txBox="1"/>
          <p:nvPr/>
        </p:nvSpPr>
        <p:spPr>
          <a:xfrm>
            <a:off x="7573668" y="1357203"/>
            <a:ext cx="41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dirty="0" err="1"/>
              <a:t>cpmd.weather_data.get_valid_data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51E584-6360-174E-9CA1-EEB6B0F3E402}"/>
              </a:ext>
            </a:extLst>
          </p:cNvPr>
          <p:cNvSpPr txBox="1"/>
          <p:nvPr/>
        </p:nvSpPr>
        <p:spPr>
          <a:xfrm>
            <a:off x="7573668" y="1749172"/>
            <a:ext cx="412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re-calculate average data of weather elements (the previous average data will be deleted)</a:t>
            </a:r>
            <a:endParaRPr kumimoji="1" lang="zh-TW" altLang="en-US" dirty="0"/>
          </a:p>
        </p:txBody>
      </p:sp>
      <p:sp>
        <p:nvSpPr>
          <p:cNvPr id="43" name="圓角矩形 42">
            <a:extLst>
              <a:ext uri="{FF2B5EF4-FFF2-40B4-BE49-F238E27FC236}">
                <a16:creationId xmlns:a16="http://schemas.microsoft.com/office/drawing/2014/main" id="{0557954B-4E30-E14C-9CB4-8437A8CEAC72}"/>
              </a:ext>
            </a:extLst>
          </p:cNvPr>
          <p:cNvSpPr/>
          <p:nvPr/>
        </p:nvSpPr>
        <p:spPr>
          <a:xfrm>
            <a:off x="7923952" y="4819279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calculate_validate_record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取得平均值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BF9043C2-E393-1C48-A6B7-EC1FF2AE6F5A}"/>
              </a:ext>
            </a:extLst>
          </p:cNvPr>
          <p:cNvSpPr/>
          <p:nvPr/>
        </p:nvSpPr>
        <p:spPr>
          <a:xfrm>
            <a:off x="7923952" y="5801084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Update or create </a:t>
            </a:r>
            <a:r>
              <a:rPr lang="en-US" altLang="zh-TW" dirty="0" err="1">
                <a:solidFill>
                  <a:schemeClr val="tx1"/>
                </a:solidFill>
              </a:rPr>
              <a:t>Weather</a:t>
            </a:r>
            <a:r>
              <a:rPr lang="en-US" altLang="zh-TW" dirty="0" err="1">
                <a:solidFill>
                  <a:srgbClr val="FF0000"/>
                </a:solidFill>
              </a:rPr>
              <a:t>Datat</a:t>
            </a:r>
            <a:r>
              <a:rPr lang="en-US" altLang="zh-TW" dirty="0" err="1">
                <a:solidFill>
                  <a:schemeClr val="tx1"/>
                </a:solidFill>
              </a:rPr>
              <a:t>Datetime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B16D3A70-791B-3544-9B5C-E1D3F74AD8FB}"/>
              </a:ext>
            </a:extLst>
          </p:cNvPr>
          <p:cNvCxnSpPr>
            <a:cxnSpLocks/>
            <a:stCxn id="58" idx="3"/>
            <a:endCxn id="39" idx="1"/>
          </p:cNvCxnSpPr>
          <p:nvPr/>
        </p:nvCxnSpPr>
        <p:spPr>
          <a:xfrm flipV="1">
            <a:off x="7361048" y="4167139"/>
            <a:ext cx="565952" cy="2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99B1A8C6-E229-C946-89E7-8257C1D3FE9A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9659088" y="4454115"/>
            <a:ext cx="3048" cy="365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B0B55FBC-9872-514E-A44D-0C697FD84B4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9659088" y="5393232"/>
            <a:ext cx="0" cy="407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70D3EC62-43A5-FA4B-A194-A7D86E86D1EC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>
            <a:off x="9659088" y="6375037"/>
            <a:ext cx="0" cy="384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D2D8F749-5D30-2C4C-9885-0AB3BC6C1C1E}"/>
              </a:ext>
            </a:extLst>
          </p:cNvPr>
          <p:cNvSpPr/>
          <p:nvPr/>
        </p:nvSpPr>
        <p:spPr>
          <a:xfrm>
            <a:off x="7923952" y="6759210"/>
            <a:ext cx="3470272" cy="1798397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刪除與此 </a:t>
            </a:r>
            <a:r>
              <a:rPr lang="en-US" altLang="zh-TW" dirty="0" err="1">
                <a:solidFill>
                  <a:schemeClr val="tx1"/>
                </a:solidFill>
              </a:rPr>
              <a:t>Weather</a:t>
            </a:r>
            <a:r>
              <a:rPr lang="en-US" altLang="zh-TW" dirty="0" err="1">
                <a:solidFill>
                  <a:srgbClr val="FF0000"/>
                </a:solidFill>
              </a:rPr>
              <a:t>Datat</a:t>
            </a:r>
            <a:r>
              <a:rPr lang="en-US" altLang="zh-TW" dirty="0" err="1">
                <a:solidFill>
                  <a:schemeClr val="tx1"/>
                </a:solidFill>
              </a:rPr>
              <a:t>Datetime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相關的紀錄，</a:t>
            </a:r>
            <a:r>
              <a:rPr lang="en-US" altLang="zh-TW" dirty="0">
                <a:solidFill>
                  <a:schemeClr val="tx1"/>
                </a:solidFill>
              </a:rPr>
              <a:t>include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WeatherDataFrontal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WeatherDataPressure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WeatherDataTyphoon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9AFAFDC-C437-A142-B3CE-7A397F8885F3}"/>
              </a:ext>
            </a:extLst>
          </p:cNvPr>
          <p:cNvSpPr/>
          <p:nvPr/>
        </p:nvSpPr>
        <p:spPr>
          <a:xfrm>
            <a:off x="7701328" y="8950925"/>
            <a:ext cx="3911552" cy="959764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由 </a:t>
            </a:r>
            <a:r>
              <a:rPr lang="en-US" altLang="zh-TW" dirty="0" err="1">
                <a:solidFill>
                  <a:schemeClr val="tx1"/>
                </a:solidFill>
              </a:rPr>
              <a:t>WeatherChartProjectLambert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取得圖檔投影參數，</a:t>
            </a:r>
            <a:r>
              <a:rPr lang="en-US" altLang="zh-TW" dirty="0">
                <a:solidFill>
                  <a:schemeClr val="tx1"/>
                </a:solidFill>
              </a:rPr>
              <a:t>get converter from </a:t>
            </a:r>
            <a:r>
              <a:rPr lang="en-US" altLang="zh-TW" dirty="0" err="1">
                <a:solidFill>
                  <a:schemeClr val="tx1"/>
                </a:solidFill>
              </a:rPr>
              <a:t>LambertProjConvertor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3253EE72-F6CF-A74D-9B0B-4995DB243B70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9657104" y="8557607"/>
            <a:ext cx="1984" cy="393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>
            <a:extLst>
              <a:ext uri="{FF2B5EF4-FFF2-40B4-BE49-F238E27FC236}">
                <a16:creationId xmlns:a16="http://schemas.microsoft.com/office/drawing/2014/main" id="{F1F7ED05-4857-D34C-AC0A-4401A9E0E203}"/>
              </a:ext>
            </a:extLst>
          </p:cNvPr>
          <p:cNvSpPr/>
          <p:nvPr/>
        </p:nvSpPr>
        <p:spPr>
          <a:xfrm>
            <a:off x="7923952" y="10349296"/>
            <a:ext cx="3470272" cy="1358769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將紀錄寫入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WeatherDataFrontal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WeatherDataPressure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 err="1">
                <a:solidFill>
                  <a:schemeClr val="tx1"/>
                </a:solidFill>
              </a:rPr>
              <a:t>WeatherDataTyphoon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3D8798E9-4FBF-5B43-9DFB-0C512B6CED64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9657104" y="9910689"/>
            <a:ext cx="1984" cy="438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DE475F5-B70D-6949-89D0-4DED76C16E1A}"/>
              </a:ext>
            </a:extLst>
          </p:cNvPr>
          <p:cNvSpPr txBox="1"/>
          <p:nvPr/>
        </p:nvSpPr>
        <p:spPr>
          <a:xfrm>
            <a:off x="3842824" y="4965625"/>
            <a:ext cx="3566176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透過 </a:t>
            </a:r>
            <a:r>
              <a:rPr lang="en-US" altLang="zh-TW" dirty="0" err="1"/>
              <a:t>WeatherChartFrontal</a:t>
            </a:r>
            <a:br>
              <a:rPr lang="en-US" altLang="zh-TW" dirty="0"/>
            </a:br>
            <a:r>
              <a:rPr lang="zh-TW" altLang="en-US" dirty="0"/>
              <a:t>          </a:t>
            </a:r>
            <a:r>
              <a:rPr lang="en-US" altLang="zh-TW" dirty="0" err="1"/>
              <a:t>WeatherChartPressure</a:t>
            </a:r>
            <a:br>
              <a:rPr lang="en-US" altLang="zh-TW" dirty="0"/>
            </a:br>
            <a:r>
              <a:rPr lang="zh-TW" altLang="en-US" dirty="0"/>
              <a:t>          </a:t>
            </a:r>
            <a:r>
              <a:rPr lang="en-US" altLang="zh-TW" dirty="0" err="1"/>
              <a:t>WeatherChartTyphoon</a:t>
            </a:r>
            <a:endParaRPr lang="en-US" altLang="zh-TW" dirty="0"/>
          </a:p>
          <a:p>
            <a:r>
              <a:rPr lang="zh-TW" altLang="en-US" dirty="0"/>
              <a:t>提供的 </a:t>
            </a:r>
            <a:r>
              <a:rPr lang="en-US" altLang="zh-TW" dirty="0"/>
              <a:t>property</a:t>
            </a:r>
            <a:r>
              <a:rPr lang="zh-TW" altLang="en-US" dirty="0"/>
              <a:t>，算出每筆資料的經緯度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1" name="向右箭號 70">
            <a:extLst>
              <a:ext uri="{FF2B5EF4-FFF2-40B4-BE49-F238E27FC236}">
                <a16:creationId xmlns:a16="http://schemas.microsoft.com/office/drawing/2014/main" id="{9A3C71CC-95E0-8444-9CC7-2A730DDBF404}"/>
              </a:ext>
            </a:extLst>
          </p:cNvPr>
          <p:cNvSpPr/>
          <p:nvPr/>
        </p:nvSpPr>
        <p:spPr>
          <a:xfrm>
            <a:off x="7306113" y="4819279"/>
            <a:ext cx="61783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F6D42C7-309E-AD41-B7A3-73B4A067E057}"/>
              </a:ext>
            </a:extLst>
          </p:cNvPr>
          <p:cNvSpPr txBox="1"/>
          <p:nvPr/>
        </p:nvSpPr>
        <p:spPr>
          <a:xfrm>
            <a:off x="3836010" y="9022356"/>
            <a:ext cx="3566176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結果 </a:t>
            </a:r>
            <a:r>
              <a:rPr kumimoji="1" lang="en-US" altLang="zh-TW" dirty="0"/>
              <a:t>convert </a:t>
            </a:r>
            <a:r>
              <a:rPr kumimoji="1" lang="zh-TW" altLang="en-US" dirty="0"/>
              <a:t>沒用到</a:t>
            </a:r>
            <a:endParaRPr lang="en-US" altLang="zh-TW" dirty="0"/>
          </a:p>
        </p:txBody>
      </p:sp>
      <p:sp>
        <p:nvSpPr>
          <p:cNvPr id="89" name="向右箭號 88">
            <a:extLst>
              <a:ext uri="{FF2B5EF4-FFF2-40B4-BE49-F238E27FC236}">
                <a16:creationId xmlns:a16="http://schemas.microsoft.com/office/drawing/2014/main" id="{3B505E4A-BE92-B144-A040-460EDAB4AC0F}"/>
              </a:ext>
            </a:extLst>
          </p:cNvPr>
          <p:cNvSpPr/>
          <p:nvPr/>
        </p:nvSpPr>
        <p:spPr>
          <a:xfrm>
            <a:off x="7264748" y="9031816"/>
            <a:ext cx="61783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96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10DB59A-952A-4443-B187-41257EB2EC88}"/>
              </a:ext>
            </a:extLst>
          </p:cNvPr>
          <p:cNvSpPr>
            <a:spLocks noChangeAspect="1"/>
          </p:cNvSpPr>
          <p:nvPr/>
        </p:nvSpPr>
        <p:spPr>
          <a:xfrm>
            <a:off x="1979877" y="13089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E710652B-8173-B84D-9DC2-38AB596C8087}"/>
              </a:ext>
            </a:extLst>
          </p:cNvPr>
          <p:cNvGrpSpPr/>
          <p:nvPr/>
        </p:nvGrpSpPr>
        <p:grpSpPr>
          <a:xfrm>
            <a:off x="495300" y="845287"/>
            <a:ext cx="3201614" cy="11032652"/>
            <a:chOff x="494588" y="338081"/>
            <a:chExt cx="3201614" cy="97225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81F48F-E946-0946-BB61-149D2D070320}"/>
                </a:ext>
              </a:extLst>
            </p:cNvPr>
            <p:cNvSpPr/>
            <p:nvPr/>
          </p:nvSpPr>
          <p:spPr>
            <a:xfrm>
              <a:off x="494588" y="338081"/>
              <a:ext cx="3201613" cy="9722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934F58-758E-1340-AD5B-A3DC0352D10F}"/>
                </a:ext>
              </a:extLst>
            </p:cNvPr>
            <p:cNvSpPr/>
            <p:nvPr/>
          </p:nvSpPr>
          <p:spPr>
            <a:xfrm>
              <a:off x="494588" y="338084"/>
              <a:ext cx="3201614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cpmd_execd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4DE41A9-C676-0644-89F5-389042E50355}"/>
              </a:ext>
            </a:extLst>
          </p:cNvPr>
          <p:cNvGrpSpPr/>
          <p:nvPr/>
        </p:nvGrpSpPr>
        <p:grpSpPr>
          <a:xfrm>
            <a:off x="3698046" y="845286"/>
            <a:ext cx="3878060" cy="11032648"/>
            <a:chOff x="3387107" y="953305"/>
            <a:chExt cx="4189138" cy="97225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68C4E0-00BC-E348-BFEE-A5CF35768E10}"/>
                </a:ext>
              </a:extLst>
            </p:cNvPr>
            <p:cNvSpPr/>
            <p:nvPr/>
          </p:nvSpPr>
          <p:spPr>
            <a:xfrm>
              <a:off x="3387811" y="953305"/>
              <a:ext cx="4188434" cy="97225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205076-ADB9-0B46-AC7A-7F96DF573884}"/>
                </a:ext>
              </a:extLst>
            </p:cNvPr>
            <p:cNvSpPr/>
            <p:nvPr/>
          </p:nvSpPr>
          <p:spPr>
            <a:xfrm>
              <a:off x="3387107" y="953307"/>
              <a:ext cx="418650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run_dump_json_file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ABDA991C-34E4-654E-A9AC-33A8B4018D96}"/>
              </a:ext>
            </a:extLst>
          </p:cNvPr>
          <p:cNvGrpSpPr/>
          <p:nvPr/>
        </p:nvGrpSpPr>
        <p:grpSpPr>
          <a:xfrm>
            <a:off x="7575454" y="845287"/>
            <a:ext cx="4121246" cy="11032647"/>
            <a:chOff x="7286821" y="338082"/>
            <a:chExt cx="4121246" cy="97225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E0ED63-91A7-0444-92D2-E51DC269AA8A}"/>
                </a:ext>
              </a:extLst>
            </p:cNvPr>
            <p:cNvSpPr/>
            <p:nvPr/>
          </p:nvSpPr>
          <p:spPr>
            <a:xfrm>
              <a:off x="7287475" y="338082"/>
              <a:ext cx="4120592" cy="972252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561E2D-546D-D940-9EA4-408E6B5ADDE3}"/>
                </a:ext>
              </a:extLst>
            </p:cNvPr>
            <p:cNvSpPr/>
            <p:nvPr/>
          </p:nvSpPr>
          <p:spPr>
            <a:xfrm>
              <a:off x="7286821" y="338084"/>
              <a:ext cx="4121246" cy="34599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dump_json_file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B20E51C-EA74-5F47-AA67-D43C274ADB67}"/>
              </a:ext>
            </a:extLst>
          </p:cNvPr>
          <p:cNvSpPr/>
          <p:nvPr/>
        </p:nvSpPr>
        <p:spPr>
          <a:xfrm>
            <a:off x="1350675" y="1853911"/>
            <a:ext cx="1442237" cy="547600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signal file detected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4191E044-2961-0540-BA79-222B120227CA}"/>
              </a:ext>
            </a:extLst>
          </p:cNvPr>
          <p:cNvSpPr/>
          <p:nvPr/>
        </p:nvSpPr>
        <p:spPr>
          <a:xfrm>
            <a:off x="651730" y="2695974"/>
            <a:ext cx="2832831" cy="564802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run_dump_json_file.py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1B26DA0-6314-AD4F-8707-B9544A11A683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069877" y="1488917"/>
            <a:ext cx="1917" cy="364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D0289A-5DAF-0748-B578-B0F5F17F7B2C}"/>
              </a:ext>
            </a:extLst>
          </p:cNvPr>
          <p:cNvGrpSpPr/>
          <p:nvPr/>
        </p:nvGrpSpPr>
        <p:grpSpPr>
          <a:xfrm>
            <a:off x="5512718" y="10914529"/>
            <a:ext cx="251999" cy="251999"/>
            <a:chOff x="2114075" y="5343308"/>
            <a:chExt cx="251999" cy="251999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2D3725-ED34-1C48-A628-1205D02EA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A4DC61C-3D21-6F4E-8F84-62C29B6D415F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0D3E3D79-81B1-C64A-B264-1C21AF47983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068146" y="2401511"/>
            <a:ext cx="3648" cy="29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5BED310-49CE-6547-99ED-1B8F13E32797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 flipH="1">
            <a:off x="4823036" y="3623662"/>
            <a:ext cx="270" cy="488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F6D6C4-0BB0-8846-9CC9-60AA382F252C}"/>
              </a:ext>
            </a:extLst>
          </p:cNvPr>
          <p:cNvSpPr txBox="1"/>
          <p:nvPr/>
        </p:nvSpPr>
        <p:spPr>
          <a:xfrm>
            <a:off x="660945" y="240133"/>
            <a:ext cx="528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file</a:t>
            </a:r>
            <a:r>
              <a:rPr lang="en-US" altLang="zh-TW" sz="2400" dirty="0"/>
              <a:t> RUN_DUMP_JSON_FILE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EE2EBDBA-365E-9E4F-8CFF-B2CBF0A255B2}"/>
              </a:ext>
            </a:extLst>
          </p:cNvPr>
          <p:cNvCxnSpPr>
            <a:cxnSpLocks/>
            <a:stCxn id="148" idx="2"/>
            <a:endCxn id="16" idx="0"/>
          </p:cNvCxnSpPr>
          <p:nvPr/>
        </p:nvCxnSpPr>
        <p:spPr>
          <a:xfrm>
            <a:off x="5637675" y="9899232"/>
            <a:ext cx="1043" cy="1051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F01BF6-910C-E744-85FA-D62783AA8DC7}"/>
              </a:ext>
            </a:extLst>
          </p:cNvPr>
          <p:cNvSpPr txBox="1"/>
          <p:nvPr/>
        </p:nvSpPr>
        <p:spPr>
          <a:xfrm>
            <a:off x="3696913" y="1356559"/>
            <a:ext cx="38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（以 </a:t>
            </a:r>
            <a:r>
              <a:rPr lang="en-US" altLang="zh-TW" dirty="0" err="1"/>
              <a:t>getopt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處理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D1AAFF2F-7EC7-8748-BC71-4C7E50097EFF}"/>
              </a:ext>
            </a:extLst>
          </p:cNvPr>
          <p:cNvCxnSpPr>
            <a:cxnSpLocks/>
          </p:cNvCxnSpPr>
          <p:nvPr/>
        </p:nvCxnSpPr>
        <p:spPr>
          <a:xfrm>
            <a:off x="6323688" y="5821230"/>
            <a:ext cx="0" cy="1200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DF9FA7F-2206-FF47-B617-6B43D6923154}"/>
              </a:ext>
            </a:extLst>
          </p:cNvPr>
          <p:cNvGrpSpPr/>
          <p:nvPr/>
        </p:nvGrpSpPr>
        <p:grpSpPr>
          <a:xfrm>
            <a:off x="-788969" y="9909668"/>
            <a:ext cx="251999" cy="251999"/>
            <a:chOff x="2114075" y="5343308"/>
            <a:chExt cx="251999" cy="251999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E69B714-919A-2A4C-A281-25CBB2F33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075" y="5379308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B6991527-A3A1-E54B-8BB1-6D4031723585}"/>
                </a:ext>
              </a:extLst>
            </p:cNvPr>
            <p:cNvSpPr/>
            <p:nvPr/>
          </p:nvSpPr>
          <p:spPr>
            <a:xfrm>
              <a:off x="2114075" y="5343308"/>
              <a:ext cx="251999" cy="25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0E19446B-715C-AF40-BE5C-E6ED45D7C65A}"/>
              </a:ext>
            </a:extLst>
          </p:cNvPr>
          <p:cNvSpPr/>
          <p:nvPr/>
        </p:nvSpPr>
        <p:spPr>
          <a:xfrm>
            <a:off x="7944547" y="3905752"/>
            <a:ext cx="3470272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dump_cpmd_calculate_result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25D6E28-4992-4D4B-BF1E-D158E11574D7}"/>
              </a:ext>
            </a:extLst>
          </p:cNvPr>
          <p:cNvSpPr txBox="1"/>
          <p:nvPr/>
        </p:nvSpPr>
        <p:spPr>
          <a:xfrm>
            <a:off x="7573668" y="1357203"/>
            <a:ext cx="41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dirty="0" err="1"/>
              <a:t>cpmd.admin.dump_data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B16D3A70-791B-3544-9B5C-E1D3F74AD8FB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5428600" y="2973230"/>
            <a:ext cx="191830" cy="3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99B1A8C6-E229-C946-89E7-8257C1D3FE9A}"/>
              </a:ext>
            </a:extLst>
          </p:cNvPr>
          <p:cNvCxnSpPr>
            <a:cxnSpLocks/>
            <a:stCxn id="128" idx="3"/>
            <a:endCxn id="125" idx="3"/>
          </p:cNvCxnSpPr>
          <p:nvPr/>
        </p:nvCxnSpPr>
        <p:spPr>
          <a:xfrm>
            <a:off x="9591509" y="2973230"/>
            <a:ext cx="1823310" cy="2220468"/>
          </a:xfrm>
          <a:prstGeom prst="bentConnector3">
            <a:avLst>
              <a:gd name="adj1" fmla="val 1125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18">
            <a:extLst>
              <a:ext uri="{FF2B5EF4-FFF2-40B4-BE49-F238E27FC236}">
                <a16:creationId xmlns:a16="http://schemas.microsoft.com/office/drawing/2014/main" id="{5A90B05F-CDAD-E142-B668-7D146560D59F}"/>
              </a:ext>
            </a:extLst>
          </p:cNvPr>
          <p:cNvCxnSpPr>
            <a:cxnSpLocks/>
            <a:stCxn id="53" idx="3"/>
            <a:endCxn id="80" idx="0"/>
          </p:cNvCxnSpPr>
          <p:nvPr/>
        </p:nvCxnSpPr>
        <p:spPr>
          <a:xfrm>
            <a:off x="5507335" y="4796375"/>
            <a:ext cx="898650" cy="4270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AEDE6DC-DF86-CA48-8776-B6347A3B78FD}"/>
              </a:ext>
            </a:extLst>
          </p:cNvPr>
          <p:cNvSpPr txBox="1"/>
          <p:nvPr/>
        </p:nvSpPr>
        <p:spPr>
          <a:xfrm>
            <a:off x="5525379" y="443727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 ]</a:t>
            </a:r>
            <a:endParaRPr kumimoji="1"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CA03822-D6D4-7045-954B-845A7519FF8F}"/>
              </a:ext>
            </a:extLst>
          </p:cNvPr>
          <p:cNvSpPr txBox="1"/>
          <p:nvPr/>
        </p:nvSpPr>
        <p:spPr>
          <a:xfrm>
            <a:off x="4047726" y="5451898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yes ]</a:t>
            </a:r>
            <a:endParaRPr kumimoji="1" lang="zh-TW" altLang="en-US" dirty="0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9C8F93B9-9287-3B4B-AEBD-58A6E3009B55}"/>
              </a:ext>
            </a:extLst>
          </p:cNvPr>
          <p:cNvSpPr/>
          <p:nvPr/>
        </p:nvSpPr>
        <p:spPr>
          <a:xfrm>
            <a:off x="3844810" y="5918224"/>
            <a:ext cx="2268119" cy="60983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檔案內容每行</a:t>
            </a:r>
            <a:endParaRPr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為一個 </a:t>
            </a:r>
            <a:r>
              <a:rPr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email</a:t>
            </a:r>
          </a:p>
        </p:txBody>
      </p: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A0BB3AA1-9915-184A-9718-3B654314F6D4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818095" y="5480674"/>
            <a:ext cx="4941" cy="435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E3D18C0B-81D3-BB44-9B8C-A57274B3A19E}"/>
              </a:ext>
            </a:extLst>
          </p:cNvPr>
          <p:cNvCxnSpPr>
            <a:cxnSpLocks/>
          </p:cNvCxnSpPr>
          <p:nvPr/>
        </p:nvCxnSpPr>
        <p:spPr>
          <a:xfrm>
            <a:off x="5429654" y="6528061"/>
            <a:ext cx="0" cy="493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A5BEE8-EAC3-4E49-BD84-180CE6C1A018}"/>
              </a:ext>
            </a:extLst>
          </p:cNvPr>
          <p:cNvGrpSpPr/>
          <p:nvPr/>
        </p:nvGrpSpPr>
        <p:grpSpPr>
          <a:xfrm>
            <a:off x="4138736" y="4112075"/>
            <a:ext cx="1368599" cy="1368599"/>
            <a:chOff x="4031255" y="3854781"/>
            <a:chExt cx="1368599" cy="1368599"/>
          </a:xfrm>
        </p:grpSpPr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988C8087-1E8D-D44A-8C19-C8BA3E61B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255" y="3854781"/>
              <a:ext cx="1368599" cy="1368599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AE8372-9FE0-D146-BD1B-A45986C75FD7}"/>
                </a:ext>
              </a:extLst>
            </p:cNvPr>
            <p:cNvSpPr txBox="1"/>
            <p:nvPr/>
          </p:nvSpPr>
          <p:spPr>
            <a:xfrm>
              <a:off x="4123889" y="4291183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第二個參數</a:t>
              </a:r>
              <a:endPara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是檔案</a:t>
              </a: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A510C709-2374-0C4B-8CD2-EA3D2614393A}"/>
              </a:ext>
            </a:extLst>
          </p:cNvPr>
          <p:cNvSpPr/>
          <p:nvPr/>
        </p:nvSpPr>
        <p:spPr>
          <a:xfrm>
            <a:off x="4785813" y="7021447"/>
            <a:ext cx="1743523" cy="178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圓角矩形 79">
            <a:extLst>
              <a:ext uri="{FF2B5EF4-FFF2-40B4-BE49-F238E27FC236}">
                <a16:creationId xmlns:a16="http://schemas.microsoft.com/office/drawing/2014/main" id="{41E4E8FF-1F68-C947-AA4F-FBB5AA045C9B}"/>
              </a:ext>
            </a:extLst>
          </p:cNvPr>
          <p:cNvSpPr/>
          <p:nvPr/>
        </p:nvSpPr>
        <p:spPr>
          <a:xfrm>
            <a:off x="5271925" y="5223385"/>
            <a:ext cx="2268119" cy="609838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</a:t>
            </a:r>
            <a:endParaRPr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為一個 </a:t>
            </a:r>
            <a:r>
              <a:rPr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email</a:t>
            </a: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993BCC33-8C39-7C45-9769-435715169EA1}"/>
              </a:ext>
            </a:extLst>
          </p:cNvPr>
          <p:cNvSpPr/>
          <p:nvPr/>
        </p:nvSpPr>
        <p:spPr>
          <a:xfrm>
            <a:off x="3747906" y="7607697"/>
            <a:ext cx="3651885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dump_json_file</a:t>
            </a:r>
            <a:r>
              <a:rPr lang="en-US" altLang="zh-TW" dirty="0">
                <a:solidFill>
                  <a:schemeClr val="tx1"/>
                </a:solidFill>
              </a:rPr>
              <a:t> for every user</a:t>
            </a:r>
          </a:p>
        </p:txBody>
      </p: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11566F81-1606-4F40-B266-78EE062BD584}"/>
              </a:ext>
            </a:extLst>
          </p:cNvPr>
          <p:cNvCxnSpPr>
            <a:cxnSpLocks/>
          </p:cNvCxnSpPr>
          <p:nvPr/>
        </p:nvCxnSpPr>
        <p:spPr>
          <a:xfrm>
            <a:off x="5429654" y="7200053"/>
            <a:ext cx="0" cy="395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4F51E2D-FE60-BC4D-9BFE-20ED0A0548EE}"/>
              </a:ext>
            </a:extLst>
          </p:cNvPr>
          <p:cNvGrpSpPr/>
          <p:nvPr/>
        </p:nvGrpSpPr>
        <p:grpSpPr>
          <a:xfrm>
            <a:off x="4175442" y="2327934"/>
            <a:ext cx="1295728" cy="1295728"/>
            <a:chOff x="4114731" y="2204637"/>
            <a:chExt cx="1295728" cy="1295728"/>
          </a:xfrm>
        </p:grpSpPr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1F75974D-2727-9440-BAA8-7387CAB04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4731" y="2204637"/>
              <a:ext cx="1295728" cy="1295728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EA89A5C-E7E3-6648-BC6A-D07746BB1F00}"/>
                </a:ext>
              </a:extLst>
            </p:cNvPr>
            <p:cNvSpPr txBox="1"/>
            <p:nvPr/>
          </p:nvSpPr>
          <p:spPr>
            <a:xfrm>
              <a:off x="4157301" y="268065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有二個參數</a:t>
              </a:r>
              <a:endPara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35AE37AA-4D46-6545-9EFC-C5E32B10E1AA}"/>
              </a:ext>
            </a:extLst>
          </p:cNvPr>
          <p:cNvCxnSpPr>
            <a:cxnSpLocks/>
            <a:stCxn id="13" idx="3"/>
            <a:endCxn id="88" idx="1"/>
          </p:cNvCxnSpPr>
          <p:nvPr/>
        </p:nvCxnSpPr>
        <p:spPr>
          <a:xfrm flipV="1">
            <a:off x="3484561" y="2975798"/>
            <a:ext cx="690881" cy="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2F68219B-A7E8-8843-A36D-C43F86E3DEAC}"/>
              </a:ext>
            </a:extLst>
          </p:cNvPr>
          <p:cNvSpPr txBox="1"/>
          <p:nvPr/>
        </p:nvSpPr>
        <p:spPr>
          <a:xfrm>
            <a:off x="4785813" y="3591212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yes ]</a:t>
            </a:r>
            <a:endParaRPr kumimoji="1"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05BC863-CCFA-9044-B7A1-905050E73D44}"/>
              </a:ext>
            </a:extLst>
          </p:cNvPr>
          <p:cNvSpPr txBox="1"/>
          <p:nvPr/>
        </p:nvSpPr>
        <p:spPr>
          <a:xfrm>
            <a:off x="5186307" y="2381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 ]</a:t>
            </a:r>
            <a:endParaRPr kumimoji="1" lang="zh-TW" altLang="en-US" dirty="0"/>
          </a:p>
        </p:txBody>
      </p:sp>
      <p:sp>
        <p:nvSpPr>
          <p:cNvPr id="103" name="圓角矩形 102">
            <a:extLst>
              <a:ext uri="{FF2B5EF4-FFF2-40B4-BE49-F238E27FC236}">
                <a16:creationId xmlns:a16="http://schemas.microsoft.com/office/drawing/2014/main" id="{42B15A9E-E7B4-CB4A-82A6-6A11EEB00BA8}"/>
              </a:ext>
            </a:extLst>
          </p:cNvPr>
          <p:cNvSpPr/>
          <p:nvPr/>
        </p:nvSpPr>
        <p:spPr>
          <a:xfrm>
            <a:off x="5620430" y="2689847"/>
            <a:ext cx="1897015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call </a:t>
            </a:r>
            <a:r>
              <a:rPr lang="en-US" altLang="zh-TW" dirty="0" err="1">
                <a:solidFill>
                  <a:schemeClr val="tx1"/>
                </a:solidFill>
              </a:rPr>
              <a:t>dump_json_file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929A9899-07ED-D943-B6C6-817E5E1B2D5A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7517445" y="2973230"/>
            <a:ext cx="773355" cy="3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8">
            <a:extLst>
              <a:ext uri="{FF2B5EF4-FFF2-40B4-BE49-F238E27FC236}">
                <a16:creationId xmlns:a16="http://schemas.microsoft.com/office/drawing/2014/main" id="{8416774D-AE61-3743-A18C-9B5AB347721D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7399791" y="2973230"/>
            <a:ext cx="891009" cy="4921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1CBB5BAD-9915-E149-A80E-8FC57543D0F5}"/>
              </a:ext>
            </a:extLst>
          </p:cNvPr>
          <p:cNvSpPr txBox="1"/>
          <p:nvPr/>
        </p:nvSpPr>
        <p:spPr>
          <a:xfrm>
            <a:off x="8939023" y="3529653"/>
            <a:ext cx="266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[ yes ]</a:t>
            </a:r>
            <a:endParaRPr kumimoji="1" lang="zh-TW" altLang="en-US" dirty="0"/>
          </a:p>
        </p:txBody>
      </p:sp>
      <p:sp>
        <p:nvSpPr>
          <p:cNvPr id="125" name="圓角矩形 124">
            <a:extLst>
              <a:ext uri="{FF2B5EF4-FFF2-40B4-BE49-F238E27FC236}">
                <a16:creationId xmlns:a16="http://schemas.microsoft.com/office/drawing/2014/main" id="{E83DD440-7041-2440-9384-54F99334E5B2}"/>
              </a:ext>
            </a:extLst>
          </p:cNvPr>
          <p:cNvSpPr/>
          <p:nvPr/>
        </p:nvSpPr>
        <p:spPr>
          <a:xfrm>
            <a:off x="8595111" y="4906721"/>
            <a:ext cx="2819708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dump_cpmd_format_data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76CF24F-4B6B-3A46-97F6-B66055007D2A}"/>
              </a:ext>
            </a:extLst>
          </p:cNvPr>
          <p:cNvGrpSpPr/>
          <p:nvPr/>
        </p:nvGrpSpPr>
        <p:grpSpPr>
          <a:xfrm>
            <a:off x="8272629" y="2325366"/>
            <a:ext cx="1342034" cy="1295728"/>
            <a:chOff x="4091579" y="2204637"/>
            <a:chExt cx="1342034" cy="1295728"/>
          </a:xfrm>
        </p:grpSpPr>
        <p:sp>
          <p:nvSpPr>
            <p:cNvPr id="128" name="菱形 127">
              <a:extLst>
                <a:ext uri="{FF2B5EF4-FFF2-40B4-BE49-F238E27FC236}">
                  <a16:creationId xmlns:a16="http://schemas.microsoft.com/office/drawing/2014/main" id="{BE70B73C-39FE-5748-BBBA-8C752BC66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4731" y="2204637"/>
              <a:ext cx="1295728" cy="1295728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C90B8C51-E2F7-7743-9021-E33551BE59F1}"/>
                </a:ext>
              </a:extLst>
            </p:cNvPr>
            <p:cNvSpPr txBox="1"/>
            <p:nvPr/>
          </p:nvSpPr>
          <p:spPr>
            <a:xfrm>
              <a:off x="4091579" y="2680656"/>
              <a:ext cx="13420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data type = </a:t>
              </a:r>
            </a:p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result</a:t>
              </a:r>
            </a:p>
          </p:txBody>
        </p:sp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2A7DAB1F-6C70-D447-BA39-12EA28E4D044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8943645" y="3621094"/>
            <a:ext cx="0" cy="276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A23BB89C-27B6-B642-8380-2A6DEBFE4E8E}"/>
              </a:ext>
            </a:extLst>
          </p:cNvPr>
          <p:cNvSpPr txBox="1"/>
          <p:nvPr/>
        </p:nvSpPr>
        <p:spPr>
          <a:xfrm>
            <a:off x="9569316" y="261671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 no ]</a:t>
            </a:r>
            <a:endParaRPr kumimoji="1" lang="zh-TW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5EE58E3-077E-BC4C-9E14-E379A4A8CAA5}"/>
              </a:ext>
            </a:extLst>
          </p:cNvPr>
          <p:cNvSpPr/>
          <p:nvPr/>
        </p:nvSpPr>
        <p:spPr>
          <a:xfrm>
            <a:off x="4765913" y="8674741"/>
            <a:ext cx="1743523" cy="178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5C69EBA3-B1DB-B548-BF51-BC61091CAAF9}"/>
              </a:ext>
            </a:extLst>
          </p:cNvPr>
          <p:cNvCxnSpPr>
            <a:cxnSpLocks/>
            <a:endCxn id="138" idx="3"/>
          </p:cNvCxnSpPr>
          <p:nvPr/>
        </p:nvCxnSpPr>
        <p:spPr>
          <a:xfrm rot="5400000">
            <a:off x="6264768" y="5721749"/>
            <a:ext cx="3286963" cy="27976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箭頭接點 138">
            <a:extLst>
              <a:ext uri="{FF2B5EF4-FFF2-40B4-BE49-F238E27FC236}">
                <a16:creationId xmlns:a16="http://schemas.microsoft.com/office/drawing/2014/main" id="{1A0C5BB4-59C7-524F-B199-FDD78455C153}"/>
              </a:ext>
            </a:extLst>
          </p:cNvPr>
          <p:cNvCxnSpPr>
            <a:cxnSpLocks/>
            <a:endCxn id="138" idx="3"/>
          </p:cNvCxnSpPr>
          <p:nvPr/>
        </p:nvCxnSpPr>
        <p:spPr>
          <a:xfrm rot="5400000">
            <a:off x="5387539" y="5632394"/>
            <a:ext cx="4253547" cy="20097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圓角矩形 147">
            <a:extLst>
              <a:ext uri="{FF2B5EF4-FFF2-40B4-BE49-F238E27FC236}">
                <a16:creationId xmlns:a16="http://schemas.microsoft.com/office/drawing/2014/main" id="{B8826E72-B324-D844-8278-2EB9723F33B4}"/>
              </a:ext>
            </a:extLst>
          </p:cNvPr>
          <p:cNvSpPr/>
          <p:nvPr/>
        </p:nvSpPr>
        <p:spPr>
          <a:xfrm>
            <a:off x="3811732" y="9325279"/>
            <a:ext cx="3651885" cy="573953"/>
          </a:xfrm>
          <a:prstGeom prst="roundRect">
            <a:avLst>
              <a:gd name="adj" fmla="val 44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send email of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dump data completed</a:t>
            </a:r>
          </a:p>
        </p:txBody>
      </p:sp>
      <p:cxnSp>
        <p:nvCxnSpPr>
          <p:cNvPr id="152" name="直線箭頭接點 151">
            <a:extLst>
              <a:ext uri="{FF2B5EF4-FFF2-40B4-BE49-F238E27FC236}">
                <a16:creationId xmlns:a16="http://schemas.microsoft.com/office/drawing/2014/main" id="{634962DA-146A-2041-BDCA-6240BC219E9D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>
            <a:off x="5637675" y="8853347"/>
            <a:ext cx="0" cy="47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0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12318</TotalTime>
  <Words>1043</Words>
  <Application>Microsoft Macintosh PowerPoint</Application>
  <PresentationFormat>自訂</PresentationFormat>
  <Paragraphs>186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Office 佈景主題</vt:lpstr>
      <vt:lpstr>Activity Diagram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一民</dc:creator>
  <cp:lastModifiedBy>一民</cp:lastModifiedBy>
  <cp:revision>67</cp:revision>
  <cp:lastPrinted>2020-12-09T04:11:48Z</cp:lastPrinted>
  <dcterms:created xsi:type="dcterms:W3CDTF">2020-12-08T09:27:02Z</dcterms:created>
  <dcterms:modified xsi:type="dcterms:W3CDTF">2021-02-09T03:45:33Z</dcterms:modified>
</cp:coreProperties>
</file>