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7145">
              <a:lnSpc>
                <a:spcPct val="100000"/>
              </a:lnSpc>
              <a:spcBef>
                <a:spcPts val="135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75" algn="ctr">
              <a:lnSpc>
                <a:spcPts val="3175"/>
              </a:lnSpc>
              <a:spcBef>
                <a:spcPts val="135"/>
              </a:spcBef>
            </a:pPr>
            <a:r>
              <a:rPr sz="2665" b="1" spc="-53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Graduate </a:t>
            </a:r>
            <a:r>
              <a:rPr sz="2665" b="1" spc="-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Rotational </a:t>
            </a:r>
            <a:r>
              <a:rPr sz="2665" b="1" spc="-67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Internship</a:t>
            </a:r>
            <a:r>
              <a:rPr sz="2665" b="1" spc="2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65" b="1" spc="-73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Program</a:t>
            </a:r>
            <a:endParaRPr sz="2665">
              <a:latin typeface="Georgia" panose="02040502050405020303"/>
              <a:cs typeface="Georgia" panose="02040502050405020303"/>
            </a:endParaRPr>
          </a:p>
          <a:p>
            <a:pPr algn="ctr">
              <a:lnSpc>
                <a:spcPts val="6375"/>
              </a:lnSpc>
            </a:pPr>
            <a:r>
              <a:rPr sz="5335" b="1" spc="-180" dirty="0">
                <a:latin typeface="Georgia" panose="02040502050405020303"/>
                <a:cs typeface="Georgia" panose="02040502050405020303"/>
              </a:rPr>
              <a:t>The </a:t>
            </a:r>
            <a:r>
              <a:rPr sz="5335" b="1" spc="-80" dirty="0">
                <a:latin typeface="Georgia" panose="02040502050405020303"/>
                <a:cs typeface="Georgia" panose="02040502050405020303"/>
              </a:rPr>
              <a:t>Sparks</a:t>
            </a:r>
            <a:r>
              <a:rPr sz="5335" b="1" spc="407" dirty="0">
                <a:latin typeface="Georgia" panose="02040502050405020303"/>
                <a:cs typeface="Georgia" panose="02040502050405020303"/>
              </a:rPr>
              <a:t> </a:t>
            </a:r>
            <a:r>
              <a:rPr sz="5335" b="1" spc="-193" dirty="0">
                <a:latin typeface="Georgia" panose="02040502050405020303"/>
                <a:cs typeface="Georgia" panose="02040502050405020303"/>
              </a:rPr>
              <a:t>Foundation</a:t>
            </a:r>
            <a:endParaRPr sz="5335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" y="1189990"/>
            <a:ext cx="9980930" cy="3415030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</a:t>
            </a:r>
            <a:r>
              <a:rPr lang="en-I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Himanshu Shekhr</a:t>
            </a:r>
            <a:endParaRPr lang="en-IN" alt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</a:t>
            </a:r>
            <a:r>
              <a:rPr lang="en-I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</a:t>
            </a:r>
            <a:r>
              <a:rPr lang="en-I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7145">
              <a:lnSpc>
                <a:spcPct val="100000"/>
              </a:lnSpc>
              <a:spcBef>
                <a:spcPts val="125"/>
              </a:spcBef>
            </a:pPr>
            <a:r>
              <a:rPr sz="5335" spc="-133" dirty="0"/>
              <a:t>Task</a:t>
            </a:r>
            <a:r>
              <a:rPr sz="5335" spc="40" dirty="0"/>
              <a:t> </a:t>
            </a:r>
            <a:r>
              <a:rPr sz="5335" spc="-173" dirty="0"/>
              <a:t>List</a:t>
            </a:r>
            <a:endParaRPr sz="5335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7145">
              <a:spcBef>
                <a:spcPts val="140"/>
              </a:spcBef>
            </a:pPr>
            <a:r>
              <a:rPr sz="1865" spc="-7" dirty="0">
                <a:latin typeface="Calibri" panose="020F0502020204030204"/>
                <a:cs typeface="Calibri" panose="020F0502020204030204"/>
              </a:rPr>
              <a:t>The </a:t>
            </a:r>
            <a:r>
              <a:rPr sz="1865" dirty="0">
                <a:latin typeface="Calibri" panose="020F0502020204030204"/>
                <a:cs typeface="Calibri" panose="020F0502020204030204"/>
              </a:rPr>
              <a:t>tasklist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contains </a:t>
            </a:r>
            <a:r>
              <a:rPr sz="1865" dirty="0">
                <a:latin typeface="Calibri" panose="020F0502020204030204"/>
                <a:cs typeface="Calibri" panose="020F0502020204030204"/>
              </a:rPr>
              <a:t>tasks in the following</a:t>
            </a:r>
            <a:r>
              <a:rPr sz="1865" spc="7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categories:</a:t>
            </a:r>
            <a:endParaRPr sz="1865">
              <a:latin typeface="Calibri" panose="020F0502020204030204"/>
              <a:cs typeface="Calibri" panose="020F0502020204030204"/>
            </a:endParaRPr>
          </a:p>
          <a:p>
            <a:pPr marL="626745" indent="-423545">
              <a:spcBef>
                <a:spcPts val="1660"/>
              </a:spcBef>
              <a:buFont typeface="Segoe UI Symbol" panose="020B0502040204020203"/>
              <a:buChar char="❖"/>
              <a:tabLst>
                <a:tab pos="625475" algn="l"/>
                <a:tab pos="626110" algn="l"/>
              </a:tabLst>
            </a:pPr>
            <a:r>
              <a:rPr sz="1865" b="1" dirty="0">
                <a:latin typeface="Calibri" panose="020F0502020204030204"/>
                <a:cs typeface="Calibri" panose="020F0502020204030204"/>
              </a:rPr>
              <a:t>LinkedIn </a:t>
            </a:r>
            <a:r>
              <a:rPr sz="1865" b="1" spc="-7" dirty="0">
                <a:latin typeface="Calibri" panose="020F0502020204030204"/>
                <a:cs typeface="Calibri" panose="020F0502020204030204"/>
              </a:rPr>
              <a:t>Profile Improvement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(Mandatory </a:t>
            </a:r>
            <a:r>
              <a:rPr sz="1865" dirty="0">
                <a:latin typeface="Calibri" panose="020F0502020204030204"/>
                <a:cs typeface="Calibri" panose="020F0502020204030204"/>
              </a:rPr>
              <a:t>for</a:t>
            </a:r>
            <a:r>
              <a:rPr sz="1865" spc="-73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dirty="0">
                <a:latin typeface="Calibri" panose="020F0502020204030204"/>
                <a:cs typeface="Calibri" panose="020F0502020204030204"/>
              </a:rPr>
              <a:t>all)</a:t>
            </a:r>
            <a:endParaRPr sz="1865">
              <a:latin typeface="Calibri" panose="020F0502020204030204"/>
              <a:cs typeface="Calibri" panose="020F0502020204030204"/>
            </a:endParaRPr>
          </a:p>
          <a:p>
            <a:pPr marL="626745" indent="-423545">
              <a:spcBef>
                <a:spcPts val="1680"/>
              </a:spcBef>
              <a:buFont typeface="Segoe UI Symbol" panose="020B0502040204020203"/>
              <a:buChar char="❖"/>
              <a:tabLst>
                <a:tab pos="625475" algn="l"/>
                <a:tab pos="626110" algn="l"/>
              </a:tabLst>
            </a:pPr>
            <a:r>
              <a:rPr sz="1865" b="1" spc="-7" dirty="0">
                <a:latin typeface="Calibri" panose="020F0502020204030204"/>
                <a:cs typeface="Calibri" panose="020F0502020204030204"/>
              </a:rPr>
              <a:t>Technology</a:t>
            </a:r>
            <a:r>
              <a:rPr sz="1865" b="1" spc="-67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b="1" dirty="0">
                <a:latin typeface="Calibri" panose="020F0502020204030204"/>
                <a:cs typeface="Calibri" panose="020F0502020204030204"/>
              </a:rPr>
              <a:t>-</a:t>
            </a:r>
            <a:endParaRPr sz="1865">
              <a:latin typeface="Calibri" panose="020F0502020204030204"/>
              <a:cs typeface="Calibri" panose="020F0502020204030204"/>
            </a:endParaRPr>
          </a:p>
          <a:p>
            <a:pPr marL="626745" marR="1579245">
              <a:lnSpc>
                <a:spcPct val="115000"/>
              </a:lnSpc>
              <a:spcBef>
                <a:spcPts val="5"/>
              </a:spcBef>
            </a:pPr>
            <a:r>
              <a:rPr sz="1865" dirty="0">
                <a:latin typeface="Calibri" panose="020F0502020204030204"/>
                <a:cs typeface="Calibri" panose="020F0502020204030204"/>
              </a:rPr>
              <a:t>Web &amp; Mobile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Development,  Data Science </a:t>
            </a:r>
            <a:r>
              <a:rPr sz="1865" dirty="0">
                <a:latin typeface="Calibri" panose="020F0502020204030204"/>
                <a:cs typeface="Calibri" panose="020F0502020204030204"/>
              </a:rPr>
              <a:t>&amp;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Business </a:t>
            </a:r>
            <a:r>
              <a:rPr sz="1865" dirty="0">
                <a:latin typeface="Calibri" panose="020F0502020204030204"/>
                <a:cs typeface="Calibri" panose="020F0502020204030204"/>
              </a:rPr>
              <a:t>Analytics 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Computer </a:t>
            </a:r>
            <a:r>
              <a:rPr sz="1865" dirty="0">
                <a:latin typeface="Calibri" panose="020F0502020204030204"/>
                <a:cs typeface="Calibri" panose="020F0502020204030204"/>
              </a:rPr>
              <a:t>vision &amp;</a:t>
            </a:r>
            <a:r>
              <a:rPr sz="1865" spc="-47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IoT</a:t>
            </a:r>
            <a:endParaRPr sz="1865">
              <a:latin typeface="Calibri" panose="020F0502020204030204"/>
              <a:cs typeface="Calibri" panose="020F0502020204030204"/>
            </a:endParaRPr>
          </a:p>
          <a:p>
            <a:pPr marL="626745" indent="-423545">
              <a:spcBef>
                <a:spcPts val="1665"/>
              </a:spcBef>
              <a:buFont typeface="Segoe UI Symbol" panose="020B0502040204020203"/>
              <a:buChar char="❖"/>
              <a:tabLst>
                <a:tab pos="625475" algn="l"/>
                <a:tab pos="626110" algn="l"/>
              </a:tabLst>
            </a:pPr>
            <a:r>
              <a:rPr sz="1865" b="1" dirty="0">
                <a:latin typeface="Calibri" panose="020F0502020204030204"/>
                <a:cs typeface="Calibri" panose="020F0502020204030204"/>
              </a:rPr>
              <a:t>Non-Tech</a:t>
            </a:r>
            <a:r>
              <a:rPr sz="1865" b="1" spc="-53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b="1" dirty="0">
                <a:latin typeface="Calibri" panose="020F0502020204030204"/>
                <a:cs typeface="Calibri" panose="020F0502020204030204"/>
              </a:rPr>
              <a:t>-</a:t>
            </a:r>
            <a:endParaRPr sz="1865">
              <a:latin typeface="Calibri" panose="020F0502020204030204"/>
              <a:cs typeface="Calibri" panose="020F0502020204030204"/>
            </a:endParaRPr>
          </a:p>
          <a:p>
            <a:pPr marL="626745" marR="274955">
              <a:lnSpc>
                <a:spcPct val="115000"/>
              </a:lnSpc>
            </a:pPr>
            <a:r>
              <a:rPr sz="1865" spc="-7" dirty="0">
                <a:latin typeface="Calibri" panose="020F0502020204030204"/>
                <a:cs typeface="Calibri" panose="020F0502020204030204"/>
              </a:rPr>
              <a:t>Content Development </a:t>
            </a:r>
            <a:r>
              <a:rPr sz="1865" dirty="0">
                <a:latin typeface="Calibri" panose="020F0502020204030204"/>
                <a:cs typeface="Calibri" panose="020F0502020204030204"/>
              </a:rPr>
              <a:t>&amp;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Digital Marketing, and  Human </a:t>
            </a:r>
            <a:r>
              <a:rPr sz="1865" dirty="0">
                <a:latin typeface="Calibri" panose="020F0502020204030204"/>
                <a:cs typeface="Calibri" panose="020F0502020204030204"/>
              </a:rPr>
              <a:t>Resources &amp;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Campus</a:t>
            </a:r>
            <a:r>
              <a:rPr sz="1865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Ambassador</a:t>
            </a:r>
            <a:endParaRPr sz="1865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7145">
              <a:lnSpc>
                <a:spcPct val="100000"/>
              </a:lnSpc>
              <a:spcBef>
                <a:spcPts val="135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20" indent="-423545">
              <a:spcBef>
                <a:spcPts val="140"/>
              </a:spcBef>
              <a:buFont typeface="Lucida Sans Unicode" panose="020B0602030504020204"/>
              <a:buChar char="◇"/>
              <a:tabLst>
                <a:tab pos="438785" algn="l"/>
                <a:tab pos="440055" algn="l"/>
              </a:tabLst>
            </a:pPr>
            <a:r>
              <a:rPr sz="1865" dirty="0">
                <a:latin typeface="Calibri" panose="020F0502020204030204"/>
                <a:cs typeface="Calibri" panose="020F0502020204030204"/>
              </a:rPr>
              <a:t>Create a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simple dynamic </a:t>
            </a:r>
            <a:r>
              <a:rPr sz="1865" dirty="0">
                <a:latin typeface="Calibri" panose="020F0502020204030204"/>
                <a:cs typeface="Calibri" panose="020F0502020204030204"/>
              </a:rPr>
              <a:t>website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which has the </a:t>
            </a:r>
            <a:r>
              <a:rPr sz="1865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1865" spc="7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specs.</a:t>
            </a:r>
            <a:endParaRPr sz="1865">
              <a:latin typeface="Calibri" panose="020F0502020204030204"/>
              <a:cs typeface="Calibri" panose="020F0502020204030204"/>
            </a:endParaRPr>
          </a:p>
          <a:p>
            <a:pPr marL="439420" marR="429260" indent="-423545">
              <a:lnSpc>
                <a:spcPct val="115000"/>
              </a:lnSpc>
              <a:spcBef>
                <a:spcPts val="1325"/>
              </a:spcBef>
              <a:buFont typeface="Lucida Sans Unicode" panose="020B0602030504020204"/>
              <a:buChar char="◇"/>
              <a:tabLst>
                <a:tab pos="438785" algn="l"/>
                <a:tab pos="440055" algn="l"/>
              </a:tabLst>
            </a:pPr>
            <a:r>
              <a:rPr sz="1865" spc="-7" dirty="0">
                <a:latin typeface="Calibri" panose="020F0502020204030204"/>
                <a:cs typeface="Calibri" panose="020F0502020204030204"/>
              </a:rPr>
              <a:t>Start </a:t>
            </a:r>
            <a:r>
              <a:rPr sz="1865" dirty="0">
                <a:latin typeface="Calibri" panose="020F0502020204030204"/>
                <a:cs typeface="Calibri" panose="020F0502020204030204"/>
              </a:rPr>
              <a:t>with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creating </a:t>
            </a:r>
            <a:r>
              <a:rPr sz="1865" dirty="0">
                <a:latin typeface="Calibri" panose="020F0502020204030204"/>
                <a:cs typeface="Calibri" panose="020F0502020204030204"/>
              </a:rPr>
              <a:t>a </a:t>
            </a:r>
            <a:r>
              <a:rPr sz="1865" spc="-13" dirty="0">
                <a:latin typeface="Calibri" panose="020F0502020204030204"/>
                <a:cs typeface="Calibri" panose="020F0502020204030204"/>
              </a:rPr>
              <a:t>dummy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data </a:t>
            </a:r>
            <a:r>
              <a:rPr sz="1865" dirty="0">
                <a:latin typeface="Calibri" panose="020F0502020204030204"/>
                <a:cs typeface="Calibri" panose="020F0502020204030204"/>
              </a:rPr>
              <a:t>in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database </a:t>
            </a:r>
            <a:r>
              <a:rPr sz="186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upto </a:t>
            </a:r>
            <a:r>
              <a:rPr sz="1865" dirty="0">
                <a:latin typeface="Calibri" panose="020F0502020204030204"/>
                <a:cs typeface="Calibri" panose="020F0502020204030204"/>
              </a:rPr>
              <a:t>10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customers.  Database options: </a:t>
            </a:r>
            <a:r>
              <a:rPr sz="1865" dirty="0">
                <a:latin typeface="Calibri" panose="020F0502020204030204"/>
                <a:cs typeface="Calibri" panose="020F0502020204030204"/>
              </a:rPr>
              <a:t>Mysql, Mongo,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Postgres, etc. Customers table </a:t>
            </a:r>
            <a:r>
              <a:rPr sz="1865" dirty="0">
                <a:latin typeface="Calibri" panose="020F0502020204030204"/>
                <a:cs typeface="Calibri" panose="020F0502020204030204"/>
              </a:rPr>
              <a:t>will 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have basic fields such </a:t>
            </a:r>
            <a:r>
              <a:rPr sz="1865" dirty="0">
                <a:latin typeface="Calibri" panose="020F0502020204030204"/>
                <a:cs typeface="Calibri" panose="020F0502020204030204"/>
              </a:rPr>
              <a:t>as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name, </a:t>
            </a:r>
            <a:r>
              <a:rPr sz="1865" dirty="0">
                <a:latin typeface="Calibri" panose="020F0502020204030204"/>
                <a:cs typeface="Calibri" panose="020F0502020204030204"/>
              </a:rPr>
              <a:t>email,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current balance etc. Transfers  table </a:t>
            </a:r>
            <a:r>
              <a:rPr sz="1865" dirty="0">
                <a:latin typeface="Calibri" panose="020F0502020204030204"/>
                <a:cs typeface="Calibri" panose="020F0502020204030204"/>
              </a:rPr>
              <a:t>will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record </a:t>
            </a:r>
            <a:r>
              <a:rPr sz="1865" dirty="0">
                <a:latin typeface="Calibri" panose="020F0502020204030204"/>
                <a:cs typeface="Calibri" panose="020F0502020204030204"/>
              </a:rPr>
              <a:t>all transfers</a:t>
            </a:r>
            <a:r>
              <a:rPr sz="1865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happened.</a:t>
            </a:r>
            <a:endParaRPr sz="1865">
              <a:latin typeface="Calibri" panose="020F0502020204030204"/>
              <a:cs typeface="Calibri" panose="020F0502020204030204"/>
            </a:endParaRPr>
          </a:p>
          <a:p>
            <a:pPr marL="439420" marR="6985" indent="-423545">
              <a:lnSpc>
                <a:spcPct val="115000"/>
              </a:lnSpc>
              <a:spcBef>
                <a:spcPts val="1335"/>
              </a:spcBef>
              <a:buFont typeface="Lucida Sans Unicode" panose="020B0602030504020204"/>
              <a:buChar char="◇"/>
              <a:tabLst>
                <a:tab pos="438785" algn="l"/>
                <a:tab pos="440055" algn="l"/>
              </a:tabLst>
            </a:pPr>
            <a:r>
              <a:rPr sz="1865" dirty="0">
                <a:latin typeface="Calibri" panose="020F0502020204030204"/>
                <a:cs typeface="Calibri" panose="020F0502020204030204"/>
              </a:rPr>
              <a:t>Flow: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Home Page </a:t>
            </a:r>
            <a:r>
              <a:rPr sz="186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View </a:t>
            </a:r>
            <a:r>
              <a:rPr sz="1865" dirty="0">
                <a:latin typeface="Calibri" panose="020F0502020204030204"/>
                <a:cs typeface="Calibri" panose="020F0502020204030204"/>
              </a:rPr>
              <a:t>all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Customers </a:t>
            </a:r>
            <a:r>
              <a:rPr sz="186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Select and View one Customer </a:t>
            </a:r>
            <a:r>
              <a:rPr sz="1865" dirty="0">
                <a:latin typeface="Calibri" panose="020F0502020204030204"/>
                <a:cs typeface="Calibri" panose="020F0502020204030204"/>
              </a:rPr>
              <a:t>&gt; 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Transfer </a:t>
            </a:r>
            <a:r>
              <a:rPr sz="1865" dirty="0">
                <a:latin typeface="Calibri" panose="020F0502020204030204"/>
                <a:cs typeface="Calibri" panose="020F0502020204030204"/>
              </a:rPr>
              <a:t>Money &gt; Select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customer </a:t>
            </a:r>
            <a:r>
              <a:rPr sz="1865" dirty="0">
                <a:latin typeface="Calibri" panose="020F0502020204030204"/>
                <a:cs typeface="Calibri" panose="020F0502020204030204"/>
              </a:rPr>
              <a:t>to transfer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to </a:t>
            </a:r>
            <a:r>
              <a:rPr sz="186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View </a:t>
            </a:r>
            <a:r>
              <a:rPr sz="1865" dirty="0">
                <a:latin typeface="Calibri" panose="020F0502020204030204"/>
                <a:cs typeface="Calibri" panose="020F0502020204030204"/>
              </a:rPr>
              <a:t>all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Customers</a:t>
            </a:r>
            <a:r>
              <a:rPr sz="1865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dirty="0">
                <a:latin typeface="Calibri" panose="020F0502020204030204"/>
                <a:cs typeface="Calibri" panose="020F0502020204030204"/>
              </a:rPr>
              <a:t>.</a:t>
            </a:r>
            <a:endParaRPr sz="1865">
              <a:latin typeface="Calibri" panose="020F0502020204030204"/>
              <a:cs typeface="Calibri" panose="020F0502020204030204"/>
            </a:endParaRPr>
          </a:p>
          <a:p>
            <a:pPr marL="439420" indent="-423545">
              <a:spcBef>
                <a:spcPts val="1680"/>
              </a:spcBef>
              <a:buFont typeface="Lucida Sans Unicode" panose="020B0602030504020204"/>
              <a:buChar char="◇"/>
              <a:tabLst>
                <a:tab pos="438785" algn="l"/>
                <a:tab pos="440055" algn="l"/>
              </a:tabLst>
            </a:pPr>
            <a:r>
              <a:rPr sz="1865" dirty="0">
                <a:latin typeface="Calibri" panose="020F0502020204030204"/>
                <a:cs typeface="Calibri" panose="020F0502020204030204"/>
              </a:rPr>
              <a:t>No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Login Page. </a:t>
            </a:r>
            <a:r>
              <a:rPr sz="1865" dirty="0">
                <a:latin typeface="Calibri" panose="020F0502020204030204"/>
                <a:cs typeface="Calibri" panose="020F0502020204030204"/>
              </a:rPr>
              <a:t>No User Creation.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Only </a:t>
            </a:r>
            <a:r>
              <a:rPr sz="1865" dirty="0">
                <a:latin typeface="Calibri" panose="020F0502020204030204"/>
                <a:cs typeface="Calibri" panose="020F0502020204030204"/>
              </a:rPr>
              <a:t>transfer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of money</a:t>
            </a:r>
            <a:r>
              <a:rPr sz="1865" spc="-73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between</a:t>
            </a:r>
            <a:endParaRPr sz="1865">
              <a:latin typeface="Calibri" panose="020F0502020204030204"/>
              <a:cs typeface="Calibri" panose="020F0502020204030204"/>
            </a:endParaRPr>
          </a:p>
          <a:p>
            <a:pPr marL="439420">
              <a:spcBef>
                <a:spcPts val="335"/>
              </a:spcBef>
            </a:pPr>
            <a:r>
              <a:rPr sz="1865" spc="-7" dirty="0">
                <a:latin typeface="Calibri" panose="020F0502020204030204"/>
                <a:cs typeface="Calibri" panose="020F0502020204030204"/>
              </a:rPr>
              <a:t>multiple</a:t>
            </a:r>
            <a:r>
              <a:rPr sz="1865" spc="13" dirty="0">
                <a:latin typeface="Calibri" panose="020F0502020204030204"/>
                <a:cs typeface="Calibri" panose="020F0502020204030204"/>
              </a:rPr>
              <a:t>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users.</a:t>
            </a:r>
            <a:endParaRPr sz="1865">
              <a:latin typeface="Calibri" panose="020F0502020204030204"/>
              <a:cs typeface="Calibri" panose="020F0502020204030204"/>
            </a:endParaRPr>
          </a:p>
          <a:p>
            <a:pPr marL="439420" marR="71755" indent="-423545">
              <a:lnSpc>
                <a:spcPct val="115000"/>
              </a:lnSpc>
              <a:spcBef>
                <a:spcPts val="1335"/>
              </a:spcBef>
              <a:buFont typeface="Lucida Sans Unicode" panose="020B0602030504020204"/>
              <a:buChar char="◇"/>
              <a:tabLst>
                <a:tab pos="438785" algn="l"/>
                <a:tab pos="440055" algn="l"/>
              </a:tabLst>
            </a:pPr>
            <a:r>
              <a:rPr sz="1865" spc="-7" dirty="0">
                <a:latin typeface="Calibri" panose="020F0502020204030204"/>
                <a:cs typeface="Calibri" panose="020F0502020204030204"/>
              </a:rPr>
              <a:t>Host the website </a:t>
            </a:r>
            <a:r>
              <a:rPr sz="1865" dirty="0">
                <a:latin typeface="Calibri" panose="020F0502020204030204"/>
                <a:cs typeface="Calibri" panose="020F0502020204030204"/>
              </a:rPr>
              <a:t>at 000webhost,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github.io, </a:t>
            </a:r>
            <a:r>
              <a:rPr sz="1865" dirty="0">
                <a:latin typeface="Calibri" panose="020F0502020204030204"/>
                <a:cs typeface="Calibri" panose="020F0502020204030204"/>
              </a:rPr>
              <a:t>heroku </a:t>
            </a:r>
            <a:r>
              <a:rPr sz="1865" spc="-7" dirty="0">
                <a:latin typeface="Calibri" panose="020F0502020204030204"/>
                <a:cs typeface="Calibri" panose="020F0502020204030204"/>
              </a:rPr>
              <a:t>app or any other free  hosting provider. Check </a:t>
            </a:r>
            <a:r>
              <a:rPr sz="1865" dirty="0">
                <a:latin typeface="Calibri" panose="020F0502020204030204"/>
                <a:cs typeface="Calibri" panose="020F0502020204030204"/>
              </a:rPr>
              <a:t>in code in gitlab.</a:t>
            </a:r>
            <a:endParaRPr sz="1865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>
              <a:spcBef>
                <a:spcPts val="135"/>
              </a:spcBef>
            </a:pPr>
            <a:r>
              <a:rPr sz="6400" b="1" spc="-267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#1</a:t>
            </a:r>
            <a:endParaRPr sz="64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: MCB 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  <a:endParaRPr lang="en-US" dirty="0" smtClean="0"/>
          </a:p>
          <a:p>
            <a:r>
              <a:rPr lang="en-US" dirty="0" smtClean="0"/>
              <a:t>Images are supposed to be copyright free even on cases otherwise, no copyright intended.</a:t>
            </a:r>
            <a:endParaRPr lang="en-US" dirty="0" smtClean="0"/>
          </a:p>
          <a:p>
            <a:r>
              <a:rPr lang="en-US" dirty="0" smtClean="0"/>
              <a:t>This project covers all that had been asked for and some additional add-ons as well.</a:t>
            </a:r>
            <a:endParaRPr lang="en-US" dirty="0" smtClean="0"/>
          </a:p>
          <a:p>
            <a:r>
              <a:rPr lang="en-US" dirty="0" smtClean="0"/>
              <a:t>Front end – HTML5, CSS, Bootstrap</a:t>
            </a:r>
            <a:endParaRPr lang="en-US" dirty="0" smtClean="0"/>
          </a:p>
          <a:p>
            <a:r>
              <a:rPr lang="en-US" dirty="0" smtClean="0"/>
              <a:t>Back end – PHP and JavaScript</a:t>
            </a:r>
            <a:endParaRPr lang="en-US" dirty="0" smtClean="0"/>
          </a:p>
          <a:p>
            <a:r>
              <a:rPr lang="en-US" dirty="0" smtClean="0"/>
              <a:t>Database used – MySQL</a:t>
            </a:r>
            <a:endParaRPr lang="en-US" dirty="0" smtClean="0"/>
          </a:p>
          <a:p>
            <a:r>
              <a:rPr lang="en-US" dirty="0" smtClean="0"/>
              <a:t>Server Facility – XAMPP (IP/localhost : 127.0.0.1)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github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Extract the files in the zipped file (bankfiles.zip)</a:t>
            </a:r>
            <a:endParaRPr lang="en-US" dirty="0" smtClean="0"/>
          </a:p>
          <a:p>
            <a:r>
              <a:rPr lang="en-US" dirty="0" smtClean="0"/>
              <a:t>Create a folder bank where you need to clone every file provided one by one and keep the extracted folders into the same.</a:t>
            </a:r>
            <a:endParaRPr lang="en-US" dirty="0" smtClean="0"/>
          </a:p>
          <a:p>
            <a:r>
              <a:rPr lang="en-US" dirty="0" smtClean="0"/>
              <a:t>Once done you need host the website on a free server platform like XAMPP as in my case.</a:t>
            </a:r>
            <a:endParaRPr lang="en-US" dirty="0" smtClean="0"/>
          </a:p>
          <a:p>
            <a:r>
              <a:rPr lang="en-US" dirty="0" smtClean="0"/>
              <a:t>The localhost or connecting IP address will be : 127.0.0.1</a:t>
            </a:r>
            <a:endParaRPr lang="en-US" dirty="0" smtClean="0"/>
          </a:p>
          <a:p>
            <a:r>
              <a:rPr lang="en-US" dirty="0" smtClean="0"/>
              <a:t>The Preview of the website is provided in next page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1899</Words>
  <Application>WPS Presentation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Georgia</vt:lpstr>
      <vt:lpstr>Calibri</vt:lpstr>
      <vt:lpstr>Segoe UI Symbol</vt:lpstr>
      <vt:lpstr>Lucida Sans Unicode</vt:lpstr>
      <vt:lpstr>Calibri Light</vt:lpstr>
      <vt:lpstr>Microsoft YaHei</vt:lpstr>
      <vt:lpstr>Arial Unicode MS</vt:lpstr>
      <vt:lpstr>Calibri</vt:lpstr>
      <vt:lpstr>Office Theme</vt:lpstr>
      <vt:lpstr>Tasks List</vt:lpstr>
      <vt:lpstr>PowerPoint 演示文稿</vt:lpstr>
      <vt:lpstr>Task List</vt:lpstr>
      <vt:lpstr>Basic Banking System</vt:lpstr>
      <vt:lpstr>Details On my Project Name : MCB Bank </vt:lpstr>
      <vt:lpstr>How to use the github files?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Lenovo</cp:lastModifiedBy>
  <cp:revision>7</cp:revision>
  <dcterms:created xsi:type="dcterms:W3CDTF">2020-11-18T19:06:00Z</dcterms:created>
  <dcterms:modified xsi:type="dcterms:W3CDTF">2021-09-19T13:42:05Z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C1A28A751338482BADB65A2CCCD9508B</vt:lpwstr>
  </property>
  <property fmtid="{D5CDD505-2E9C-101B-9397-08002B2CF9AE}" pid="3" name="KSOProductBuildVer">
    <vt:lpwstr>1033-11.2.0.10296</vt:lpwstr>
  </property>
</Properties>
</file>