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C68"/>
    <a:srgbClr val="F7C9C9"/>
    <a:srgbClr val="AA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2019. 10. 4.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2575" y="15697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en-US" altLang="ko-KR" sz="7200" spc="600" dirty="0">
                <a:solidFill>
                  <a:srgbClr val="AAC0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7200" spc="600" dirty="0">
                <a:solidFill>
                  <a:srgbClr val="F7C9C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M: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49371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[ </a:t>
            </a:r>
            <a:r>
              <a:rPr lang="ko-KR" altLang="en-US" dirty="0">
                <a:solidFill>
                  <a:schemeClr val="bg1"/>
                </a:solidFill>
              </a:rPr>
              <a:t>다님</a:t>
            </a:r>
            <a:r>
              <a:rPr lang="en-US" altLang="ko-KR" dirty="0">
                <a:solidFill>
                  <a:schemeClr val="bg1"/>
                </a:solidFill>
              </a:rPr>
              <a:t> : 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71475" y="363537"/>
            <a:ext cx="3490250" cy="150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 Koo Gun Mo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 Young </a:t>
            </a:r>
            <a:r>
              <a:rPr lang="en-US" altLang="ko-KR" sz="1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Jin</a:t>
            </a:r>
            <a:endParaRPr lang="en-US" altLang="ko-KR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 Nam </a:t>
            </a:r>
            <a:r>
              <a:rPr lang="en-US" altLang="ko-KR" sz="1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Gyu</a:t>
            </a:r>
            <a:endParaRPr lang="en-US" altLang="ko-KR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826041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0" name="부제목 2"/>
          <p:cNvSpPr txBox="1">
            <a:spLocks/>
          </p:cNvSpPr>
          <p:nvPr/>
        </p:nvSpPr>
        <p:spPr>
          <a:xfrm>
            <a:off x="7759337" y="6107113"/>
            <a:ext cx="4156439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사람들이 드나든다는 뜻의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순우리말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684425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3956067" y="1969768"/>
            <a:ext cx="421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프로젝트 이름</a:t>
            </a:r>
            <a:endParaRPr lang="id-ID" sz="14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55" name="Rectangle 22"/>
          <p:cNvSpPr/>
          <p:nvPr/>
        </p:nvSpPr>
        <p:spPr>
          <a:xfrm>
            <a:off x="3231587" y="2338561"/>
            <a:ext cx="566215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’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다님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’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이라는 이름은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‘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사람들이 다니는 길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’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이라는 말에서 가져온 뜻으로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길을 걷듯 자연스럽게 사용할 수 있는 서비스를 제공하겠다는 마음을 담았습니다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61" name="Rectangle 22"/>
          <p:cNvSpPr/>
          <p:nvPr/>
        </p:nvSpPr>
        <p:spPr>
          <a:xfrm>
            <a:off x="3264925" y="3672534"/>
            <a:ext cx="5662150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개인적인 사정으로 해야할 간단한 일들을 하지 못할 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주변에 있는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‘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다니머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’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들에게 소정의 비용을 지불하고 서비스를 제공받을 수 있게 하여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삶의 질을 향상 시킬 수 있도록 함에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E7DCA1A4-D411-2048-B950-B735F8BAEF45}"/>
              </a:ext>
            </a:extLst>
          </p:cNvPr>
          <p:cNvSpPr/>
          <p:nvPr/>
        </p:nvSpPr>
        <p:spPr>
          <a:xfrm>
            <a:off x="3989405" y="3348442"/>
            <a:ext cx="421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프로젝트 목적</a:t>
            </a:r>
            <a:endParaRPr lang="id-ID" sz="14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39E89272-6D31-A246-A7F0-DA8610554DF4}"/>
              </a:ext>
            </a:extLst>
          </p:cNvPr>
          <p:cNvSpPr/>
          <p:nvPr/>
        </p:nvSpPr>
        <p:spPr>
          <a:xfrm>
            <a:off x="3989405" y="4882313"/>
            <a:ext cx="421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프로젝트 방향성</a:t>
            </a:r>
            <a:endParaRPr lang="id-ID" sz="14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1B341CD5-57B9-8840-AAE8-A0D817D67522}"/>
              </a:ext>
            </a:extLst>
          </p:cNvPr>
          <p:cNvSpPr/>
          <p:nvPr/>
        </p:nvSpPr>
        <p:spPr>
          <a:xfrm>
            <a:off x="3264925" y="5161657"/>
            <a:ext cx="5662150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모바일 웹이라도 언제 어디서든 편리하게 접근할 수 있는 편리성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복잡하지 않고 직관적으로 서비스를 주고 받을 수 있는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직관성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B848CD63-C3DF-3942-8A66-34BB8763E442}"/>
              </a:ext>
            </a:extLst>
          </p:cNvPr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DANIM: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98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DANIM: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3639538" y="2836881"/>
            <a:ext cx="1734043" cy="173404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27" name="Group 8"/>
          <p:cNvGrpSpPr/>
          <p:nvPr/>
        </p:nvGrpSpPr>
        <p:grpSpPr>
          <a:xfrm>
            <a:off x="5203980" y="2836881"/>
            <a:ext cx="1734043" cy="1734043"/>
            <a:chOff x="3865314" y="1566605"/>
            <a:chExt cx="1426531" cy="1426531"/>
          </a:xfrm>
        </p:grpSpPr>
        <p:sp>
          <p:nvSpPr>
            <p:cNvPr id="28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9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6757394" y="2836881"/>
            <a:ext cx="1734043" cy="1734043"/>
            <a:chOff x="3865314" y="1566605"/>
            <a:chExt cx="1426531" cy="1426531"/>
          </a:xfrm>
        </p:grpSpPr>
        <p:sp>
          <p:nvSpPr>
            <p:cNvPr id="31" name="Oval 12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32" name="Oval 14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2082310" y="2835167"/>
            <a:ext cx="1739572" cy="1739572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4" name="Teardrop 15"/>
          <p:cNvSpPr/>
          <p:nvPr/>
        </p:nvSpPr>
        <p:spPr>
          <a:xfrm>
            <a:off x="8320331" y="2835167"/>
            <a:ext cx="1739572" cy="1739572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5" name="TextBox 34"/>
          <p:cNvSpPr txBox="1"/>
          <p:nvPr/>
        </p:nvSpPr>
        <p:spPr>
          <a:xfrm>
            <a:off x="1937683" y="472050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서비스 요청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69422" y="1965171"/>
            <a:ext cx="227427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서비스 제공자 </a:t>
            </a:r>
            <a:b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</a:b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요청 및 수락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33047" y="4686720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서비스 제공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2109" y="215053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결제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15335" y="4681589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완료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A32CAB0-C009-0C41-AC52-ED19BD11C8F8}"/>
              </a:ext>
            </a:extLst>
          </p:cNvPr>
          <p:cNvSpPr txBox="1">
            <a:spLocks/>
          </p:cNvSpPr>
          <p:nvPr/>
        </p:nvSpPr>
        <p:spPr>
          <a:xfrm>
            <a:off x="2209800" y="69056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흐름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FC54B5-2990-4D4F-8A86-DE30FD394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33" y="3198865"/>
            <a:ext cx="646129" cy="95330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5B51905-8719-BF4A-B3C2-B4C63D8B2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70" y="3256294"/>
            <a:ext cx="829389" cy="8886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EB4A512-611A-9F40-9DEC-CE4AE3244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36" y="3340327"/>
            <a:ext cx="842021" cy="80459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8BC9389-BD50-9948-A4AD-A850BD8FC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55" y="3461678"/>
            <a:ext cx="802006" cy="47786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46915D-F50D-374C-97E5-058B3317CD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56" y="3241465"/>
            <a:ext cx="903460" cy="9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2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8"/>
          <p:cNvGrpSpPr/>
          <p:nvPr/>
        </p:nvGrpSpPr>
        <p:grpSpPr>
          <a:xfrm>
            <a:off x="2841964" y="1905146"/>
            <a:ext cx="1019679" cy="1019679"/>
            <a:chOff x="4877017" y="4756150"/>
            <a:chExt cx="787400" cy="787400"/>
          </a:xfrm>
        </p:grpSpPr>
        <p:sp>
          <p:nvSpPr>
            <p:cNvPr id="37" name="Oval 11"/>
            <p:cNvSpPr/>
            <p:nvPr/>
          </p:nvSpPr>
          <p:spPr>
            <a:xfrm>
              <a:off x="4877017" y="4756150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1">
                <a:solidFill>
                  <a:srgbClr val="AAC0E6"/>
                </a:solidFill>
              </a:endParaRPr>
            </a:p>
          </p:txBody>
        </p:sp>
        <p:sp>
          <p:nvSpPr>
            <p:cNvPr id="38" name="Shape 4893"/>
            <p:cNvSpPr/>
            <p:nvPr/>
          </p:nvSpPr>
          <p:spPr>
            <a:xfrm>
              <a:off x="5124705" y="5010150"/>
              <a:ext cx="292024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2" y="114000"/>
                  </a:moveTo>
                  <a:lnTo>
                    <a:pt x="119802" y="114000"/>
                  </a:lnTo>
                  <a:cubicBezTo>
                    <a:pt x="119802" y="118344"/>
                    <a:pt x="117044" y="119793"/>
                    <a:pt x="114285" y="119793"/>
                  </a:cubicBezTo>
                  <a:cubicBezTo>
                    <a:pt x="5517" y="119793"/>
                    <a:pt x="5517" y="119793"/>
                    <a:pt x="5517" y="119793"/>
                  </a:cubicBezTo>
                  <a:cubicBezTo>
                    <a:pt x="2758" y="119793"/>
                    <a:pt x="0" y="118344"/>
                    <a:pt x="0" y="114000"/>
                  </a:cubicBezTo>
                  <a:cubicBezTo>
                    <a:pt x="0" y="5793"/>
                    <a:pt x="0" y="5793"/>
                    <a:pt x="0" y="5793"/>
                  </a:cubicBezTo>
                  <a:cubicBezTo>
                    <a:pt x="0" y="1448"/>
                    <a:pt x="2758" y="0"/>
                    <a:pt x="5517" y="0"/>
                  </a:cubicBezTo>
                  <a:cubicBezTo>
                    <a:pt x="11231" y="0"/>
                    <a:pt x="11231" y="0"/>
                    <a:pt x="11231" y="0"/>
                  </a:cubicBezTo>
                  <a:cubicBezTo>
                    <a:pt x="16748" y="0"/>
                    <a:pt x="16748" y="0"/>
                    <a:pt x="16748" y="0"/>
                  </a:cubicBezTo>
                  <a:cubicBezTo>
                    <a:pt x="22266" y="0"/>
                    <a:pt x="22266" y="0"/>
                    <a:pt x="22266" y="0"/>
                  </a:cubicBezTo>
                  <a:cubicBezTo>
                    <a:pt x="22266" y="5793"/>
                    <a:pt x="22266" y="5793"/>
                    <a:pt x="22266" y="5793"/>
                  </a:cubicBezTo>
                  <a:cubicBezTo>
                    <a:pt x="22266" y="7241"/>
                    <a:pt x="22266" y="7241"/>
                    <a:pt x="22266" y="7241"/>
                  </a:cubicBezTo>
                  <a:lnTo>
                    <a:pt x="22266" y="7241"/>
                  </a:lnTo>
                  <a:cubicBezTo>
                    <a:pt x="22266" y="29172"/>
                    <a:pt x="22266" y="29172"/>
                    <a:pt x="22266" y="29172"/>
                  </a:cubicBezTo>
                  <a:lnTo>
                    <a:pt x="22266" y="29172"/>
                  </a:lnTo>
                  <a:cubicBezTo>
                    <a:pt x="22266" y="34965"/>
                    <a:pt x="22266" y="34965"/>
                    <a:pt x="22266" y="34965"/>
                  </a:cubicBezTo>
                  <a:cubicBezTo>
                    <a:pt x="22266" y="46758"/>
                    <a:pt x="22266" y="46758"/>
                    <a:pt x="22266" y="46758"/>
                  </a:cubicBezTo>
                  <a:cubicBezTo>
                    <a:pt x="22266" y="52551"/>
                    <a:pt x="27783" y="58344"/>
                    <a:pt x="33497" y="58344"/>
                  </a:cubicBezTo>
                  <a:cubicBezTo>
                    <a:pt x="82167" y="58344"/>
                    <a:pt x="82167" y="58344"/>
                    <a:pt x="82167" y="58344"/>
                  </a:cubicBezTo>
                  <a:cubicBezTo>
                    <a:pt x="89064" y="58344"/>
                    <a:pt x="93399" y="52551"/>
                    <a:pt x="93399" y="46758"/>
                  </a:cubicBezTo>
                  <a:cubicBezTo>
                    <a:pt x="93399" y="34965"/>
                    <a:pt x="93399" y="34965"/>
                    <a:pt x="93399" y="34965"/>
                  </a:cubicBezTo>
                  <a:cubicBezTo>
                    <a:pt x="93399" y="29172"/>
                    <a:pt x="93399" y="29172"/>
                    <a:pt x="93399" y="29172"/>
                  </a:cubicBezTo>
                  <a:lnTo>
                    <a:pt x="93399" y="29172"/>
                  </a:lnTo>
                  <a:cubicBezTo>
                    <a:pt x="93399" y="11586"/>
                    <a:pt x="93399" y="11586"/>
                    <a:pt x="93399" y="11586"/>
                  </a:cubicBezTo>
                  <a:cubicBezTo>
                    <a:pt x="93399" y="7241"/>
                    <a:pt x="93399" y="7241"/>
                    <a:pt x="93399" y="7241"/>
                  </a:cubicBezTo>
                  <a:lnTo>
                    <a:pt x="93399" y="7241"/>
                  </a:lnTo>
                  <a:cubicBezTo>
                    <a:pt x="93399" y="5793"/>
                    <a:pt x="93399" y="5793"/>
                    <a:pt x="93399" y="5793"/>
                  </a:cubicBezTo>
                  <a:cubicBezTo>
                    <a:pt x="93399" y="0"/>
                    <a:pt x="93399" y="0"/>
                    <a:pt x="93399" y="0"/>
                  </a:cubicBezTo>
                  <a:cubicBezTo>
                    <a:pt x="94778" y="0"/>
                    <a:pt x="94778" y="0"/>
                    <a:pt x="94778" y="0"/>
                  </a:cubicBezTo>
                  <a:cubicBezTo>
                    <a:pt x="97536" y="0"/>
                    <a:pt x="97536" y="0"/>
                    <a:pt x="97536" y="0"/>
                  </a:cubicBezTo>
                  <a:lnTo>
                    <a:pt x="97536" y="0"/>
                  </a:lnTo>
                  <a:cubicBezTo>
                    <a:pt x="98916" y="0"/>
                    <a:pt x="100295" y="0"/>
                    <a:pt x="100295" y="1448"/>
                  </a:cubicBezTo>
                  <a:lnTo>
                    <a:pt x="100295" y="1448"/>
                  </a:lnTo>
                  <a:cubicBezTo>
                    <a:pt x="117044" y="18827"/>
                    <a:pt x="117044" y="18827"/>
                    <a:pt x="117044" y="18827"/>
                  </a:cubicBezTo>
                  <a:lnTo>
                    <a:pt x="117044" y="18827"/>
                  </a:lnTo>
                  <a:cubicBezTo>
                    <a:pt x="118423" y="20275"/>
                    <a:pt x="119802" y="21931"/>
                    <a:pt x="119802" y="23379"/>
                  </a:cubicBezTo>
                  <a:lnTo>
                    <a:pt x="119802" y="114000"/>
                  </a:lnTo>
                  <a:close/>
                  <a:moveTo>
                    <a:pt x="87684" y="46758"/>
                  </a:moveTo>
                  <a:lnTo>
                    <a:pt x="87684" y="46758"/>
                  </a:lnTo>
                  <a:cubicBezTo>
                    <a:pt x="87684" y="49655"/>
                    <a:pt x="84926" y="52551"/>
                    <a:pt x="82167" y="52551"/>
                  </a:cubicBezTo>
                  <a:cubicBezTo>
                    <a:pt x="75270" y="52551"/>
                    <a:pt x="75270" y="52551"/>
                    <a:pt x="75270" y="52551"/>
                  </a:cubicBezTo>
                  <a:lnTo>
                    <a:pt x="75270" y="52551"/>
                  </a:lnTo>
                  <a:cubicBezTo>
                    <a:pt x="41773" y="52551"/>
                    <a:pt x="41773" y="52551"/>
                    <a:pt x="41773" y="52551"/>
                  </a:cubicBezTo>
                  <a:lnTo>
                    <a:pt x="41773" y="52551"/>
                  </a:lnTo>
                  <a:cubicBezTo>
                    <a:pt x="33497" y="52551"/>
                    <a:pt x="33497" y="52551"/>
                    <a:pt x="33497" y="52551"/>
                  </a:cubicBezTo>
                  <a:cubicBezTo>
                    <a:pt x="30738" y="52551"/>
                    <a:pt x="27783" y="49655"/>
                    <a:pt x="27783" y="46758"/>
                  </a:cubicBezTo>
                  <a:cubicBezTo>
                    <a:pt x="27783" y="34965"/>
                    <a:pt x="27783" y="34965"/>
                    <a:pt x="27783" y="34965"/>
                  </a:cubicBezTo>
                  <a:lnTo>
                    <a:pt x="27783" y="34965"/>
                  </a:lnTo>
                  <a:cubicBezTo>
                    <a:pt x="27783" y="0"/>
                    <a:pt x="27783" y="0"/>
                    <a:pt x="27783" y="0"/>
                  </a:cubicBezTo>
                  <a:cubicBezTo>
                    <a:pt x="87684" y="0"/>
                    <a:pt x="87684" y="0"/>
                    <a:pt x="87684" y="0"/>
                  </a:cubicBezTo>
                  <a:cubicBezTo>
                    <a:pt x="87684" y="34965"/>
                    <a:pt x="87684" y="34965"/>
                    <a:pt x="87684" y="34965"/>
                  </a:cubicBezTo>
                  <a:lnTo>
                    <a:pt x="87684" y="34965"/>
                  </a:lnTo>
                  <a:lnTo>
                    <a:pt x="87684" y="46758"/>
                  </a:lnTo>
                  <a:close/>
                  <a:moveTo>
                    <a:pt x="76650" y="7241"/>
                  </a:moveTo>
                  <a:lnTo>
                    <a:pt x="76650" y="7241"/>
                  </a:lnTo>
                  <a:cubicBezTo>
                    <a:pt x="59901" y="7241"/>
                    <a:pt x="59901" y="7241"/>
                    <a:pt x="59901" y="7241"/>
                  </a:cubicBezTo>
                  <a:cubicBezTo>
                    <a:pt x="59901" y="43862"/>
                    <a:pt x="59901" y="43862"/>
                    <a:pt x="59901" y="43862"/>
                  </a:cubicBezTo>
                  <a:cubicBezTo>
                    <a:pt x="76650" y="43862"/>
                    <a:pt x="76650" y="43862"/>
                    <a:pt x="76650" y="43862"/>
                  </a:cubicBezTo>
                  <a:lnTo>
                    <a:pt x="76650" y="7241"/>
                  </a:lnTo>
                  <a:close/>
                </a:path>
              </a:pathLst>
            </a:custGeom>
            <a:solidFill>
              <a:srgbClr val="AAC0E6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351">
                <a:solidFill>
                  <a:srgbClr val="AAC0E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" name="Group 17"/>
          <p:cNvGrpSpPr/>
          <p:nvPr/>
        </p:nvGrpSpPr>
        <p:grpSpPr>
          <a:xfrm>
            <a:off x="2841964" y="3336014"/>
            <a:ext cx="1019679" cy="1019679"/>
            <a:chOff x="6447188" y="4796367"/>
            <a:chExt cx="787400" cy="787400"/>
          </a:xfrm>
        </p:grpSpPr>
        <p:sp>
          <p:nvSpPr>
            <p:cNvPr id="47" name="Oval 13"/>
            <p:cNvSpPr/>
            <p:nvPr/>
          </p:nvSpPr>
          <p:spPr>
            <a:xfrm>
              <a:off x="6447188" y="4796367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1"/>
            </a:p>
          </p:txBody>
        </p:sp>
        <p:sp>
          <p:nvSpPr>
            <p:cNvPr id="48" name="Shape 5004"/>
            <p:cNvSpPr/>
            <p:nvPr/>
          </p:nvSpPr>
          <p:spPr>
            <a:xfrm>
              <a:off x="6694876" y="5058834"/>
              <a:ext cx="292024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23" y="118238"/>
                  </a:moveTo>
                  <a:lnTo>
                    <a:pt x="118423" y="118238"/>
                  </a:lnTo>
                  <a:cubicBezTo>
                    <a:pt x="80788" y="70018"/>
                    <a:pt x="80788" y="70018"/>
                    <a:pt x="80788" y="70018"/>
                  </a:cubicBezTo>
                  <a:cubicBezTo>
                    <a:pt x="117044" y="31045"/>
                    <a:pt x="117044" y="31045"/>
                    <a:pt x="117044" y="31045"/>
                  </a:cubicBezTo>
                  <a:cubicBezTo>
                    <a:pt x="118423" y="32587"/>
                    <a:pt x="119802" y="34348"/>
                    <a:pt x="119802" y="35889"/>
                  </a:cubicBezTo>
                  <a:cubicBezTo>
                    <a:pt x="119802" y="113614"/>
                    <a:pt x="119802" y="113614"/>
                    <a:pt x="119802" y="113614"/>
                  </a:cubicBezTo>
                  <a:cubicBezTo>
                    <a:pt x="119802" y="115155"/>
                    <a:pt x="118423" y="116697"/>
                    <a:pt x="118423" y="118238"/>
                  </a:cubicBezTo>
                  <a:close/>
                  <a:moveTo>
                    <a:pt x="2758" y="31045"/>
                  </a:moveTo>
                  <a:lnTo>
                    <a:pt x="2758" y="31045"/>
                  </a:lnTo>
                  <a:cubicBezTo>
                    <a:pt x="2758" y="29504"/>
                    <a:pt x="4137" y="29504"/>
                    <a:pt x="5517" y="29504"/>
                  </a:cubicBezTo>
                  <a:cubicBezTo>
                    <a:pt x="39014" y="29504"/>
                    <a:pt x="39014" y="29504"/>
                    <a:pt x="39014" y="29504"/>
                  </a:cubicBezTo>
                  <a:cubicBezTo>
                    <a:pt x="40394" y="31045"/>
                    <a:pt x="43152" y="32587"/>
                    <a:pt x="47290" y="32587"/>
                  </a:cubicBezTo>
                  <a:lnTo>
                    <a:pt x="48669" y="32587"/>
                  </a:lnTo>
                  <a:cubicBezTo>
                    <a:pt x="48669" y="49761"/>
                    <a:pt x="48669" y="49761"/>
                    <a:pt x="48669" y="49761"/>
                  </a:cubicBezTo>
                  <a:cubicBezTo>
                    <a:pt x="48669" y="56146"/>
                    <a:pt x="54384" y="62311"/>
                    <a:pt x="59901" y="62311"/>
                  </a:cubicBezTo>
                  <a:cubicBezTo>
                    <a:pt x="65418" y="62311"/>
                    <a:pt x="70935" y="56146"/>
                    <a:pt x="70935" y="49761"/>
                  </a:cubicBezTo>
                  <a:cubicBezTo>
                    <a:pt x="70935" y="32587"/>
                    <a:pt x="70935" y="32587"/>
                    <a:pt x="70935" y="32587"/>
                  </a:cubicBezTo>
                  <a:lnTo>
                    <a:pt x="72315" y="32587"/>
                  </a:lnTo>
                  <a:cubicBezTo>
                    <a:pt x="76650" y="32587"/>
                    <a:pt x="79408" y="31045"/>
                    <a:pt x="80788" y="29504"/>
                  </a:cubicBezTo>
                  <a:cubicBezTo>
                    <a:pt x="114088" y="29504"/>
                    <a:pt x="114088" y="29504"/>
                    <a:pt x="114088" y="29504"/>
                  </a:cubicBezTo>
                  <a:cubicBezTo>
                    <a:pt x="115665" y="29504"/>
                    <a:pt x="117044" y="29504"/>
                    <a:pt x="117044" y="31045"/>
                  </a:cubicBezTo>
                  <a:cubicBezTo>
                    <a:pt x="59901" y="81027"/>
                    <a:pt x="59901" y="81027"/>
                    <a:pt x="59901" y="81027"/>
                  </a:cubicBezTo>
                  <a:lnTo>
                    <a:pt x="2758" y="31045"/>
                  </a:lnTo>
                  <a:close/>
                  <a:moveTo>
                    <a:pt x="72315" y="26422"/>
                  </a:moveTo>
                  <a:lnTo>
                    <a:pt x="72315" y="26422"/>
                  </a:lnTo>
                  <a:cubicBezTo>
                    <a:pt x="70935" y="26422"/>
                    <a:pt x="69556" y="26422"/>
                    <a:pt x="69556" y="24880"/>
                  </a:cubicBezTo>
                  <a:cubicBezTo>
                    <a:pt x="65418" y="21798"/>
                    <a:pt x="65418" y="21798"/>
                    <a:pt x="65418" y="21798"/>
                  </a:cubicBezTo>
                  <a:cubicBezTo>
                    <a:pt x="65418" y="49761"/>
                    <a:pt x="65418" y="49761"/>
                    <a:pt x="65418" y="49761"/>
                  </a:cubicBezTo>
                  <a:cubicBezTo>
                    <a:pt x="65418" y="53064"/>
                    <a:pt x="62660" y="56146"/>
                    <a:pt x="59901" y="56146"/>
                  </a:cubicBezTo>
                  <a:cubicBezTo>
                    <a:pt x="57142" y="56146"/>
                    <a:pt x="54384" y="53064"/>
                    <a:pt x="54384" y="49761"/>
                  </a:cubicBezTo>
                  <a:cubicBezTo>
                    <a:pt x="54384" y="21798"/>
                    <a:pt x="54384" y="21798"/>
                    <a:pt x="54384" y="21798"/>
                  </a:cubicBezTo>
                  <a:cubicBezTo>
                    <a:pt x="50049" y="24880"/>
                    <a:pt x="50049" y="24880"/>
                    <a:pt x="50049" y="24880"/>
                  </a:cubicBezTo>
                  <a:cubicBezTo>
                    <a:pt x="50049" y="26422"/>
                    <a:pt x="48669" y="26422"/>
                    <a:pt x="47290" y="26422"/>
                  </a:cubicBezTo>
                  <a:cubicBezTo>
                    <a:pt x="43152" y="26422"/>
                    <a:pt x="41773" y="24880"/>
                    <a:pt x="41773" y="20256"/>
                  </a:cubicBezTo>
                  <a:cubicBezTo>
                    <a:pt x="41773" y="18715"/>
                    <a:pt x="41773" y="17174"/>
                    <a:pt x="43152" y="17174"/>
                  </a:cubicBezTo>
                  <a:cubicBezTo>
                    <a:pt x="55763" y="1541"/>
                    <a:pt x="55763" y="1541"/>
                    <a:pt x="55763" y="1541"/>
                  </a:cubicBezTo>
                  <a:cubicBezTo>
                    <a:pt x="57142" y="0"/>
                    <a:pt x="58522" y="0"/>
                    <a:pt x="59901" y="0"/>
                  </a:cubicBezTo>
                  <a:cubicBezTo>
                    <a:pt x="61280" y="0"/>
                    <a:pt x="62660" y="0"/>
                    <a:pt x="64039" y="1541"/>
                  </a:cubicBezTo>
                  <a:cubicBezTo>
                    <a:pt x="76650" y="17174"/>
                    <a:pt x="76650" y="17174"/>
                    <a:pt x="76650" y="17174"/>
                  </a:cubicBezTo>
                  <a:cubicBezTo>
                    <a:pt x="78029" y="17174"/>
                    <a:pt x="78029" y="18715"/>
                    <a:pt x="78029" y="20256"/>
                  </a:cubicBezTo>
                  <a:cubicBezTo>
                    <a:pt x="78029" y="24880"/>
                    <a:pt x="76650" y="26422"/>
                    <a:pt x="72315" y="26422"/>
                  </a:cubicBezTo>
                  <a:close/>
                  <a:moveTo>
                    <a:pt x="1379" y="118238"/>
                  </a:moveTo>
                  <a:lnTo>
                    <a:pt x="1379" y="118238"/>
                  </a:lnTo>
                  <a:cubicBezTo>
                    <a:pt x="1379" y="116697"/>
                    <a:pt x="0" y="115155"/>
                    <a:pt x="0" y="113614"/>
                  </a:cubicBezTo>
                  <a:cubicBezTo>
                    <a:pt x="0" y="35889"/>
                    <a:pt x="0" y="35889"/>
                    <a:pt x="0" y="35889"/>
                  </a:cubicBezTo>
                  <a:cubicBezTo>
                    <a:pt x="0" y="34348"/>
                    <a:pt x="1379" y="32587"/>
                    <a:pt x="2758" y="31045"/>
                  </a:cubicBezTo>
                  <a:cubicBezTo>
                    <a:pt x="39014" y="70018"/>
                    <a:pt x="39014" y="70018"/>
                    <a:pt x="39014" y="70018"/>
                  </a:cubicBezTo>
                  <a:lnTo>
                    <a:pt x="1379" y="118238"/>
                  </a:lnTo>
                  <a:close/>
                  <a:moveTo>
                    <a:pt x="59901" y="93357"/>
                  </a:moveTo>
                  <a:lnTo>
                    <a:pt x="59901" y="93357"/>
                  </a:lnTo>
                  <a:cubicBezTo>
                    <a:pt x="75270" y="76183"/>
                    <a:pt x="75270" y="76183"/>
                    <a:pt x="75270" y="76183"/>
                  </a:cubicBezTo>
                  <a:cubicBezTo>
                    <a:pt x="117044" y="118238"/>
                    <a:pt x="117044" y="118238"/>
                    <a:pt x="117044" y="118238"/>
                  </a:cubicBezTo>
                  <a:cubicBezTo>
                    <a:pt x="117044" y="119779"/>
                    <a:pt x="115665" y="119779"/>
                    <a:pt x="114088" y="119779"/>
                  </a:cubicBezTo>
                  <a:cubicBezTo>
                    <a:pt x="5517" y="119779"/>
                    <a:pt x="5517" y="119779"/>
                    <a:pt x="5517" y="119779"/>
                  </a:cubicBezTo>
                  <a:cubicBezTo>
                    <a:pt x="4137" y="119779"/>
                    <a:pt x="2758" y="119779"/>
                    <a:pt x="2758" y="118238"/>
                  </a:cubicBezTo>
                  <a:cubicBezTo>
                    <a:pt x="44532" y="76183"/>
                    <a:pt x="44532" y="76183"/>
                    <a:pt x="44532" y="76183"/>
                  </a:cubicBezTo>
                  <a:lnTo>
                    <a:pt x="59901" y="93357"/>
                  </a:lnTo>
                  <a:close/>
                </a:path>
              </a:pathLst>
            </a:custGeom>
            <a:solidFill>
              <a:srgbClr val="F7C9C9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roup 16"/>
          <p:cNvGrpSpPr/>
          <p:nvPr/>
        </p:nvGrpSpPr>
        <p:grpSpPr>
          <a:xfrm>
            <a:off x="2841964" y="4747831"/>
            <a:ext cx="1019679" cy="1019679"/>
            <a:chOff x="9029906" y="4781550"/>
            <a:chExt cx="787400" cy="787400"/>
          </a:xfrm>
        </p:grpSpPr>
        <p:sp>
          <p:nvSpPr>
            <p:cNvPr id="50" name="Oval 14"/>
            <p:cNvSpPr/>
            <p:nvPr/>
          </p:nvSpPr>
          <p:spPr>
            <a:xfrm>
              <a:off x="9029906" y="4781550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1"/>
            </a:p>
          </p:txBody>
        </p:sp>
        <p:sp>
          <p:nvSpPr>
            <p:cNvPr id="51" name="Shape 5047"/>
            <p:cNvSpPr/>
            <p:nvPr/>
          </p:nvSpPr>
          <p:spPr>
            <a:xfrm>
              <a:off x="9278652" y="5060950"/>
              <a:ext cx="289909" cy="22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913" y="101810"/>
                  </a:moveTo>
                  <a:lnTo>
                    <a:pt x="85913" y="101810"/>
                  </a:lnTo>
                  <a:lnTo>
                    <a:pt x="85913" y="101810"/>
                  </a:lnTo>
                  <a:cubicBezTo>
                    <a:pt x="50830" y="101810"/>
                    <a:pt x="50830" y="101810"/>
                    <a:pt x="50830" y="101810"/>
                  </a:cubicBezTo>
                  <a:lnTo>
                    <a:pt x="50830" y="101810"/>
                  </a:lnTo>
                  <a:cubicBezTo>
                    <a:pt x="46445" y="101810"/>
                    <a:pt x="46445" y="101810"/>
                    <a:pt x="46445" y="101810"/>
                  </a:cubicBezTo>
                  <a:cubicBezTo>
                    <a:pt x="39468" y="101810"/>
                    <a:pt x="39468" y="101810"/>
                    <a:pt x="39468" y="101810"/>
                  </a:cubicBezTo>
                  <a:cubicBezTo>
                    <a:pt x="43654" y="107115"/>
                    <a:pt x="43654" y="107115"/>
                    <a:pt x="43654" y="107115"/>
                  </a:cubicBezTo>
                  <a:cubicBezTo>
                    <a:pt x="45049" y="108884"/>
                    <a:pt x="45049" y="110905"/>
                    <a:pt x="45049" y="112673"/>
                  </a:cubicBezTo>
                  <a:cubicBezTo>
                    <a:pt x="45049" y="116210"/>
                    <a:pt x="42259" y="119747"/>
                    <a:pt x="39468" y="119747"/>
                  </a:cubicBezTo>
                  <a:cubicBezTo>
                    <a:pt x="38073" y="119747"/>
                    <a:pt x="36677" y="117978"/>
                    <a:pt x="35282" y="116210"/>
                  </a:cubicBezTo>
                  <a:cubicBezTo>
                    <a:pt x="22524" y="100042"/>
                    <a:pt x="22524" y="100042"/>
                    <a:pt x="22524" y="100042"/>
                  </a:cubicBezTo>
                  <a:cubicBezTo>
                    <a:pt x="21129" y="98273"/>
                    <a:pt x="21129" y="96505"/>
                    <a:pt x="21129" y="94736"/>
                  </a:cubicBezTo>
                  <a:cubicBezTo>
                    <a:pt x="21129" y="92968"/>
                    <a:pt x="21129" y="91200"/>
                    <a:pt x="22524" y="91200"/>
                  </a:cubicBezTo>
                  <a:cubicBezTo>
                    <a:pt x="35282" y="73263"/>
                    <a:pt x="35282" y="73263"/>
                    <a:pt x="35282" y="73263"/>
                  </a:cubicBezTo>
                  <a:cubicBezTo>
                    <a:pt x="36677" y="71494"/>
                    <a:pt x="38073" y="71494"/>
                    <a:pt x="39468" y="71494"/>
                  </a:cubicBezTo>
                  <a:cubicBezTo>
                    <a:pt x="42259" y="71494"/>
                    <a:pt x="45049" y="75031"/>
                    <a:pt x="45049" y="78568"/>
                  </a:cubicBezTo>
                  <a:cubicBezTo>
                    <a:pt x="45049" y="80336"/>
                    <a:pt x="45049" y="82105"/>
                    <a:pt x="43654" y="83873"/>
                  </a:cubicBezTo>
                  <a:cubicBezTo>
                    <a:pt x="39468" y="87410"/>
                    <a:pt x="39468" y="87410"/>
                    <a:pt x="39468" y="87410"/>
                  </a:cubicBezTo>
                  <a:cubicBezTo>
                    <a:pt x="43654" y="87410"/>
                    <a:pt x="43654" y="87410"/>
                    <a:pt x="43654" y="87410"/>
                  </a:cubicBezTo>
                  <a:lnTo>
                    <a:pt x="43654" y="87410"/>
                  </a:lnTo>
                  <a:cubicBezTo>
                    <a:pt x="49435" y="87410"/>
                    <a:pt x="49435" y="87410"/>
                    <a:pt x="49435" y="87410"/>
                  </a:cubicBezTo>
                  <a:lnTo>
                    <a:pt x="49435" y="87410"/>
                  </a:lnTo>
                  <a:cubicBezTo>
                    <a:pt x="85913" y="87410"/>
                    <a:pt x="85913" y="87410"/>
                    <a:pt x="85913" y="87410"/>
                  </a:cubicBezTo>
                  <a:cubicBezTo>
                    <a:pt x="98671" y="87410"/>
                    <a:pt x="108438" y="75031"/>
                    <a:pt x="108438" y="58863"/>
                  </a:cubicBezTo>
                  <a:cubicBezTo>
                    <a:pt x="108438" y="42947"/>
                    <a:pt x="108438" y="42947"/>
                    <a:pt x="108438" y="42947"/>
                  </a:cubicBezTo>
                  <a:cubicBezTo>
                    <a:pt x="108438" y="39410"/>
                    <a:pt x="111428" y="35873"/>
                    <a:pt x="114219" y="35873"/>
                  </a:cubicBezTo>
                  <a:cubicBezTo>
                    <a:pt x="118405" y="35873"/>
                    <a:pt x="119800" y="39410"/>
                    <a:pt x="119800" y="42947"/>
                  </a:cubicBezTo>
                  <a:cubicBezTo>
                    <a:pt x="119800" y="58863"/>
                    <a:pt x="119800" y="58863"/>
                    <a:pt x="119800" y="58863"/>
                  </a:cubicBezTo>
                  <a:cubicBezTo>
                    <a:pt x="119800" y="83873"/>
                    <a:pt x="105647" y="101810"/>
                    <a:pt x="85913" y="101810"/>
                  </a:cubicBezTo>
                  <a:close/>
                  <a:moveTo>
                    <a:pt x="84518" y="44715"/>
                  </a:moveTo>
                  <a:lnTo>
                    <a:pt x="84518" y="44715"/>
                  </a:lnTo>
                  <a:cubicBezTo>
                    <a:pt x="83122" y="46484"/>
                    <a:pt x="81727" y="48252"/>
                    <a:pt x="80332" y="48252"/>
                  </a:cubicBezTo>
                  <a:cubicBezTo>
                    <a:pt x="77541" y="48252"/>
                    <a:pt x="74750" y="44715"/>
                    <a:pt x="74750" y="41178"/>
                  </a:cubicBezTo>
                  <a:cubicBezTo>
                    <a:pt x="74750" y="39410"/>
                    <a:pt x="76146" y="37642"/>
                    <a:pt x="77541" y="35873"/>
                  </a:cubicBezTo>
                  <a:cubicBezTo>
                    <a:pt x="80332" y="30315"/>
                    <a:pt x="80332" y="30315"/>
                    <a:pt x="80332" y="30315"/>
                  </a:cubicBezTo>
                  <a:cubicBezTo>
                    <a:pt x="77541" y="30315"/>
                    <a:pt x="77541" y="30315"/>
                    <a:pt x="77541" y="30315"/>
                  </a:cubicBezTo>
                  <a:lnTo>
                    <a:pt x="77541" y="30315"/>
                  </a:lnTo>
                  <a:cubicBezTo>
                    <a:pt x="71960" y="30315"/>
                    <a:pt x="71960" y="30315"/>
                    <a:pt x="71960" y="30315"/>
                  </a:cubicBezTo>
                  <a:lnTo>
                    <a:pt x="71960" y="30315"/>
                  </a:lnTo>
                  <a:cubicBezTo>
                    <a:pt x="33887" y="30315"/>
                    <a:pt x="33887" y="30315"/>
                    <a:pt x="33887" y="30315"/>
                  </a:cubicBezTo>
                  <a:cubicBezTo>
                    <a:pt x="21129" y="30315"/>
                    <a:pt x="11362" y="42947"/>
                    <a:pt x="11362" y="58863"/>
                  </a:cubicBezTo>
                  <a:cubicBezTo>
                    <a:pt x="11362" y="76800"/>
                    <a:pt x="11362" y="76800"/>
                    <a:pt x="11362" y="76800"/>
                  </a:cubicBezTo>
                  <a:cubicBezTo>
                    <a:pt x="11362" y="80336"/>
                    <a:pt x="8571" y="83873"/>
                    <a:pt x="5780" y="83873"/>
                  </a:cubicBezTo>
                  <a:cubicBezTo>
                    <a:pt x="2990" y="83873"/>
                    <a:pt x="0" y="80336"/>
                    <a:pt x="0" y="76800"/>
                  </a:cubicBezTo>
                  <a:cubicBezTo>
                    <a:pt x="0" y="58863"/>
                    <a:pt x="0" y="58863"/>
                    <a:pt x="0" y="58863"/>
                  </a:cubicBezTo>
                  <a:cubicBezTo>
                    <a:pt x="0" y="35873"/>
                    <a:pt x="15548" y="16168"/>
                    <a:pt x="33887" y="16168"/>
                  </a:cubicBezTo>
                  <a:lnTo>
                    <a:pt x="33887" y="16168"/>
                  </a:lnTo>
                  <a:cubicBezTo>
                    <a:pt x="69169" y="16168"/>
                    <a:pt x="69169" y="16168"/>
                    <a:pt x="69169" y="16168"/>
                  </a:cubicBezTo>
                  <a:lnTo>
                    <a:pt x="69169" y="16168"/>
                  </a:lnTo>
                  <a:cubicBezTo>
                    <a:pt x="73355" y="16168"/>
                    <a:pt x="73355" y="16168"/>
                    <a:pt x="73355" y="16168"/>
                  </a:cubicBezTo>
                  <a:cubicBezTo>
                    <a:pt x="80332" y="16168"/>
                    <a:pt x="80332" y="16168"/>
                    <a:pt x="80332" y="16168"/>
                  </a:cubicBezTo>
                  <a:cubicBezTo>
                    <a:pt x="77541" y="12631"/>
                    <a:pt x="77541" y="12631"/>
                    <a:pt x="77541" y="12631"/>
                  </a:cubicBezTo>
                  <a:cubicBezTo>
                    <a:pt x="76146" y="10863"/>
                    <a:pt x="74750" y="8842"/>
                    <a:pt x="74750" y="7073"/>
                  </a:cubicBezTo>
                  <a:cubicBezTo>
                    <a:pt x="74750" y="3536"/>
                    <a:pt x="77541" y="0"/>
                    <a:pt x="80332" y="0"/>
                  </a:cubicBezTo>
                  <a:cubicBezTo>
                    <a:pt x="81727" y="0"/>
                    <a:pt x="83122" y="0"/>
                    <a:pt x="84518" y="1768"/>
                  </a:cubicBezTo>
                  <a:cubicBezTo>
                    <a:pt x="97275" y="19705"/>
                    <a:pt x="97275" y="19705"/>
                    <a:pt x="97275" y="19705"/>
                  </a:cubicBezTo>
                  <a:cubicBezTo>
                    <a:pt x="98671" y="19705"/>
                    <a:pt x="100066" y="21473"/>
                    <a:pt x="100066" y="23242"/>
                  </a:cubicBezTo>
                  <a:cubicBezTo>
                    <a:pt x="100066" y="25010"/>
                    <a:pt x="98671" y="26778"/>
                    <a:pt x="97275" y="28547"/>
                  </a:cubicBezTo>
                  <a:lnTo>
                    <a:pt x="84518" y="44715"/>
                  </a:lnTo>
                  <a:close/>
                </a:path>
              </a:pathLst>
            </a:custGeom>
            <a:solidFill>
              <a:srgbClr val="AAC0E6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35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" name="Rectangle 22"/>
          <p:cNvSpPr/>
          <p:nvPr/>
        </p:nvSpPr>
        <p:spPr>
          <a:xfrm>
            <a:off x="4358150" y="2382104"/>
            <a:ext cx="5662150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Eclipse, Visual Studio Code, 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60" name="Rectangle 21"/>
          <p:cNvSpPr/>
          <p:nvPr/>
        </p:nvSpPr>
        <p:spPr>
          <a:xfrm>
            <a:off x="4358151" y="3474502"/>
            <a:ext cx="421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LANGUEGE</a:t>
            </a:r>
          </a:p>
        </p:txBody>
      </p:sp>
      <p:sp>
        <p:nvSpPr>
          <p:cNvPr id="61" name="Rectangle 22"/>
          <p:cNvSpPr/>
          <p:nvPr/>
        </p:nvSpPr>
        <p:spPr>
          <a:xfrm>
            <a:off x="4358150" y="3782279"/>
            <a:ext cx="5662150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Java 1.8.0_211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63" name="Rectangle 22"/>
          <p:cNvSpPr/>
          <p:nvPr/>
        </p:nvSpPr>
        <p:spPr>
          <a:xfrm>
            <a:off x="4389719" y="5232564"/>
            <a:ext cx="5662150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Apache Tomcat 8.5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18C648-1A0B-3D45-9135-3CBB9808ADF3}"/>
              </a:ext>
            </a:extLst>
          </p:cNvPr>
          <p:cNvSpPr txBox="1">
            <a:spLocks/>
          </p:cNvSpPr>
          <p:nvPr/>
        </p:nvSpPr>
        <p:spPr>
          <a:xfrm>
            <a:off x="2209800" y="69056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sz="2200" b="1" dirty="0">
              <a:solidFill>
                <a:srgbClr val="545C6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86B32BA-83EE-1847-A16E-95D5F9AFA0AA}"/>
              </a:ext>
            </a:extLst>
          </p:cNvPr>
          <p:cNvSpPr/>
          <p:nvPr/>
        </p:nvSpPr>
        <p:spPr>
          <a:xfrm>
            <a:off x="4357035" y="2083029"/>
            <a:ext cx="421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IDE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34462D93-AA76-E945-A9C0-9651491C01A7}"/>
              </a:ext>
            </a:extLst>
          </p:cNvPr>
          <p:cNvSpPr/>
          <p:nvPr/>
        </p:nvSpPr>
        <p:spPr>
          <a:xfrm>
            <a:off x="4389719" y="4944831"/>
            <a:ext cx="4213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SERVER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5D82C723-1966-C349-8B9E-C119CDC6ABAE}"/>
              </a:ext>
            </a:extLst>
          </p:cNvPr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DANIM: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9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7693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 서비스</a:t>
            </a:r>
            <a:endParaRPr lang="en-US" sz="2200" b="1" dirty="0">
              <a:solidFill>
                <a:srgbClr val="545C6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09685" y="2283612"/>
            <a:ext cx="9582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유사 사이트로는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              와                                            등이 있습니다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’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도와줘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’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 플랫폼의 경우에는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 제공하는 서비스가 많고 규모가 크지만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 서비스 관리가 제대로 이루어지지 않으며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나눔스퀘어" panose="020B0600000101010101" pitchFamily="50" charset="-127"/>
              <a:cs typeface="Open Sans Light" panose="020B0306030504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이용자들에게 수수료를 과하게 챙기는 경향이 있어 이용자들에게 매우 큰 불만을 사고 있습니다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" panose="020B0600000101010101" pitchFamily="50" charset="-127"/>
                <a:cs typeface="Open Sans Light" panose="020B0306030504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‘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오투잡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’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플랫폼의 경우에는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도와줘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’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플랫폼에 비해 규모가 작지만 사용하기 불편한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와 낮은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피드백율로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도와줘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’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플랫폼과 같이 이용자들에게 불만을 사고 있습니다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이러한 사용자들의 불만을 파악하고 개선하여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좀 더 나은 서비스를 제공하는 것이 목표입니다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2DE231-4467-B043-BDA8-3613F02C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13" y="2312980"/>
            <a:ext cx="959158" cy="430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BF501E-C024-494E-8216-4F002A28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631" y="2251125"/>
            <a:ext cx="1643145" cy="55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CFEF91-166B-FE49-B8BF-0D5153C07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795" y="4815632"/>
            <a:ext cx="1639529" cy="57552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5E5712A0-F21B-3E4B-AC13-E98D5157FD86}"/>
              </a:ext>
            </a:extLst>
          </p:cNvPr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DANIM: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DANIM: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FDCAAD2-2E6F-C94B-8D53-46C71D6F04FE}"/>
              </a:ext>
            </a:extLst>
          </p:cNvPr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DANIM: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153</Words>
  <Application>Microsoft Macintosh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Open Sans Light</vt:lpstr>
      <vt:lpstr>Roboto</vt:lpstr>
      <vt:lpstr>Arial</vt:lpstr>
      <vt:lpstr>Office 테마</vt:lpstr>
      <vt:lpstr>DANIM: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Microsoft Office User</cp:lastModifiedBy>
  <cp:revision>25</cp:revision>
  <dcterms:created xsi:type="dcterms:W3CDTF">2017-09-05T12:06:27Z</dcterms:created>
  <dcterms:modified xsi:type="dcterms:W3CDTF">2019-10-04T10:42:45Z</dcterms:modified>
</cp:coreProperties>
</file>