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9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9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9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9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9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9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9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9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9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9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9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9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IN" altLang="en-US"/>
              <a:t>DSA + JAVA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IN" altLang="en-US"/>
              <a:t>Date: 31/08/2025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9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Arrays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IN" altLang="en-US"/>
              <a:t>Definition: A </a:t>
            </a:r>
            <a:r>
              <a:rPr lang="en-IN" altLang="en-US" b="1"/>
              <a:t>linear data structure</a:t>
            </a:r>
            <a:r>
              <a:rPr lang="en-IN" altLang="en-US"/>
              <a:t> in which </a:t>
            </a:r>
            <a:r>
              <a:rPr lang="en-IN" altLang="en-US" b="1"/>
              <a:t>similar type data</a:t>
            </a:r>
            <a:r>
              <a:rPr lang="en-IN" altLang="en-US"/>
              <a:t> is stored in </a:t>
            </a:r>
            <a:r>
              <a:rPr lang="en-IN" altLang="en-US" b="1"/>
              <a:t>contigous /  continous memory locations</a:t>
            </a:r>
            <a:r>
              <a:rPr lang="en-IN" altLang="en-US"/>
              <a:t> having </a:t>
            </a:r>
            <a:r>
              <a:rPr lang="en-IN" altLang="en-US" b="1"/>
              <a:t>fixed size</a:t>
            </a:r>
            <a:r>
              <a:rPr lang="en-IN" altLang="en-US"/>
              <a:t>.</a:t>
            </a:r>
            <a:endParaRPr lang="en-IN" altLang="en-US"/>
          </a:p>
          <a:p>
            <a:r>
              <a:rPr lang="en-IN" altLang="en-US"/>
              <a:t>Initialization: </a:t>
            </a:r>
            <a:endParaRPr lang="en-IN" altLang="en-US"/>
          </a:p>
          <a:p>
            <a:pPr lvl="1"/>
            <a:r>
              <a:rPr lang="en-IN" altLang="en-US"/>
              <a:t>int arr[] = new int[`size`];</a:t>
            </a:r>
            <a:endParaRPr lang="en-IN" altLang="en-US"/>
          </a:p>
          <a:p>
            <a:pPr lvl="1"/>
            <a:r>
              <a:rPr lang="en-IN" altLang="en-US"/>
              <a:t>int arr[]={ , , , , , };</a:t>
            </a:r>
            <a:endParaRPr lang="en-IN" altLang="en-US"/>
          </a:p>
          <a:p>
            <a:pPr lvl="1"/>
            <a:r>
              <a:rPr lang="en-IN" altLang="en-US"/>
              <a:t>int arr[]=new int[]{ , , , , ,};</a:t>
            </a:r>
            <a:endParaRPr lang="en-IN" altLang="en-US"/>
          </a:p>
          <a:p>
            <a:pPr lvl="0"/>
            <a:r>
              <a:rPr lang="en-US" altLang="en-US"/>
              <a:t>JVM throws </a:t>
            </a:r>
            <a:r>
              <a:rPr lang="en-US" altLang="en-US" b="1"/>
              <a:t>ArrayIndexOutOfBoundsException</a:t>
            </a:r>
            <a:r>
              <a:rPr lang="en-US" altLang="en-US"/>
              <a:t> to indicate that the array has been accessed with an illegal index.</a:t>
            </a:r>
            <a:endParaRPr lang="en-US" altLang="en-US"/>
          </a:p>
          <a:p>
            <a:pPr lvl="0"/>
            <a:r>
              <a:rPr lang="en-IN" altLang="en-US"/>
              <a:t>In Java, array is given memory at runtime. During rt , when array is created a proxy class is created .</a:t>
            </a:r>
            <a:endParaRPr lang="en-US" altLang="en-US"/>
          </a:p>
          <a:p>
            <a:pPr marL="0" lvl="0" indent="0">
              <a:buNone/>
            </a:pP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9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Arrays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9605010" cy="4351655"/>
          </a:xfrm>
        </p:spPr>
        <p:txBody>
          <a:bodyPr/>
          <a:p>
            <a:pPr lvl="0"/>
            <a:r>
              <a:rPr lang="en-IN" altLang="en-US"/>
              <a:t>Searching : Linear &amp; Binary</a:t>
            </a:r>
            <a:endParaRPr lang="en-I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9">
              <a:rPr lang="en-US" smtClean="0"/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Content Placeholder 5" descr="Screenshot 2025-08-31 080213"/>
          <p:cNvPicPr>
            <a:picLocks noChangeAspect="1"/>
          </p:cNvPicPr>
          <p:nvPr>
            <p:ph sz="half" idx="2"/>
          </p:nvPr>
        </p:nvPicPr>
        <p:blipFill>
          <a:blip r:embed="rId1"/>
          <a:srcRect l="-211" r="16525"/>
          <a:stretch>
            <a:fillRect/>
          </a:stretch>
        </p:blipFill>
        <p:spPr>
          <a:xfrm>
            <a:off x="2955290" y="2466975"/>
            <a:ext cx="6854825" cy="3889375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WPS Presentation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Arrays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 + JAVA</dc:title>
  <dc:creator>him32</dc:creator>
  <cp:lastModifiedBy>Himanshu singh</cp:lastModifiedBy>
  <cp:revision>1</cp:revision>
  <dcterms:created xsi:type="dcterms:W3CDTF">2025-08-31T08:20:55Z</dcterms:created>
  <dcterms:modified xsi:type="dcterms:W3CDTF">2025-08-31T08:20:55Z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1C7FC0312B1C468391C9D56BBE626760_11</vt:lpwstr>
  </property>
  <property fmtid="{D5CDD505-2E9C-101B-9397-08002B2CF9AE}" pid="3" name="KSOProductBuildVer">
    <vt:lpwstr>1033-12.2.0.21931</vt:lpwstr>
  </property>
</Properties>
</file>