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60" r:id="rId5"/>
    <p:sldId id="261" r:id="rId6"/>
    <p:sldId id="259" r:id="rId7"/>
    <p:sldId id="262" r:id="rId8"/>
    <p:sldId id="263" r:id="rId9"/>
    <p:sldId id="264" r:id="rId10"/>
    <p:sldId id="265" r:id="rId11"/>
  </p:sldIdLst>
  <p:sldSz cx="18288000" cy="10287000"/>
  <p:notesSz cx="6858000" cy="9144000"/>
  <p:embeddedFontLst>
    <p:embeddedFont>
      <p:font typeface="Abril Fatface" panose="020B0604020202020204" charset="0"/>
      <p:regular r:id="rId12"/>
    </p:embeddedFont>
    <p:embeddedFont>
      <p:font typeface="Arimo" panose="020B0604020202020204" charset="0"/>
      <p:regular r:id="rId13"/>
    </p:embeddedFont>
    <p:embeddedFont>
      <p:font typeface="Calibri" panose="020F0502020204030204" pitchFamily="34" charset="0"/>
      <p:regular r:id="rId14"/>
      <p:bold r:id="rId15"/>
      <p:italic r:id="rId16"/>
      <p:boldItalic r:id="rId17"/>
    </p:embeddedFont>
    <p:embeddedFont>
      <p:font typeface="Glacial Indifference" panose="020B0604020202020204" charset="0"/>
      <p:regular r:id="rId18"/>
    </p:embeddedFont>
    <p:embeddedFont>
      <p:font typeface="Glacial Indifference Bold" panose="020B0604020202020204" charset="0"/>
      <p:regular r:id="rId1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99" autoAdjust="0"/>
    <p:restoredTop sz="94622" autoAdjust="0"/>
  </p:normalViewPr>
  <p:slideViewPr>
    <p:cSldViewPr>
      <p:cViewPr varScale="1">
        <p:scale>
          <a:sx n="52" d="100"/>
          <a:sy n="52" d="100"/>
        </p:scale>
        <p:origin x="1320" y="29"/>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p:randomBar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p:randomBar dir="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p:randomBar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p:randomBar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p:randomBar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11/30/2021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p:randomBar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11/30/2021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p:randomBar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11/30/2021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p:randomBar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11/30/2021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p:randomBar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p:randomBar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p:randomBar dir="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11/30/2021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randomBar dir="vert"/>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C2143"/>
        </a:solidFill>
        <a:effectLst/>
      </p:bgPr>
    </p:bg>
    <p:spTree>
      <p:nvGrpSpPr>
        <p:cNvPr id="1" name=""/>
        <p:cNvGrpSpPr/>
        <p:nvPr/>
      </p:nvGrpSpPr>
      <p:grpSpPr>
        <a:xfrm>
          <a:off x="0" y="0"/>
          <a:ext cx="0" cy="0"/>
          <a:chOff x="0" y="0"/>
          <a:chExt cx="0" cy="0"/>
        </a:xfrm>
      </p:grpSpPr>
      <p:grpSp>
        <p:nvGrpSpPr>
          <p:cNvPr id="2" name="Group 2"/>
          <p:cNvGrpSpPr/>
          <p:nvPr/>
        </p:nvGrpSpPr>
        <p:grpSpPr>
          <a:xfrm>
            <a:off x="-2122073" y="1266465"/>
            <a:ext cx="7014173" cy="6061673"/>
            <a:chOff x="0" y="0"/>
            <a:chExt cx="9352231" cy="8082231"/>
          </a:xfrm>
        </p:grpSpPr>
        <p:grpSp>
          <p:nvGrpSpPr>
            <p:cNvPr id="3" name="Group 3"/>
            <p:cNvGrpSpPr>
              <a:grpSpLocks noChangeAspect="1"/>
            </p:cNvGrpSpPr>
            <p:nvPr/>
          </p:nvGrpSpPr>
          <p:grpSpPr>
            <a:xfrm rot="-2700000">
              <a:off x="1183615" y="1183615"/>
              <a:ext cx="5715000" cy="5715000"/>
              <a:chOff x="0" y="0"/>
              <a:chExt cx="2653030" cy="2653030"/>
            </a:xfrm>
          </p:grpSpPr>
          <p:sp>
            <p:nvSpPr>
              <p:cNvPr id="4" name="Freeform 4"/>
              <p:cNvSpPr/>
              <p:nvPr/>
            </p:nvSpPr>
            <p:spPr>
              <a:xfrm>
                <a:off x="0" y="0"/>
                <a:ext cx="2653030" cy="2654300"/>
              </a:xfrm>
              <a:custGeom>
                <a:avLst/>
                <a:gdLst/>
                <a:ahLst/>
                <a:cxnLst/>
                <a:rect l="l" t="t" r="r" b="b"/>
                <a:pathLst>
                  <a:path w="2653030" h="2654300">
                    <a:moveTo>
                      <a:pt x="0" y="1535430"/>
                    </a:moveTo>
                    <a:lnTo>
                      <a:pt x="0" y="1463040"/>
                    </a:lnTo>
                    <a:lnTo>
                      <a:pt x="1463040" y="0"/>
                    </a:lnTo>
                    <a:lnTo>
                      <a:pt x="1535430" y="0"/>
                    </a:lnTo>
                    <a:lnTo>
                      <a:pt x="0" y="1535430"/>
                    </a:lnTo>
                    <a:close/>
                    <a:moveTo>
                      <a:pt x="1681480" y="0"/>
                    </a:moveTo>
                    <a:lnTo>
                      <a:pt x="1609090" y="0"/>
                    </a:lnTo>
                    <a:lnTo>
                      <a:pt x="0" y="1607820"/>
                    </a:lnTo>
                    <a:lnTo>
                      <a:pt x="0" y="1680210"/>
                    </a:lnTo>
                    <a:lnTo>
                      <a:pt x="1681480" y="0"/>
                    </a:lnTo>
                    <a:close/>
                    <a:moveTo>
                      <a:pt x="1390650" y="0"/>
                    </a:moveTo>
                    <a:lnTo>
                      <a:pt x="1318260" y="0"/>
                    </a:lnTo>
                    <a:lnTo>
                      <a:pt x="0" y="1318260"/>
                    </a:lnTo>
                    <a:lnTo>
                      <a:pt x="0" y="1390650"/>
                    </a:lnTo>
                    <a:lnTo>
                      <a:pt x="1390650" y="0"/>
                    </a:lnTo>
                    <a:close/>
                    <a:moveTo>
                      <a:pt x="1245870" y="0"/>
                    </a:moveTo>
                    <a:lnTo>
                      <a:pt x="1173480" y="0"/>
                    </a:lnTo>
                    <a:lnTo>
                      <a:pt x="0" y="1173480"/>
                    </a:lnTo>
                    <a:lnTo>
                      <a:pt x="0" y="1245870"/>
                    </a:lnTo>
                    <a:lnTo>
                      <a:pt x="1245870" y="0"/>
                    </a:lnTo>
                    <a:close/>
                    <a:moveTo>
                      <a:pt x="1826260" y="0"/>
                    </a:moveTo>
                    <a:lnTo>
                      <a:pt x="1753870" y="0"/>
                    </a:lnTo>
                    <a:lnTo>
                      <a:pt x="0" y="1753870"/>
                    </a:lnTo>
                    <a:lnTo>
                      <a:pt x="0" y="1826260"/>
                    </a:lnTo>
                    <a:lnTo>
                      <a:pt x="1826260" y="0"/>
                    </a:lnTo>
                    <a:close/>
                    <a:moveTo>
                      <a:pt x="2260600" y="0"/>
                    </a:moveTo>
                    <a:lnTo>
                      <a:pt x="2188210" y="0"/>
                    </a:lnTo>
                    <a:lnTo>
                      <a:pt x="0" y="2188210"/>
                    </a:lnTo>
                    <a:lnTo>
                      <a:pt x="0" y="2260600"/>
                    </a:lnTo>
                    <a:lnTo>
                      <a:pt x="2260600" y="0"/>
                    </a:lnTo>
                    <a:close/>
                    <a:moveTo>
                      <a:pt x="2551430" y="0"/>
                    </a:moveTo>
                    <a:lnTo>
                      <a:pt x="2479040" y="0"/>
                    </a:lnTo>
                    <a:lnTo>
                      <a:pt x="0" y="2479040"/>
                    </a:lnTo>
                    <a:lnTo>
                      <a:pt x="0" y="2551430"/>
                    </a:lnTo>
                    <a:lnTo>
                      <a:pt x="2551430" y="0"/>
                    </a:lnTo>
                    <a:close/>
                    <a:moveTo>
                      <a:pt x="2405380" y="0"/>
                    </a:moveTo>
                    <a:lnTo>
                      <a:pt x="2332990" y="0"/>
                    </a:lnTo>
                    <a:lnTo>
                      <a:pt x="0" y="2332990"/>
                    </a:lnTo>
                    <a:lnTo>
                      <a:pt x="0" y="2405380"/>
                    </a:lnTo>
                    <a:lnTo>
                      <a:pt x="2405380" y="0"/>
                    </a:lnTo>
                    <a:close/>
                    <a:moveTo>
                      <a:pt x="2115820" y="0"/>
                    </a:moveTo>
                    <a:lnTo>
                      <a:pt x="2043430" y="0"/>
                    </a:lnTo>
                    <a:lnTo>
                      <a:pt x="0" y="2043430"/>
                    </a:lnTo>
                    <a:lnTo>
                      <a:pt x="0" y="2115820"/>
                    </a:lnTo>
                    <a:lnTo>
                      <a:pt x="2115820" y="0"/>
                    </a:lnTo>
                    <a:close/>
                    <a:moveTo>
                      <a:pt x="375920" y="0"/>
                    </a:moveTo>
                    <a:lnTo>
                      <a:pt x="303530" y="0"/>
                    </a:lnTo>
                    <a:lnTo>
                      <a:pt x="0" y="303530"/>
                    </a:lnTo>
                    <a:lnTo>
                      <a:pt x="0" y="375920"/>
                    </a:lnTo>
                    <a:lnTo>
                      <a:pt x="375920" y="0"/>
                    </a:lnTo>
                    <a:close/>
                    <a:moveTo>
                      <a:pt x="1101090" y="0"/>
                    </a:moveTo>
                    <a:lnTo>
                      <a:pt x="1028700" y="0"/>
                    </a:lnTo>
                    <a:lnTo>
                      <a:pt x="0" y="1028700"/>
                    </a:lnTo>
                    <a:lnTo>
                      <a:pt x="0" y="1101090"/>
                    </a:lnTo>
                    <a:lnTo>
                      <a:pt x="1101090" y="0"/>
                    </a:lnTo>
                    <a:close/>
                    <a:moveTo>
                      <a:pt x="2653030" y="0"/>
                    </a:moveTo>
                    <a:lnTo>
                      <a:pt x="2623820" y="0"/>
                    </a:lnTo>
                    <a:lnTo>
                      <a:pt x="0" y="2623820"/>
                    </a:lnTo>
                    <a:lnTo>
                      <a:pt x="0" y="2653030"/>
                    </a:lnTo>
                    <a:lnTo>
                      <a:pt x="43180" y="2653030"/>
                    </a:lnTo>
                    <a:lnTo>
                      <a:pt x="2653030" y="43180"/>
                    </a:lnTo>
                    <a:lnTo>
                      <a:pt x="2653030" y="0"/>
                    </a:lnTo>
                    <a:close/>
                    <a:moveTo>
                      <a:pt x="520700" y="0"/>
                    </a:moveTo>
                    <a:lnTo>
                      <a:pt x="448310" y="0"/>
                    </a:lnTo>
                    <a:lnTo>
                      <a:pt x="0" y="448310"/>
                    </a:lnTo>
                    <a:lnTo>
                      <a:pt x="0" y="520700"/>
                    </a:lnTo>
                    <a:lnTo>
                      <a:pt x="520700" y="0"/>
                    </a:lnTo>
                    <a:close/>
                    <a:moveTo>
                      <a:pt x="85090" y="0"/>
                    </a:moveTo>
                    <a:lnTo>
                      <a:pt x="12700" y="0"/>
                    </a:lnTo>
                    <a:lnTo>
                      <a:pt x="0" y="12700"/>
                    </a:lnTo>
                    <a:lnTo>
                      <a:pt x="0" y="85090"/>
                    </a:lnTo>
                    <a:lnTo>
                      <a:pt x="85090" y="0"/>
                    </a:lnTo>
                    <a:close/>
                    <a:moveTo>
                      <a:pt x="231140" y="0"/>
                    </a:moveTo>
                    <a:lnTo>
                      <a:pt x="158750" y="0"/>
                    </a:lnTo>
                    <a:lnTo>
                      <a:pt x="0" y="157480"/>
                    </a:lnTo>
                    <a:lnTo>
                      <a:pt x="0" y="229870"/>
                    </a:lnTo>
                    <a:lnTo>
                      <a:pt x="231140" y="0"/>
                    </a:lnTo>
                    <a:close/>
                    <a:moveTo>
                      <a:pt x="0" y="956310"/>
                    </a:moveTo>
                    <a:lnTo>
                      <a:pt x="956310" y="0"/>
                    </a:lnTo>
                    <a:lnTo>
                      <a:pt x="883920" y="0"/>
                    </a:lnTo>
                    <a:lnTo>
                      <a:pt x="0" y="882650"/>
                    </a:lnTo>
                    <a:lnTo>
                      <a:pt x="0" y="956310"/>
                    </a:lnTo>
                    <a:close/>
                    <a:moveTo>
                      <a:pt x="665480" y="0"/>
                    </a:moveTo>
                    <a:lnTo>
                      <a:pt x="593090" y="0"/>
                    </a:lnTo>
                    <a:lnTo>
                      <a:pt x="0" y="593090"/>
                    </a:lnTo>
                    <a:lnTo>
                      <a:pt x="0" y="665480"/>
                    </a:lnTo>
                    <a:lnTo>
                      <a:pt x="665480" y="0"/>
                    </a:lnTo>
                    <a:close/>
                    <a:moveTo>
                      <a:pt x="810260" y="0"/>
                    </a:moveTo>
                    <a:lnTo>
                      <a:pt x="737870" y="0"/>
                    </a:lnTo>
                    <a:lnTo>
                      <a:pt x="0" y="737870"/>
                    </a:lnTo>
                    <a:lnTo>
                      <a:pt x="0" y="810260"/>
                    </a:lnTo>
                    <a:lnTo>
                      <a:pt x="810260" y="0"/>
                    </a:lnTo>
                    <a:close/>
                    <a:moveTo>
                      <a:pt x="1971040" y="0"/>
                    </a:moveTo>
                    <a:lnTo>
                      <a:pt x="1898650" y="0"/>
                    </a:lnTo>
                    <a:lnTo>
                      <a:pt x="0" y="1898650"/>
                    </a:lnTo>
                    <a:lnTo>
                      <a:pt x="0" y="1971040"/>
                    </a:lnTo>
                    <a:lnTo>
                      <a:pt x="1971040" y="0"/>
                    </a:lnTo>
                    <a:close/>
                    <a:moveTo>
                      <a:pt x="2653030" y="1783080"/>
                    </a:moveTo>
                    <a:lnTo>
                      <a:pt x="2653030" y="1710690"/>
                    </a:lnTo>
                    <a:lnTo>
                      <a:pt x="1710690" y="2653030"/>
                    </a:lnTo>
                    <a:lnTo>
                      <a:pt x="1783080" y="2653030"/>
                    </a:lnTo>
                    <a:lnTo>
                      <a:pt x="2653030" y="1783080"/>
                    </a:lnTo>
                    <a:close/>
                    <a:moveTo>
                      <a:pt x="2653030" y="1927860"/>
                    </a:moveTo>
                    <a:lnTo>
                      <a:pt x="2653030" y="1855470"/>
                    </a:lnTo>
                    <a:lnTo>
                      <a:pt x="1855470" y="2653030"/>
                    </a:lnTo>
                    <a:lnTo>
                      <a:pt x="1927860" y="2653030"/>
                    </a:lnTo>
                    <a:lnTo>
                      <a:pt x="2653030" y="1927860"/>
                    </a:lnTo>
                    <a:close/>
                    <a:moveTo>
                      <a:pt x="2653030" y="2072640"/>
                    </a:moveTo>
                    <a:lnTo>
                      <a:pt x="2653030" y="2000250"/>
                    </a:lnTo>
                    <a:lnTo>
                      <a:pt x="2000250" y="2653030"/>
                    </a:lnTo>
                    <a:lnTo>
                      <a:pt x="2072640" y="2653030"/>
                    </a:lnTo>
                    <a:lnTo>
                      <a:pt x="2653030" y="2072640"/>
                    </a:lnTo>
                    <a:close/>
                    <a:moveTo>
                      <a:pt x="2653030" y="1638300"/>
                    </a:moveTo>
                    <a:lnTo>
                      <a:pt x="2653030" y="1565910"/>
                    </a:lnTo>
                    <a:lnTo>
                      <a:pt x="1564640" y="2654300"/>
                    </a:lnTo>
                    <a:lnTo>
                      <a:pt x="1637030" y="2654300"/>
                    </a:lnTo>
                    <a:lnTo>
                      <a:pt x="2653030" y="1638300"/>
                    </a:lnTo>
                    <a:close/>
                    <a:moveTo>
                      <a:pt x="2217420" y="2653030"/>
                    </a:moveTo>
                    <a:lnTo>
                      <a:pt x="2653030" y="2217420"/>
                    </a:lnTo>
                    <a:lnTo>
                      <a:pt x="2653030" y="2145030"/>
                    </a:lnTo>
                    <a:lnTo>
                      <a:pt x="2145030" y="2653030"/>
                    </a:lnTo>
                    <a:lnTo>
                      <a:pt x="2217420" y="2653030"/>
                    </a:lnTo>
                    <a:close/>
                    <a:moveTo>
                      <a:pt x="2653030" y="2580640"/>
                    </a:moveTo>
                    <a:lnTo>
                      <a:pt x="2580640" y="2653030"/>
                    </a:lnTo>
                    <a:lnTo>
                      <a:pt x="2653030" y="2653030"/>
                    </a:lnTo>
                    <a:lnTo>
                      <a:pt x="2653030" y="2580640"/>
                    </a:lnTo>
                    <a:close/>
                    <a:moveTo>
                      <a:pt x="2653030" y="2508250"/>
                    </a:moveTo>
                    <a:lnTo>
                      <a:pt x="2653030" y="2435860"/>
                    </a:lnTo>
                    <a:lnTo>
                      <a:pt x="2435860" y="2653030"/>
                    </a:lnTo>
                    <a:lnTo>
                      <a:pt x="2508250" y="2653030"/>
                    </a:lnTo>
                    <a:lnTo>
                      <a:pt x="2653030" y="2508250"/>
                    </a:lnTo>
                    <a:close/>
                    <a:moveTo>
                      <a:pt x="2653030" y="2363470"/>
                    </a:moveTo>
                    <a:lnTo>
                      <a:pt x="2653030" y="2291080"/>
                    </a:lnTo>
                    <a:lnTo>
                      <a:pt x="2291080" y="2653030"/>
                    </a:lnTo>
                    <a:lnTo>
                      <a:pt x="2363470" y="2653030"/>
                    </a:lnTo>
                    <a:lnTo>
                      <a:pt x="2653030" y="2363470"/>
                    </a:lnTo>
                    <a:close/>
                    <a:moveTo>
                      <a:pt x="2653030" y="1492250"/>
                    </a:moveTo>
                    <a:lnTo>
                      <a:pt x="2653030" y="1419860"/>
                    </a:lnTo>
                    <a:lnTo>
                      <a:pt x="1419860" y="2653030"/>
                    </a:lnTo>
                    <a:lnTo>
                      <a:pt x="1492250" y="2653030"/>
                    </a:lnTo>
                    <a:lnTo>
                      <a:pt x="2653030" y="1492250"/>
                    </a:lnTo>
                    <a:close/>
                    <a:moveTo>
                      <a:pt x="2653030" y="187960"/>
                    </a:moveTo>
                    <a:lnTo>
                      <a:pt x="2653030" y="115570"/>
                    </a:lnTo>
                    <a:lnTo>
                      <a:pt x="115570" y="2653030"/>
                    </a:lnTo>
                    <a:lnTo>
                      <a:pt x="187960" y="2653030"/>
                    </a:lnTo>
                    <a:lnTo>
                      <a:pt x="2653030" y="187960"/>
                    </a:lnTo>
                    <a:close/>
                    <a:moveTo>
                      <a:pt x="2653030" y="622300"/>
                    </a:moveTo>
                    <a:lnTo>
                      <a:pt x="2653030" y="549910"/>
                    </a:lnTo>
                    <a:lnTo>
                      <a:pt x="549910" y="2653030"/>
                    </a:lnTo>
                    <a:lnTo>
                      <a:pt x="622300" y="2653030"/>
                    </a:lnTo>
                    <a:lnTo>
                      <a:pt x="2653030" y="622300"/>
                    </a:lnTo>
                    <a:close/>
                    <a:moveTo>
                      <a:pt x="2653030" y="477520"/>
                    </a:moveTo>
                    <a:lnTo>
                      <a:pt x="2653030" y="405130"/>
                    </a:lnTo>
                    <a:lnTo>
                      <a:pt x="405130" y="2653030"/>
                    </a:lnTo>
                    <a:lnTo>
                      <a:pt x="477520" y="2653030"/>
                    </a:lnTo>
                    <a:lnTo>
                      <a:pt x="2653030" y="477520"/>
                    </a:lnTo>
                    <a:close/>
                    <a:moveTo>
                      <a:pt x="2653030" y="1347470"/>
                    </a:moveTo>
                    <a:lnTo>
                      <a:pt x="2653030" y="1275080"/>
                    </a:lnTo>
                    <a:lnTo>
                      <a:pt x="1275080" y="2653030"/>
                    </a:lnTo>
                    <a:lnTo>
                      <a:pt x="1347470" y="2653030"/>
                    </a:lnTo>
                    <a:lnTo>
                      <a:pt x="2653030" y="1347470"/>
                    </a:lnTo>
                    <a:close/>
                    <a:moveTo>
                      <a:pt x="2653030" y="767080"/>
                    </a:moveTo>
                    <a:lnTo>
                      <a:pt x="2653030" y="694690"/>
                    </a:lnTo>
                    <a:lnTo>
                      <a:pt x="694690" y="2653030"/>
                    </a:lnTo>
                    <a:lnTo>
                      <a:pt x="767080" y="2653030"/>
                    </a:lnTo>
                    <a:lnTo>
                      <a:pt x="2653030" y="767080"/>
                    </a:lnTo>
                    <a:close/>
                    <a:moveTo>
                      <a:pt x="2653030" y="332740"/>
                    </a:moveTo>
                    <a:lnTo>
                      <a:pt x="2653030" y="260350"/>
                    </a:lnTo>
                    <a:lnTo>
                      <a:pt x="260350" y="2653030"/>
                    </a:lnTo>
                    <a:lnTo>
                      <a:pt x="332740" y="2653030"/>
                    </a:lnTo>
                    <a:lnTo>
                      <a:pt x="2653030" y="332740"/>
                    </a:lnTo>
                    <a:close/>
                    <a:moveTo>
                      <a:pt x="2653030" y="1202690"/>
                    </a:moveTo>
                    <a:lnTo>
                      <a:pt x="2653030" y="1130300"/>
                    </a:lnTo>
                    <a:lnTo>
                      <a:pt x="1130300" y="2653030"/>
                    </a:lnTo>
                    <a:lnTo>
                      <a:pt x="1202690" y="2653030"/>
                    </a:lnTo>
                    <a:lnTo>
                      <a:pt x="2653030" y="1202690"/>
                    </a:lnTo>
                    <a:close/>
                    <a:moveTo>
                      <a:pt x="2653030" y="913130"/>
                    </a:moveTo>
                    <a:lnTo>
                      <a:pt x="2653030" y="840740"/>
                    </a:lnTo>
                    <a:lnTo>
                      <a:pt x="840740" y="2653030"/>
                    </a:lnTo>
                    <a:lnTo>
                      <a:pt x="913130" y="2653030"/>
                    </a:lnTo>
                    <a:lnTo>
                      <a:pt x="2653030" y="913130"/>
                    </a:lnTo>
                    <a:close/>
                    <a:moveTo>
                      <a:pt x="2653030" y="1057910"/>
                    </a:moveTo>
                    <a:lnTo>
                      <a:pt x="2653030" y="985520"/>
                    </a:lnTo>
                    <a:lnTo>
                      <a:pt x="985520" y="2653030"/>
                    </a:lnTo>
                    <a:lnTo>
                      <a:pt x="1057910" y="2653030"/>
                    </a:lnTo>
                    <a:lnTo>
                      <a:pt x="2653030" y="1057910"/>
                    </a:lnTo>
                    <a:close/>
                  </a:path>
                </a:pathLst>
              </a:custGeom>
              <a:solidFill>
                <a:srgbClr val="5DCAD1"/>
              </a:solidFill>
            </p:spPr>
          </p:sp>
        </p:grpSp>
        <p:grpSp>
          <p:nvGrpSpPr>
            <p:cNvPr id="5" name="Group 5"/>
            <p:cNvGrpSpPr/>
            <p:nvPr/>
          </p:nvGrpSpPr>
          <p:grpSpPr>
            <a:xfrm rot="-2700000">
              <a:off x="2453615" y="1183615"/>
              <a:ext cx="5715000" cy="5715000"/>
              <a:chOff x="0" y="0"/>
              <a:chExt cx="1913890" cy="1913890"/>
            </a:xfrm>
          </p:grpSpPr>
          <p:sp>
            <p:nvSpPr>
              <p:cNvPr id="6" name="Freeform 6"/>
              <p:cNvSpPr/>
              <p:nvPr/>
            </p:nvSpPr>
            <p:spPr>
              <a:xfrm>
                <a:off x="0" y="0"/>
                <a:ext cx="1913890" cy="1913890"/>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F3CD74"/>
              </a:solidFill>
            </p:spPr>
          </p:sp>
        </p:grpSp>
      </p:grpSp>
      <p:grpSp>
        <p:nvGrpSpPr>
          <p:cNvPr id="7" name="Group 7"/>
          <p:cNvGrpSpPr/>
          <p:nvPr/>
        </p:nvGrpSpPr>
        <p:grpSpPr>
          <a:xfrm>
            <a:off x="14857885" y="7477898"/>
            <a:ext cx="4573115" cy="3952102"/>
            <a:chOff x="0" y="0"/>
            <a:chExt cx="6097487" cy="5269470"/>
          </a:xfrm>
        </p:grpSpPr>
        <p:grpSp>
          <p:nvGrpSpPr>
            <p:cNvPr id="8" name="Group 8"/>
            <p:cNvGrpSpPr>
              <a:grpSpLocks noChangeAspect="1"/>
            </p:cNvGrpSpPr>
            <p:nvPr/>
          </p:nvGrpSpPr>
          <p:grpSpPr>
            <a:xfrm rot="-2700000">
              <a:off x="771696" y="771696"/>
              <a:ext cx="3726078" cy="3726078"/>
              <a:chOff x="0" y="0"/>
              <a:chExt cx="2653030" cy="2653030"/>
            </a:xfrm>
          </p:grpSpPr>
          <p:sp>
            <p:nvSpPr>
              <p:cNvPr id="9" name="Freeform 9"/>
              <p:cNvSpPr/>
              <p:nvPr/>
            </p:nvSpPr>
            <p:spPr>
              <a:xfrm>
                <a:off x="0" y="0"/>
                <a:ext cx="2653030" cy="2654300"/>
              </a:xfrm>
              <a:custGeom>
                <a:avLst/>
                <a:gdLst/>
                <a:ahLst/>
                <a:cxnLst/>
                <a:rect l="l" t="t" r="r" b="b"/>
                <a:pathLst>
                  <a:path w="2653030" h="2654300">
                    <a:moveTo>
                      <a:pt x="0" y="1535430"/>
                    </a:moveTo>
                    <a:lnTo>
                      <a:pt x="0" y="1463040"/>
                    </a:lnTo>
                    <a:lnTo>
                      <a:pt x="1463040" y="0"/>
                    </a:lnTo>
                    <a:lnTo>
                      <a:pt x="1535430" y="0"/>
                    </a:lnTo>
                    <a:lnTo>
                      <a:pt x="0" y="1535430"/>
                    </a:lnTo>
                    <a:close/>
                    <a:moveTo>
                      <a:pt x="1681480" y="0"/>
                    </a:moveTo>
                    <a:lnTo>
                      <a:pt x="1609090" y="0"/>
                    </a:lnTo>
                    <a:lnTo>
                      <a:pt x="0" y="1607820"/>
                    </a:lnTo>
                    <a:lnTo>
                      <a:pt x="0" y="1680210"/>
                    </a:lnTo>
                    <a:lnTo>
                      <a:pt x="1681480" y="0"/>
                    </a:lnTo>
                    <a:close/>
                    <a:moveTo>
                      <a:pt x="1390650" y="0"/>
                    </a:moveTo>
                    <a:lnTo>
                      <a:pt x="1318260" y="0"/>
                    </a:lnTo>
                    <a:lnTo>
                      <a:pt x="0" y="1318260"/>
                    </a:lnTo>
                    <a:lnTo>
                      <a:pt x="0" y="1390650"/>
                    </a:lnTo>
                    <a:lnTo>
                      <a:pt x="1390650" y="0"/>
                    </a:lnTo>
                    <a:close/>
                    <a:moveTo>
                      <a:pt x="1245870" y="0"/>
                    </a:moveTo>
                    <a:lnTo>
                      <a:pt x="1173480" y="0"/>
                    </a:lnTo>
                    <a:lnTo>
                      <a:pt x="0" y="1173480"/>
                    </a:lnTo>
                    <a:lnTo>
                      <a:pt x="0" y="1245870"/>
                    </a:lnTo>
                    <a:lnTo>
                      <a:pt x="1245870" y="0"/>
                    </a:lnTo>
                    <a:close/>
                    <a:moveTo>
                      <a:pt x="1826260" y="0"/>
                    </a:moveTo>
                    <a:lnTo>
                      <a:pt x="1753870" y="0"/>
                    </a:lnTo>
                    <a:lnTo>
                      <a:pt x="0" y="1753870"/>
                    </a:lnTo>
                    <a:lnTo>
                      <a:pt x="0" y="1826260"/>
                    </a:lnTo>
                    <a:lnTo>
                      <a:pt x="1826260" y="0"/>
                    </a:lnTo>
                    <a:close/>
                    <a:moveTo>
                      <a:pt x="2260600" y="0"/>
                    </a:moveTo>
                    <a:lnTo>
                      <a:pt x="2188210" y="0"/>
                    </a:lnTo>
                    <a:lnTo>
                      <a:pt x="0" y="2188210"/>
                    </a:lnTo>
                    <a:lnTo>
                      <a:pt x="0" y="2260600"/>
                    </a:lnTo>
                    <a:lnTo>
                      <a:pt x="2260600" y="0"/>
                    </a:lnTo>
                    <a:close/>
                    <a:moveTo>
                      <a:pt x="2551430" y="0"/>
                    </a:moveTo>
                    <a:lnTo>
                      <a:pt x="2479040" y="0"/>
                    </a:lnTo>
                    <a:lnTo>
                      <a:pt x="0" y="2479040"/>
                    </a:lnTo>
                    <a:lnTo>
                      <a:pt x="0" y="2551430"/>
                    </a:lnTo>
                    <a:lnTo>
                      <a:pt x="2551430" y="0"/>
                    </a:lnTo>
                    <a:close/>
                    <a:moveTo>
                      <a:pt x="2405380" y="0"/>
                    </a:moveTo>
                    <a:lnTo>
                      <a:pt x="2332990" y="0"/>
                    </a:lnTo>
                    <a:lnTo>
                      <a:pt x="0" y="2332990"/>
                    </a:lnTo>
                    <a:lnTo>
                      <a:pt x="0" y="2405380"/>
                    </a:lnTo>
                    <a:lnTo>
                      <a:pt x="2405380" y="0"/>
                    </a:lnTo>
                    <a:close/>
                    <a:moveTo>
                      <a:pt x="2115820" y="0"/>
                    </a:moveTo>
                    <a:lnTo>
                      <a:pt x="2043430" y="0"/>
                    </a:lnTo>
                    <a:lnTo>
                      <a:pt x="0" y="2043430"/>
                    </a:lnTo>
                    <a:lnTo>
                      <a:pt x="0" y="2115820"/>
                    </a:lnTo>
                    <a:lnTo>
                      <a:pt x="2115820" y="0"/>
                    </a:lnTo>
                    <a:close/>
                    <a:moveTo>
                      <a:pt x="375920" y="0"/>
                    </a:moveTo>
                    <a:lnTo>
                      <a:pt x="303530" y="0"/>
                    </a:lnTo>
                    <a:lnTo>
                      <a:pt x="0" y="303530"/>
                    </a:lnTo>
                    <a:lnTo>
                      <a:pt x="0" y="375920"/>
                    </a:lnTo>
                    <a:lnTo>
                      <a:pt x="375920" y="0"/>
                    </a:lnTo>
                    <a:close/>
                    <a:moveTo>
                      <a:pt x="1101090" y="0"/>
                    </a:moveTo>
                    <a:lnTo>
                      <a:pt x="1028700" y="0"/>
                    </a:lnTo>
                    <a:lnTo>
                      <a:pt x="0" y="1028700"/>
                    </a:lnTo>
                    <a:lnTo>
                      <a:pt x="0" y="1101090"/>
                    </a:lnTo>
                    <a:lnTo>
                      <a:pt x="1101090" y="0"/>
                    </a:lnTo>
                    <a:close/>
                    <a:moveTo>
                      <a:pt x="2653030" y="0"/>
                    </a:moveTo>
                    <a:lnTo>
                      <a:pt x="2623820" y="0"/>
                    </a:lnTo>
                    <a:lnTo>
                      <a:pt x="0" y="2623820"/>
                    </a:lnTo>
                    <a:lnTo>
                      <a:pt x="0" y="2653030"/>
                    </a:lnTo>
                    <a:lnTo>
                      <a:pt x="43180" y="2653030"/>
                    </a:lnTo>
                    <a:lnTo>
                      <a:pt x="2653030" y="43180"/>
                    </a:lnTo>
                    <a:lnTo>
                      <a:pt x="2653030" y="0"/>
                    </a:lnTo>
                    <a:close/>
                    <a:moveTo>
                      <a:pt x="520700" y="0"/>
                    </a:moveTo>
                    <a:lnTo>
                      <a:pt x="448310" y="0"/>
                    </a:lnTo>
                    <a:lnTo>
                      <a:pt x="0" y="448310"/>
                    </a:lnTo>
                    <a:lnTo>
                      <a:pt x="0" y="520700"/>
                    </a:lnTo>
                    <a:lnTo>
                      <a:pt x="520700" y="0"/>
                    </a:lnTo>
                    <a:close/>
                    <a:moveTo>
                      <a:pt x="85090" y="0"/>
                    </a:moveTo>
                    <a:lnTo>
                      <a:pt x="12700" y="0"/>
                    </a:lnTo>
                    <a:lnTo>
                      <a:pt x="0" y="12700"/>
                    </a:lnTo>
                    <a:lnTo>
                      <a:pt x="0" y="85090"/>
                    </a:lnTo>
                    <a:lnTo>
                      <a:pt x="85090" y="0"/>
                    </a:lnTo>
                    <a:close/>
                    <a:moveTo>
                      <a:pt x="231140" y="0"/>
                    </a:moveTo>
                    <a:lnTo>
                      <a:pt x="158750" y="0"/>
                    </a:lnTo>
                    <a:lnTo>
                      <a:pt x="0" y="157480"/>
                    </a:lnTo>
                    <a:lnTo>
                      <a:pt x="0" y="229870"/>
                    </a:lnTo>
                    <a:lnTo>
                      <a:pt x="231140" y="0"/>
                    </a:lnTo>
                    <a:close/>
                    <a:moveTo>
                      <a:pt x="0" y="956310"/>
                    </a:moveTo>
                    <a:lnTo>
                      <a:pt x="956310" y="0"/>
                    </a:lnTo>
                    <a:lnTo>
                      <a:pt x="883920" y="0"/>
                    </a:lnTo>
                    <a:lnTo>
                      <a:pt x="0" y="882650"/>
                    </a:lnTo>
                    <a:lnTo>
                      <a:pt x="0" y="956310"/>
                    </a:lnTo>
                    <a:close/>
                    <a:moveTo>
                      <a:pt x="665480" y="0"/>
                    </a:moveTo>
                    <a:lnTo>
                      <a:pt x="593090" y="0"/>
                    </a:lnTo>
                    <a:lnTo>
                      <a:pt x="0" y="593090"/>
                    </a:lnTo>
                    <a:lnTo>
                      <a:pt x="0" y="665480"/>
                    </a:lnTo>
                    <a:lnTo>
                      <a:pt x="665480" y="0"/>
                    </a:lnTo>
                    <a:close/>
                    <a:moveTo>
                      <a:pt x="810260" y="0"/>
                    </a:moveTo>
                    <a:lnTo>
                      <a:pt x="737870" y="0"/>
                    </a:lnTo>
                    <a:lnTo>
                      <a:pt x="0" y="737870"/>
                    </a:lnTo>
                    <a:lnTo>
                      <a:pt x="0" y="810260"/>
                    </a:lnTo>
                    <a:lnTo>
                      <a:pt x="810260" y="0"/>
                    </a:lnTo>
                    <a:close/>
                    <a:moveTo>
                      <a:pt x="1971040" y="0"/>
                    </a:moveTo>
                    <a:lnTo>
                      <a:pt x="1898650" y="0"/>
                    </a:lnTo>
                    <a:lnTo>
                      <a:pt x="0" y="1898650"/>
                    </a:lnTo>
                    <a:lnTo>
                      <a:pt x="0" y="1971040"/>
                    </a:lnTo>
                    <a:lnTo>
                      <a:pt x="1971040" y="0"/>
                    </a:lnTo>
                    <a:close/>
                    <a:moveTo>
                      <a:pt x="2653030" y="1783080"/>
                    </a:moveTo>
                    <a:lnTo>
                      <a:pt x="2653030" y="1710690"/>
                    </a:lnTo>
                    <a:lnTo>
                      <a:pt x="1710690" y="2653030"/>
                    </a:lnTo>
                    <a:lnTo>
                      <a:pt x="1783080" y="2653030"/>
                    </a:lnTo>
                    <a:lnTo>
                      <a:pt x="2653030" y="1783080"/>
                    </a:lnTo>
                    <a:close/>
                    <a:moveTo>
                      <a:pt x="2653030" y="1927860"/>
                    </a:moveTo>
                    <a:lnTo>
                      <a:pt x="2653030" y="1855470"/>
                    </a:lnTo>
                    <a:lnTo>
                      <a:pt x="1855470" y="2653030"/>
                    </a:lnTo>
                    <a:lnTo>
                      <a:pt x="1927860" y="2653030"/>
                    </a:lnTo>
                    <a:lnTo>
                      <a:pt x="2653030" y="1927860"/>
                    </a:lnTo>
                    <a:close/>
                    <a:moveTo>
                      <a:pt x="2653030" y="2072640"/>
                    </a:moveTo>
                    <a:lnTo>
                      <a:pt x="2653030" y="2000250"/>
                    </a:lnTo>
                    <a:lnTo>
                      <a:pt x="2000250" y="2653030"/>
                    </a:lnTo>
                    <a:lnTo>
                      <a:pt x="2072640" y="2653030"/>
                    </a:lnTo>
                    <a:lnTo>
                      <a:pt x="2653030" y="2072640"/>
                    </a:lnTo>
                    <a:close/>
                    <a:moveTo>
                      <a:pt x="2653030" y="1638300"/>
                    </a:moveTo>
                    <a:lnTo>
                      <a:pt x="2653030" y="1565910"/>
                    </a:lnTo>
                    <a:lnTo>
                      <a:pt x="1564640" y="2654300"/>
                    </a:lnTo>
                    <a:lnTo>
                      <a:pt x="1637030" y="2654300"/>
                    </a:lnTo>
                    <a:lnTo>
                      <a:pt x="2653030" y="1638300"/>
                    </a:lnTo>
                    <a:close/>
                    <a:moveTo>
                      <a:pt x="2217420" y="2653030"/>
                    </a:moveTo>
                    <a:lnTo>
                      <a:pt x="2653030" y="2217420"/>
                    </a:lnTo>
                    <a:lnTo>
                      <a:pt x="2653030" y="2145030"/>
                    </a:lnTo>
                    <a:lnTo>
                      <a:pt x="2145030" y="2653030"/>
                    </a:lnTo>
                    <a:lnTo>
                      <a:pt x="2217420" y="2653030"/>
                    </a:lnTo>
                    <a:close/>
                    <a:moveTo>
                      <a:pt x="2653030" y="2580640"/>
                    </a:moveTo>
                    <a:lnTo>
                      <a:pt x="2580640" y="2653030"/>
                    </a:lnTo>
                    <a:lnTo>
                      <a:pt x="2653030" y="2653030"/>
                    </a:lnTo>
                    <a:lnTo>
                      <a:pt x="2653030" y="2580640"/>
                    </a:lnTo>
                    <a:close/>
                    <a:moveTo>
                      <a:pt x="2653030" y="2508250"/>
                    </a:moveTo>
                    <a:lnTo>
                      <a:pt x="2653030" y="2435860"/>
                    </a:lnTo>
                    <a:lnTo>
                      <a:pt x="2435860" y="2653030"/>
                    </a:lnTo>
                    <a:lnTo>
                      <a:pt x="2508250" y="2653030"/>
                    </a:lnTo>
                    <a:lnTo>
                      <a:pt x="2653030" y="2508250"/>
                    </a:lnTo>
                    <a:close/>
                    <a:moveTo>
                      <a:pt x="2653030" y="2363470"/>
                    </a:moveTo>
                    <a:lnTo>
                      <a:pt x="2653030" y="2291080"/>
                    </a:lnTo>
                    <a:lnTo>
                      <a:pt x="2291080" y="2653030"/>
                    </a:lnTo>
                    <a:lnTo>
                      <a:pt x="2363470" y="2653030"/>
                    </a:lnTo>
                    <a:lnTo>
                      <a:pt x="2653030" y="2363470"/>
                    </a:lnTo>
                    <a:close/>
                    <a:moveTo>
                      <a:pt x="2653030" y="1492250"/>
                    </a:moveTo>
                    <a:lnTo>
                      <a:pt x="2653030" y="1419860"/>
                    </a:lnTo>
                    <a:lnTo>
                      <a:pt x="1419860" y="2653030"/>
                    </a:lnTo>
                    <a:lnTo>
                      <a:pt x="1492250" y="2653030"/>
                    </a:lnTo>
                    <a:lnTo>
                      <a:pt x="2653030" y="1492250"/>
                    </a:lnTo>
                    <a:close/>
                    <a:moveTo>
                      <a:pt x="2653030" y="187960"/>
                    </a:moveTo>
                    <a:lnTo>
                      <a:pt x="2653030" y="115570"/>
                    </a:lnTo>
                    <a:lnTo>
                      <a:pt x="115570" y="2653030"/>
                    </a:lnTo>
                    <a:lnTo>
                      <a:pt x="187960" y="2653030"/>
                    </a:lnTo>
                    <a:lnTo>
                      <a:pt x="2653030" y="187960"/>
                    </a:lnTo>
                    <a:close/>
                    <a:moveTo>
                      <a:pt x="2653030" y="622300"/>
                    </a:moveTo>
                    <a:lnTo>
                      <a:pt x="2653030" y="549910"/>
                    </a:lnTo>
                    <a:lnTo>
                      <a:pt x="549910" y="2653030"/>
                    </a:lnTo>
                    <a:lnTo>
                      <a:pt x="622300" y="2653030"/>
                    </a:lnTo>
                    <a:lnTo>
                      <a:pt x="2653030" y="622300"/>
                    </a:lnTo>
                    <a:close/>
                    <a:moveTo>
                      <a:pt x="2653030" y="477520"/>
                    </a:moveTo>
                    <a:lnTo>
                      <a:pt x="2653030" y="405130"/>
                    </a:lnTo>
                    <a:lnTo>
                      <a:pt x="405130" y="2653030"/>
                    </a:lnTo>
                    <a:lnTo>
                      <a:pt x="477520" y="2653030"/>
                    </a:lnTo>
                    <a:lnTo>
                      <a:pt x="2653030" y="477520"/>
                    </a:lnTo>
                    <a:close/>
                    <a:moveTo>
                      <a:pt x="2653030" y="1347470"/>
                    </a:moveTo>
                    <a:lnTo>
                      <a:pt x="2653030" y="1275080"/>
                    </a:lnTo>
                    <a:lnTo>
                      <a:pt x="1275080" y="2653030"/>
                    </a:lnTo>
                    <a:lnTo>
                      <a:pt x="1347470" y="2653030"/>
                    </a:lnTo>
                    <a:lnTo>
                      <a:pt x="2653030" y="1347470"/>
                    </a:lnTo>
                    <a:close/>
                    <a:moveTo>
                      <a:pt x="2653030" y="767080"/>
                    </a:moveTo>
                    <a:lnTo>
                      <a:pt x="2653030" y="694690"/>
                    </a:lnTo>
                    <a:lnTo>
                      <a:pt x="694690" y="2653030"/>
                    </a:lnTo>
                    <a:lnTo>
                      <a:pt x="767080" y="2653030"/>
                    </a:lnTo>
                    <a:lnTo>
                      <a:pt x="2653030" y="767080"/>
                    </a:lnTo>
                    <a:close/>
                    <a:moveTo>
                      <a:pt x="2653030" y="332740"/>
                    </a:moveTo>
                    <a:lnTo>
                      <a:pt x="2653030" y="260350"/>
                    </a:lnTo>
                    <a:lnTo>
                      <a:pt x="260350" y="2653030"/>
                    </a:lnTo>
                    <a:lnTo>
                      <a:pt x="332740" y="2653030"/>
                    </a:lnTo>
                    <a:lnTo>
                      <a:pt x="2653030" y="332740"/>
                    </a:lnTo>
                    <a:close/>
                    <a:moveTo>
                      <a:pt x="2653030" y="1202690"/>
                    </a:moveTo>
                    <a:lnTo>
                      <a:pt x="2653030" y="1130300"/>
                    </a:lnTo>
                    <a:lnTo>
                      <a:pt x="1130300" y="2653030"/>
                    </a:lnTo>
                    <a:lnTo>
                      <a:pt x="1202690" y="2653030"/>
                    </a:lnTo>
                    <a:lnTo>
                      <a:pt x="2653030" y="1202690"/>
                    </a:lnTo>
                    <a:close/>
                    <a:moveTo>
                      <a:pt x="2653030" y="913130"/>
                    </a:moveTo>
                    <a:lnTo>
                      <a:pt x="2653030" y="840740"/>
                    </a:lnTo>
                    <a:lnTo>
                      <a:pt x="840740" y="2653030"/>
                    </a:lnTo>
                    <a:lnTo>
                      <a:pt x="913130" y="2653030"/>
                    </a:lnTo>
                    <a:lnTo>
                      <a:pt x="2653030" y="913130"/>
                    </a:lnTo>
                    <a:close/>
                    <a:moveTo>
                      <a:pt x="2653030" y="1057910"/>
                    </a:moveTo>
                    <a:lnTo>
                      <a:pt x="2653030" y="985520"/>
                    </a:lnTo>
                    <a:lnTo>
                      <a:pt x="985520" y="2653030"/>
                    </a:lnTo>
                    <a:lnTo>
                      <a:pt x="1057910" y="2653030"/>
                    </a:lnTo>
                    <a:lnTo>
                      <a:pt x="2653030" y="1057910"/>
                    </a:lnTo>
                    <a:close/>
                  </a:path>
                </a:pathLst>
              </a:custGeom>
              <a:solidFill>
                <a:srgbClr val="5DCAD1"/>
              </a:solidFill>
            </p:spPr>
          </p:sp>
        </p:grpSp>
        <p:grpSp>
          <p:nvGrpSpPr>
            <p:cNvPr id="10" name="Group 10"/>
            <p:cNvGrpSpPr/>
            <p:nvPr/>
          </p:nvGrpSpPr>
          <p:grpSpPr>
            <a:xfrm rot="-2700000">
              <a:off x="1599713" y="771696"/>
              <a:ext cx="3726078" cy="3726078"/>
              <a:chOff x="0" y="0"/>
              <a:chExt cx="1913890" cy="1913890"/>
            </a:xfrm>
          </p:grpSpPr>
          <p:sp>
            <p:nvSpPr>
              <p:cNvPr id="11" name="Freeform 11"/>
              <p:cNvSpPr/>
              <p:nvPr/>
            </p:nvSpPr>
            <p:spPr>
              <a:xfrm>
                <a:off x="0" y="0"/>
                <a:ext cx="1913890" cy="1913890"/>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F3CD74"/>
              </a:solidFill>
            </p:spPr>
          </p:sp>
        </p:grpSp>
      </p:grpSp>
      <p:sp>
        <p:nvSpPr>
          <p:cNvPr id="14" name="TextBox 14"/>
          <p:cNvSpPr txBox="1"/>
          <p:nvPr/>
        </p:nvSpPr>
        <p:spPr>
          <a:xfrm>
            <a:off x="4419600" y="7477898"/>
            <a:ext cx="10972799" cy="2519921"/>
          </a:xfrm>
          <a:prstGeom prst="rect">
            <a:avLst/>
          </a:prstGeom>
        </p:spPr>
        <p:txBody>
          <a:bodyPr wrap="square" lIns="0" tIns="0" rIns="0" bIns="0" rtlCol="0" anchor="t">
            <a:spAutoFit/>
          </a:bodyPr>
          <a:lstStyle/>
          <a:p>
            <a:pPr>
              <a:lnSpc>
                <a:spcPts val="5039"/>
              </a:lnSpc>
            </a:pPr>
            <a:r>
              <a:rPr lang="en-US" sz="3600" dirty="0">
                <a:solidFill>
                  <a:srgbClr val="5DCAD1"/>
                </a:solidFill>
                <a:latin typeface="Glacial Indifference"/>
              </a:rPr>
              <a:t>Team Members:  Abhay Rajpoot (100180101)</a:t>
            </a:r>
          </a:p>
          <a:p>
            <a:pPr>
              <a:lnSpc>
                <a:spcPts val="5039"/>
              </a:lnSpc>
            </a:pPr>
            <a:r>
              <a:rPr lang="en-US" sz="3600" dirty="0">
                <a:solidFill>
                  <a:srgbClr val="5DCAD1"/>
                </a:solidFill>
                <a:latin typeface="Glacial Indifference"/>
              </a:rPr>
              <a:t>                          Himanshu Gupta (100180164)</a:t>
            </a:r>
          </a:p>
          <a:p>
            <a:pPr>
              <a:lnSpc>
                <a:spcPts val="5039"/>
              </a:lnSpc>
            </a:pPr>
            <a:r>
              <a:rPr lang="en-US" sz="3600" dirty="0">
                <a:solidFill>
                  <a:srgbClr val="5DCAD1"/>
                </a:solidFill>
                <a:latin typeface="Glacial Indifference"/>
              </a:rPr>
              <a:t>                          Jay Kumar Yadav(100180128)</a:t>
            </a:r>
          </a:p>
          <a:p>
            <a:pPr>
              <a:lnSpc>
                <a:spcPts val="5039"/>
              </a:lnSpc>
            </a:pPr>
            <a:endParaRPr lang="en-US" sz="3600" dirty="0">
              <a:solidFill>
                <a:srgbClr val="5DCAD1"/>
              </a:solidFill>
              <a:latin typeface="Glacial Indifference"/>
            </a:endParaRPr>
          </a:p>
        </p:txBody>
      </p:sp>
      <p:sp>
        <p:nvSpPr>
          <p:cNvPr id="16" name="TextBox 16"/>
          <p:cNvSpPr txBox="1"/>
          <p:nvPr/>
        </p:nvSpPr>
        <p:spPr>
          <a:xfrm>
            <a:off x="5029200" y="3384974"/>
            <a:ext cx="11998907" cy="1077859"/>
          </a:xfrm>
          <a:prstGeom prst="rect">
            <a:avLst/>
          </a:prstGeom>
        </p:spPr>
        <p:txBody>
          <a:bodyPr lIns="0" tIns="0" rIns="0" bIns="0" rtlCol="0" anchor="t">
            <a:spAutoFit/>
          </a:bodyPr>
          <a:lstStyle/>
          <a:p>
            <a:pPr algn="ctr">
              <a:lnSpc>
                <a:spcPts val="4220"/>
              </a:lnSpc>
            </a:pPr>
            <a:r>
              <a:rPr lang="en-US" sz="4220" spc="422" dirty="0">
                <a:solidFill>
                  <a:srgbClr val="F3CD74"/>
                </a:solidFill>
                <a:latin typeface="Glacial Indifference Bold"/>
              </a:rPr>
              <a:t>PROBLEM STATEMENT: </a:t>
            </a:r>
          </a:p>
          <a:p>
            <a:pPr algn="ctr">
              <a:lnSpc>
                <a:spcPts val="4220"/>
              </a:lnSpc>
            </a:pPr>
            <a:r>
              <a:rPr lang="en-US" sz="4220" spc="422" dirty="0">
                <a:solidFill>
                  <a:srgbClr val="F3CD74"/>
                </a:solidFill>
                <a:latin typeface="Glacial Indifference Bold"/>
              </a:rPr>
              <a:t>MENTORSHIP SOFTWARE FOR BUSINESS</a:t>
            </a:r>
          </a:p>
        </p:txBody>
      </p:sp>
      <p:sp>
        <p:nvSpPr>
          <p:cNvPr id="17" name="TextBox 16">
            <a:extLst>
              <a:ext uri="{FF2B5EF4-FFF2-40B4-BE49-F238E27FC236}">
                <a16:creationId xmlns:a16="http://schemas.microsoft.com/office/drawing/2014/main" id="{8DF0BF63-7CAB-4576-96E8-39472184C856}"/>
              </a:ext>
            </a:extLst>
          </p:cNvPr>
          <p:cNvSpPr txBox="1"/>
          <p:nvPr/>
        </p:nvSpPr>
        <p:spPr>
          <a:xfrm>
            <a:off x="5167747" y="857778"/>
            <a:ext cx="11390076" cy="1938992"/>
          </a:xfrm>
          <a:prstGeom prst="rect">
            <a:avLst/>
          </a:prstGeom>
          <a:noFill/>
        </p:spPr>
        <p:txBody>
          <a:bodyPr wrap="square" rtlCol="0">
            <a:spAutoFit/>
          </a:bodyPr>
          <a:lstStyle/>
          <a:p>
            <a:pPr algn="ctr"/>
            <a:r>
              <a:rPr lang="en-US" sz="6000" dirty="0">
                <a:solidFill>
                  <a:schemeClr val="bg2">
                    <a:lumMod val="50000"/>
                  </a:schemeClr>
                </a:solidFill>
                <a:latin typeface="Abril Fatface" panose="020B0604020202020204" charset="0"/>
              </a:rPr>
              <a:t>BUSINESS MENTORSHIP SOFTWARE </a:t>
            </a:r>
            <a:endParaRPr lang="en-IN" sz="6000" dirty="0">
              <a:solidFill>
                <a:schemeClr val="bg2">
                  <a:lumMod val="50000"/>
                </a:schemeClr>
              </a:solidFill>
              <a:latin typeface="Abril Fatface" panose="020B0604020202020204" charset="0"/>
            </a:endParaRPr>
          </a:p>
        </p:txBody>
      </p:sp>
    </p:spTree>
  </p:cSld>
  <p:clrMapOvr>
    <a:masterClrMapping/>
  </p:clrMapOvr>
  <p:transition spd="slow">
    <p:randomBar dir="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9A951D0-D4B8-4BD6-807B-812871EAD7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Tree>
    <p:extLst>
      <p:ext uri="{BB962C8B-B14F-4D97-AF65-F5344CB8AC3E}">
        <p14:creationId xmlns:p14="http://schemas.microsoft.com/office/powerpoint/2010/main" val="3652899696"/>
      </p:ext>
    </p:extLst>
  </p:cSld>
  <p:clrMapOvr>
    <a:masterClrMapping/>
  </p:clrMapOvr>
  <p:transition spd="slow">
    <p:randomBar dir="vert"/>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5DCAD1"/>
        </a:solidFill>
        <a:effectLst/>
      </p:bgPr>
    </p:bg>
    <p:spTree>
      <p:nvGrpSpPr>
        <p:cNvPr id="1" name=""/>
        <p:cNvGrpSpPr/>
        <p:nvPr/>
      </p:nvGrpSpPr>
      <p:grpSpPr>
        <a:xfrm>
          <a:off x="0" y="0"/>
          <a:ext cx="0" cy="0"/>
          <a:chOff x="0" y="0"/>
          <a:chExt cx="0" cy="0"/>
        </a:xfrm>
      </p:grpSpPr>
      <p:grpSp>
        <p:nvGrpSpPr>
          <p:cNvPr id="2" name="Group 2"/>
          <p:cNvGrpSpPr/>
          <p:nvPr/>
        </p:nvGrpSpPr>
        <p:grpSpPr>
          <a:xfrm>
            <a:off x="-1493311" y="-679396"/>
            <a:ext cx="4011838" cy="3416193"/>
            <a:chOff x="0" y="0"/>
            <a:chExt cx="5349117" cy="4554924"/>
          </a:xfrm>
        </p:grpSpPr>
        <p:grpSp>
          <p:nvGrpSpPr>
            <p:cNvPr id="3" name="Group 3"/>
            <p:cNvGrpSpPr>
              <a:grpSpLocks noChangeAspect="1"/>
            </p:cNvGrpSpPr>
            <p:nvPr/>
          </p:nvGrpSpPr>
          <p:grpSpPr>
            <a:xfrm>
              <a:off x="0" y="0"/>
              <a:ext cx="4554924" cy="4554924"/>
              <a:chOff x="0" y="0"/>
              <a:chExt cx="2787650" cy="2787650"/>
            </a:xfrm>
          </p:grpSpPr>
          <p:sp>
            <p:nvSpPr>
              <p:cNvPr id="4" name="Freeform 4"/>
              <p:cNvSpPr/>
              <p:nvPr/>
            </p:nvSpPr>
            <p:spPr>
              <a:xfrm>
                <a:off x="0" y="0"/>
                <a:ext cx="2787650" cy="2787650"/>
              </a:xfrm>
              <a:custGeom>
                <a:avLst/>
                <a:gdLst/>
                <a:ahLst/>
                <a:cxnLst/>
                <a:rect l="l" t="t" r="r" b="b"/>
                <a:pathLst>
                  <a:path w="2787650" h="2787650">
                    <a:moveTo>
                      <a:pt x="81280" y="1861820"/>
                    </a:moveTo>
                    <a:cubicBezTo>
                      <a:pt x="73660" y="1841500"/>
                      <a:pt x="67310" y="1819910"/>
                      <a:pt x="60960" y="1799590"/>
                    </a:cubicBezTo>
                    <a:lnTo>
                      <a:pt x="1800860" y="59690"/>
                    </a:lnTo>
                    <a:cubicBezTo>
                      <a:pt x="1821180" y="66040"/>
                      <a:pt x="1842770" y="72390"/>
                      <a:pt x="1863090" y="80010"/>
                    </a:cubicBezTo>
                    <a:lnTo>
                      <a:pt x="81280" y="1861820"/>
                    </a:lnTo>
                    <a:close/>
                    <a:moveTo>
                      <a:pt x="1597660" y="15240"/>
                    </a:moveTo>
                    <a:cubicBezTo>
                      <a:pt x="1573530" y="11430"/>
                      <a:pt x="1548130" y="8890"/>
                      <a:pt x="1524000" y="6350"/>
                    </a:cubicBezTo>
                    <a:lnTo>
                      <a:pt x="6350" y="1524000"/>
                    </a:lnTo>
                    <a:cubicBezTo>
                      <a:pt x="8890" y="1548130"/>
                      <a:pt x="11430" y="1573530"/>
                      <a:pt x="15240" y="1597660"/>
                    </a:cubicBezTo>
                    <a:lnTo>
                      <a:pt x="1597660" y="15240"/>
                    </a:lnTo>
                    <a:close/>
                    <a:moveTo>
                      <a:pt x="2189480" y="248920"/>
                    </a:moveTo>
                    <a:cubicBezTo>
                      <a:pt x="2172970" y="237490"/>
                      <a:pt x="2156460" y="226060"/>
                      <a:pt x="2139950" y="215900"/>
                    </a:cubicBezTo>
                    <a:lnTo>
                      <a:pt x="215900" y="2139950"/>
                    </a:lnTo>
                    <a:cubicBezTo>
                      <a:pt x="226060" y="2156460"/>
                      <a:pt x="237490" y="2172970"/>
                      <a:pt x="248920" y="2189480"/>
                    </a:cubicBezTo>
                    <a:lnTo>
                      <a:pt x="2189480" y="248920"/>
                    </a:lnTo>
                    <a:close/>
                    <a:moveTo>
                      <a:pt x="1979930" y="128270"/>
                    </a:moveTo>
                    <a:cubicBezTo>
                      <a:pt x="1960880" y="119380"/>
                      <a:pt x="1941830" y="110490"/>
                      <a:pt x="1922780" y="102870"/>
                    </a:cubicBezTo>
                    <a:lnTo>
                      <a:pt x="104140" y="1921510"/>
                    </a:lnTo>
                    <a:cubicBezTo>
                      <a:pt x="111760" y="1940560"/>
                      <a:pt x="120650" y="1959610"/>
                      <a:pt x="129540" y="1978660"/>
                    </a:cubicBezTo>
                    <a:lnTo>
                      <a:pt x="1979930" y="128270"/>
                    </a:lnTo>
                    <a:close/>
                    <a:moveTo>
                      <a:pt x="2087880" y="185420"/>
                    </a:moveTo>
                    <a:cubicBezTo>
                      <a:pt x="2070100" y="175260"/>
                      <a:pt x="2052320" y="165100"/>
                      <a:pt x="2034540" y="156210"/>
                    </a:cubicBezTo>
                    <a:lnTo>
                      <a:pt x="154940" y="2035810"/>
                    </a:lnTo>
                    <a:cubicBezTo>
                      <a:pt x="163830" y="2053590"/>
                      <a:pt x="173990" y="2071370"/>
                      <a:pt x="184150" y="2089150"/>
                    </a:cubicBezTo>
                    <a:lnTo>
                      <a:pt x="2087880" y="185420"/>
                    </a:lnTo>
                    <a:close/>
                    <a:moveTo>
                      <a:pt x="834390" y="116840"/>
                    </a:moveTo>
                    <a:cubicBezTo>
                      <a:pt x="774700" y="143510"/>
                      <a:pt x="716280" y="173990"/>
                      <a:pt x="660400" y="208280"/>
                    </a:cubicBezTo>
                    <a:lnTo>
                      <a:pt x="208280" y="660400"/>
                    </a:lnTo>
                    <a:cubicBezTo>
                      <a:pt x="172720" y="716280"/>
                      <a:pt x="142240" y="774700"/>
                      <a:pt x="116840" y="834390"/>
                    </a:cubicBezTo>
                    <a:lnTo>
                      <a:pt x="834390" y="116840"/>
                    </a:lnTo>
                    <a:close/>
                    <a:moveTo>
                      <a:pt x="1363980" y="0"/>
                    </a:moveTo>
                    <a:lnTo>
                      <a:pt x="0" y="1363980"/>
                    </a:lnTo>
                    <a:cubicBezTo>
                      <a:pt x="0" y="1391920"/>
                      <a:pt x="0" y="1418590"/>
                      <a:pt x="1270" y="1446530"/>
                    </a:cubicBezTo>
                    <a:lnTo>
                      <a:pt x="1445260" y="1270"/>
                    </a:lnTo>
                    <a:cubicBezTo>
                      <a:pt x="1418590" y="0"/>
                      <a:pt x="1390650" y="0"/>
                      <a:pt x="1363980" y="0"/>
                    </a:cubicBezTo>
                    <a:close/>
                    <a:moveTo>
                      <a:pt x="2787650" y="1386840"/>
                    </a:moveTo>
                    <a:lnTo>
                      <a:pt x="1386840" y="2787650"/>
                    </a:lnTo>
                    <a:cubicBezTo>
                      <a:pt x="1414780" y="2787650"/>
                      <a:pt x="1443990" y="2787650"/>
                      <a:pt x="1471930" y="2785110"/>
                    </a:cubicBezTo>
                    <a:lnTo>
                      <a:pt x="2785110" y="1471930"/>
                    </a:lnTo>
                    <a:cubicBezTo>
                      <a:pt x="2786380" y="1443990"/>
                      <a:pt x="2787650" y="1414780"/>
                      <a:pt x="2787650" y="1386840"/>
                    </a:cubicBezTo>
                    <a:close/>
                    <a:moveTo>
                      <a:pt x="2283460" y="321310"/>
                    </a:moveTo>
                    <a:cubicBezTo>
                      <a:pt x="2268220" y="308610"/>
                      <a:pt x="2252980" y="295910"/>
                      <a:pt x="2237740" y="284480"/>
                    </a:cubicBezTo>
                    <a:lnTo>
                      <a:pt x="284480" y="2237740"/>
                    </a:lnTo>
                    <a:cubicBezTo>
                      <a:pt x="295910" y="2252980"/>
                      <a:pt x="308610" y="2268220"/>
                      <a:pt x="321310" y="2283460"/>
                    </a:cubicBezTo>
                    <a:lnTo>
                      <a:pt x="2283460" y="321310"/>
                    </a:lnTo>
                    <a:close/>
                    <a:moveTo>
                      <a:pt x="1276350" y="5080"/>
                    </a:moveTo>
                    <a:cubicBezTo>
                      <a:pt x="1244600" y="7620"/>
                      <a:pt x="1214120" y="11430"/>
                      <a:pt x="1182370" y="16510"/>
                    </a:cubicBezTo>
                    <a:lnTo>
                      <a:pt x="16510" y="1182370"/>
                    </a:lnTo>
                    <a:cubicBezTo>
                      <a:pt x="11430" y="1214120"/>
                      <a:pt x="7620" y="1244600"/>
                      <a:pt x="5080" y="1276350"/>
                    </a:cubicBezTo>
                    <a:lnTo>
                      <a:pt x="1276350" y="5080"/>
                    </a:lnTo>
                    <a:close/>
                    <a:moveTo>
                      <a:pt x="1080770" y="35560"/>
                    </a:moveTo>
                    <a:cubicBezTo>
                      <a:pt x="1042670" y="44450"/>
                      <a:pt x="1004570" y="54610"/>
                      <a:pt x="966470" y="67310"/>
                    </a:cubicBezTo>
                    <a:lnTo>
                      <a:pt x="66040" y="966470"/>
                    </a:lnTo>
                    <a:cubicBezTo>
                      <a:pt x="54610" y="1004570"/>
                      <a:pt x="43180" y="1041400"/>
                      <a:pt x="34290" y="1080770"/>
                    </a:cubicBezTo>
                    <a:lnTo>
                      <a:pt x="1080770" y="35560"/>
                    </a:lnTo>
                    <a:close/>
                    <a:moveTo>
                      <a:pt x="1734820" y="41910"/>
                    </a:moveTo>
                    <a:cubicBezTo>
                      <a:pt x="1711960" y="36830"/>
                      <a:pt x="1690370" y="31750"/>
                      <a:pt x="1667510" y="26670"/>
                    </a:cubicBezTo>
                    <a:lnTo>
                      <a:pt x="26670" y="1667510"/>
                    </a:lnTo>
                    <a:cubicBezTo>
                      <a:pt x="31750" y="1690370"/>
                      <a:pt x="36830" y="1711960"/>
                      <a:pt x="41910" y="1734820"/>
                    </a:cubicBezTo>
                    <a:lnTo>
                      <a:pt x="1734820" y="41910"/>
                    </a:lnTo>
                    <a:close/>
                    <a:moveTo>
                      <a:pt x="2762250" y="1659890"/>
                    </a:moveTo>
                    <a:cubicBezTo>
                      <a:pt x="2768600" y="1626870"/>
                      <a:pt x="2773680" y="1595120"/>
                      <a:pt x="2777490" y="1562100"/>
                    </a:cubicBezTo>
                    <a:lnTo>
                      <a:pt x="1562100" y="2777490"/>
                    </a:lnTo>
                    <a:cubicBezTo>
                      <a:pt x="1595120" y="2773680"/>
                      <a:pt x="1628140" y="2768600"/>
                      <a:pt x="1659890" y="2762250"/>
                    </a:cubicBezTo>
                    <a:lnTo>
                      <a:pt x="2762250" y="1659890"/>
                    </a:lnTo>
                    <a:close/>
                    <a:moveTo>
                      <a:pt x="2785110" y="1306830"/>
                    </a:moveTo>
                    <a:cubicBezTo>
                      <a:pt x="2783840" y="1281430"/>
                      <a:pt x="2781300" y="1256030"/>
                      <a:pt x="2778760" y="1230630"/>
                    </a:cubicBezTo>
                    <a:lnTo>
                      <a:pt x="1230630" y="2777490"/>
                    </a:lnTo>
                    <a:cubicBezTo>
                      <a:pt x="1256030" y="2780030"/>
                      <a:pt x="1281430" y="2782570"/>
                      <a:pt x="1306830" y="2783840"/>
                    </a:cubicBezTo>
                    <a:lnTo>
                      <a:pt x="2785110" y="1306830"/>
                    </a:lnTo>
                    <a:close/>
                    <a:moveTo>
                      <a:pt x="2767330" y="1158240"/>
                    </a:moveTo>
                    <a:cubicBezTo>
                      <a:pt x="2763520" y="1135380"/>
                      <a:pt x="2758440" y="1112520"/>
                      <a:pt x="2753360" y="1089660"/>
                    </a:cubicBezTo>
                    <a:lnTo>
                      <a:pt x="1088390" y="2753360"/>
                    </a:lnTo>
                    <a:cubicBezTo>
                      <a:pt x="1111250" y="2758440"/>
                      <a:pt x="1134110" y="2763520"/>
                      <a:pt x="1156970" y="2767330"/>
                    </a:cubicBezTo>
                    <a:lnTo>
                      <a:pt x="2767330" y="1158240"/>
                    </a:lnTo>
                    <a:close/>
                    <a:moveTo>
                      <a:pt x="2369820" y="398780"/>
                    </a:moveTo>
                    <a:cubicBezTo>
                      <a:pt x="2355850" y="384810"/>
                      <a:pt x="2341880" y="372110"/>
                      <a:pt x="2327910" y="358140"/>
                    </a:cubicBezTo>
                    <a:lnTo>
                      <a:pt x="359410" y="2326640"/>
                    </a:lnTo>
                    <a:cubicBezTo>
                      <a:pt x="372110" y="2340610"/>
                      <a:pt x="386080" y="2354580"/>
                      <a:pt x="400050" y="2368550"/>
                    </a:cubicBezTo>
                    <a:lnTo>
                      <a:pt x="2369820" y="398780"/>
                    </a:lnTo>
                    <a:close/>
                    <a:moveTo>
                      <a:pt x="2451100" y="2301240"/>
                    </a:moveTo>
                    <a:cubicBezTo>
                      <a:pt x="2520950" y="2219960"/>
                      <a:pt x="2579370" y="2133600"/>
                      <a:pt x="2627630" y="2042160"/>
                    </a:cubicBezTo>
                    <a:lnTo>
                      <a:pt x="2042160" y="2627630"/>
                    </a:lnTo>
                    <a:cubicBezTo>
                      <a:pt x="2133600" y="2579370"/>
                      <a:pt x="2219960" y="2520950"/>
                      <a:pt x="2301240" y="2451100"/>
                    </a:cubicBezTo>
                    <a:lnTo>
                      <a:pt x="2451100" y="2301240"/>
                    </a:lnTo>
                    <a:close/>
                    <a:moveTo>
                      <a:pt x="2736850" y="1023620"/>
                    </a:moveTo>
                    <a:cubicBezTo>
                      <a:pt x="2730500" y="1002030"/>
                      <a:pt x="2724150" y="981710"/>
                      <a:pt x="2717800" y="960120"/>
                    </a:cubicBezTo>
                    <a:lnTo>
                      <a:pt x="960120" y="2717800"/>
                    </a:lnTo>
                    <a:cubicBezTo>
                      <a:pt x="981710" y="2724150"/>
                      <a:pt x="1002030" y="2730500"/>
                      <a:pt x="1023620" y="2736850"/>
                    </a:cubicBezTo>
                    <a:lnTo>
                      <a:pt x="2736850" y="1023620"/>
                    </a:lnTo>
                    <a:close/>
                    <a:moveTo>
                      <a:pt x="2696210" y="1892300"/>
                    </a:moveTo>
                    <a:cubicBezTo>
                      <a:pt x="2711450" y="1851660"/>
                      <a:pt x="2725420" y="1811020"/>
                      <a:pt x="2736850" y="1769110"/>
                    </a:cubicBezTo>
                    <a:lnTo>
                      <a:pt x="1769110" y="2736850"/>
                    </a:lnTo>
                    <a:cubicBezTo>
                      <a:pt x="1811020" y="2725420"/>
                      <a:pt x="1851660" y="2711450"/>
                      <a:pt x="1892300" y="2696210"/>
                    </a:cubicBezTo>
                    <a:lnTo>
                      <a:pt x="2696210" y="1892300"/>
                    </a:lnTo>
                    <a:close/>
                    <a:moveTo>
                      <a:pt x="2523490" y="576580"/>
                    </a:moveTo>
                    <a:cubicBezTo>
                      <a:pt x="2512060" y="561340"/>
                      <a:pt x="2500630" y="544830"/>
                      <a:pt x="2487930" y="529590"/>
                    </a:cubicBezTo>
                    <a:lnTo>
                      <a:pt x="529590" y="2486660"/>
                    </a:lnTo>
                    <a:cubicBezTo>
                      <a:pt x="544830" y="2499360"/>
                      <a:pt x="561340" y="2510790"/>
                      <a:pt x="576580" y="2522220"/>
                    </a:cubicBezTo>
                    <a:lnTo>
                      <a:pt x="2523490" y="576580"/>
                    </a:lnTo>
                    <a:close/>
                    <a:moveTo>
                      <a:pt x="2696210" y="899160"/>
                    </a:moveTo>
                    <a:cubicBezTo>
                      <a:pt x="2688590" y="878840"/>
                      <a:pt x="2680970" y="859790"/>
                      <a:pt x="2672080" y="840740"/>
                    </a:cubicBezTo>
                    <a:lnTo>
                      <a:pt x="839470" y="2673350"/>
                    </a:lnTo>
                    <a:cubicBezTo>
                      <a:pt x="858520" y="2682240"/>
                      <a:pt x="878840" y="2689860"/>
                      <a:pt x="897890" y="2697480"/>
                    </a:cubicBezTo>
                    <a:lnTo>
                      <a:pt x="2696210" y="899160"/>
                    </a:lnTo>
                    <a:close/>
                    <a:moveTo>
                      <a:pt x="2449830" y="483870"/>
                    </a:moveTo>
                    <a:cubicBezTo>
                      <a:pt x="2437130" y="468630"/>
                      <a:pt x="2424430" y="454660"/>
                      <a:pt x="2410460" y="440690"/>
                    </a:cubicBezTo>
                    <a:lnTo>
                      <a:pt x="440690" y="2410460"/>
                    </a:lnTo>
                    <a:cubicBezTo>
                      <a:pt x="454660" y="2424430"/>
                      <a:pt x="469900" y="2437130"/>
                      <a:pt x="483870" y="2449830"/>
                    </a:cubicBezTo>
                    <a:lnTo>
                      <a:pt x="2449830" y="483870"/>
                    </a:lnTo>
                    <a:close/>
                    <a:moveTo>
                      <a:pt x="2588260" y="675640"/>
                    </a:moveTo>
                    <a:cubicBezTo>
                      <a:pt x="2578100" y="659130"/>
                      <a:pt x="2567940" y="641350"/>
                      <a:pt x="2556510" y="624840"/>
                    </a:cubicBezTo>
                    <a:lnTo>
                      <a:pt x="624840" y="2556510"/>
                    </a:lnTo>
                    <a:cubicBezTo>
                      <a:pt x="641350" y="2567940"/>
                      <a:pt x="657860" y="2578100"/>
                      <a:pt x="675640" y="2588260"/>
                    </a:cubicBezTo>
                    <a:lnTo>
                      <a:pt x="2588260" y="675640"/>
                    </a:lnTo>
                    <a:close/>
                    <a:moveTo>
                      <a:pt x="2646680" y="783590"/>
                    </a:moveTo>
                    <a:cubicBezTo>
                      <a:pt x="2637790" y="765810"/>
                      <a:pt x="2628900" y="746760"/>
                      <a:pt x="2618740" y="728980"/>
                    </a:cubicBezTo>
                    <a:lnTo>
                      <a:pt x="728980" y="2618740"/>
                    </a:lnTo>
                    <a:cubicBezTo>
                      <a:pt x="746760" y="2628900"/>
                      <a:pt x="764540" y="2637790"/>
                      <a:pt x="783590" y="2646680"/>
                    </a:cubicBezTo>
                    <a:lnTo>
                      <a:pt x="2646680" y="783590"/>
                    </a:lnTo>
                    <a:close/>
                  </a:path>
                </a:pathLst>
              </a:custGeom>
              <a:solidFill>
                <a:srgbClr val="F5FBF9"/>
              </a:solidFill>
            </p:spPr>
          </p:sp>
        </p:grpSp>
        <p:grpSp>
          <p:nvGrpSpPr>
            <p:cNvPr id="5" name="Group 5"/>
            <p:cNvGrpSpPr>
              <a:grpSpLocks noChangeAspect="1"/>
            </p:cNvGrpSpPr>
            <p:nvPr/>
          </p:nvGrpSpPr>
          <p:grpSpPr>
            <a:xfrm>
              <a:off x="794194" y="0"/>
              <a:ext cx="4554924" cy="4554924"/>
              <a:chOff x="-2540" y="-2540"/>
              <a:chExt cx="6355080" cy="6355080"/>
            </a:xfrm>
          </p:grpSpPr>
          <p:sp>
            <p:nvSpPr>
              <p:cNvPr id="6" name="Freeform 6"/>
              <p:cNvSpPr/>
              <p:nvPr/>
            </p:nvSpPr>
            <p:spPr>
              <a:xfrm>
                <a:off x="-2540" y="-2540"/>
                <a:ext cx="6355080" cy="6355080"/>
              </a:xfrm>
              <a:custGeom>
                <a:avLst/>
                <a:gdLst/>
                <a:ahLst/>
                <a:cxnLst/>
                <a:rect l="l" t="t" r="r" b="b"/>
                <a:pathLst>
                  <a:path w="6355080" h="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2F5972"/>
              </a:solidFill>
            </p:spPr>
          </p:sp>
        </p:grpSp>
      </p:grpSp>
      <p:grpSp>
        <p:nvGrpSpPr>
          <p:cNvPr id="7" name="Group 7"/>
          <p:cNvGrpSpPr/>
          <p:nvPr/>
        </p:nvGrpSpPr>
        <p:grpSpPr>
          <a:xfrm>
            <a:off x="12800711" y="7395075"/>
            <a:ext cx="6668065" cy="5783850"/>
            <a:chOff x="0" y="0"/>
            <a:chExt cx="8890754" cy="7711801"/>
          </a:xfrm>
        </p:grpSpPr>
        <p:grpSp>
          <p:nvGrpSpPr>
            <p:cNvPr id="8" name="Group 8"/>
            <p:cNvGrpSpPr>
              <a:grpSpLocks noChangeAspect="1"/>
            </p:cNvGrpSpPr>
            <p:nvPr/>
          </p:nvGrpSpPr>
          <p:grpSpPr>
            <a:xfrm>
              <a:off x="1178953" y="0"/>
              <a:ext cx="7711801" cy="7711801"/>
              <a:chOff x="0" y="0"/>
              <a:chExt cx="2787650" cy="2787650"/>
            </a:xfrm>
          </p:grpSpPr>
          <p:sp>
            <p:nvSpPr>
              <p:cNvPr id="9" name="Freeform 9"/>
              <p:cNvSpPr/>
              <p:nvPr/>
            </p:nvSpPr>
            <p:spPr>
              <a:xfrm>
                <a:off x="0" y="0"/>
                <a:ext cx="2787650" cy="2787650"/>
              </a:xfrm>
              <a:custGeom>
                <a:avLst/>
                <a:gdLst/>
                <a:ahLst/>
                <a:cxnLst/>
                <a:rect l="l" t="t" r="r" b="b"/>
                <a:pathLst>
                  <a:path w="2787650" h="2787650">
                    <a:moveTo>
                      <a:pt x="81280" y="1861820"/>
                    </a:moveTo>
                    <a:cubicBezTo>
                      <a:pt x="73660" y="1841500"/>
                      <a:pt x="67310" y="1819910"/>
                      <a:pt x="60960" y="1799590"/>
                    </a:cubicBezTo>
                    <a:lnTo>
                      <a:pt x="1800860" y="59690"/>
                    </a:lnTo>
                    <a:cubicBezTo>
                      <a:pt x="1821180" y="66040"/>
                      <a:pt x="1842770" y="72390"/>
                      <a:pt x="1863090" y="80010"/>
                    </a:cubicBezTo>
                    <a:lnTo>
                      <a:pt x="81280" y="1861820"/>
                    </a:lnTo>
                    <a:close/>
                    <a:moveTo>
                      <a:pt x="1597660" y="15240"/>
                    </a:moveTo>
                    <a:cubicBezTo>
                      <a:pt x="1573530" y="11430"/>
                      <a:pt x="1548130" y="8890"/>
                      <a:pt x="1524000" y="6350"/>
                    </a:cubicBezTo>
                    <a:lnTo>
                      <a:pt x="6350" y="1524000"/>
                    </a:lnTo>
                    <a:cubicBezTo>
                      <a:pt x="8890" y="1548130"/>
                      <a:pt x="11430" y="1573530"/>
                      <a:pt x="15240" y="1597660"/>
                    </a:cubicBezTo>
                    <a:lnTo>
                      <a:pt x="1597660" y="15240"/>
                    </a:lnTo>
                    <a:close/>
                    <a:moveTo>
                      <a:pt x="2189480" y="248920"/>
                    </a:moveTo>
                    <a:cubicBezTo>
                      <a:pt x="2172970" y="237490"/>
                      <a:pt x="2156460" y="226060"/>
                      <a:pt x="2139950" y="215900"/>
                    </a:cubicBezTo>
                    <a:lnTo>
                      <a:pt x="215900" y="2139950"/>
                    </a:lnTo>
                    <a:cubicBezTo>
                      <a:pt x="226060" y="2156460"/>
                      <a:pt x="237490" y="2172970"/>
                      <a:pt x="248920" y="2189480"/>
                    </a:cubicBezTo>
                    <a:lnTo>
                      <a:pt x="2189480" y="248920"/>
                    </a:lnTo>
                    <a:close/>
                    <a:moveTo>
                      <a:pt x="1979930" y="128270"/>
                    </a:moveTo>
                    <a:cubicBezTo>
                      <a:pt x="1960880" y="119380"/>
                      <a:pt x="1941830" y="110490"/>
                      <a:pt x="1922780" y="102870"/>
                    </a:cubicBezTo>
                    <a:lnTo>
                      <a:pt x="104140" y="1921510"/>
                    </a:lnTo>
                    <a:cubicBezTo>
                      <a:pt x="111760" y="1940560"/>
                      <a:pt x="120650" y="1959610"/>
                      <a:pt x="129540" y="1978660"/>
                    </a:cubicBezTo>
                    <a:lnTo>
                      <a:pt x="1979930" y="128270"/>
                    </a:lnTo>
                    <a:close/>
                    <a:moveTo>
                      <a:pt x="2087880" y="185420"/>
                    </a:moveTo>
                    <a:cubicBezTo>
                      <a:pt x="2070100" y="175260"/>
                      <a:pt x="2052320" y="165100"/>
                      <a:pt x="2034540" y="156210"/>
                    </a:cubicBezTo>
                    <a:lnTo>
                      <a:pt x="154940" y="2035810"/>
                    </a:lnTo>
                    <a:cubicBezTo>
                      <a:pt x="163830" y="2053590"/>
                      <a:pt x="173990" y="2071370"/>
                      <a:pt x="184150" y="2089150"/>
                    </a:cubicBezTo>
                    <a:lnTo>
                      <a:pt x="2087880" y="185420"/>
                    </a:lnTo>
                    <a:close/>
                    <a:moveTo>
                      <a:pt x="834390" y="116840"/>
                    </a:moveTo>
                    <a:cubicBezTo>
                      <a:pt x="774700" y="143510"/>
                      <a:pt x="716280" y="173990"/>
                      <a:pt x="660400" y="208280"/>
                    </a:cubicBezTo>
                    <a:lnTo>
                      <a:pt x="208280" y="660400"/>
                    </a:lnTo>
                    <a:cubicBezTo>
                      <a:pt x="172720" y="716280"/>
                      <a:pt x="142240" y="774700"/>
                      <a:pt x="116840" y="834390"/>
                    </a:cubicBezTo>
                    <a:lnTo>
                      <a:pt x="834390" y="116840"/>
                    </a:lnTo>
                    <a:close/>
                    <a:moveTo>
                      <a:pt x="1363980" y="0"/>
                    </a:moveTo>
                    <a:lnTo>
                      <a:pt x="0" y="1363980"/>
                    </a:lnTo>
                    <a:cubicBezTo>
                      <a:pt x="0" y="1391920"/>
                      <a:pt x="0" y="1418590"/>
                      <a:pt x="1270" y="1446530"/>
                    </a:cubicBezTo>
                    <a:lnTo>
                      <a:pt x="1445260" y="1270"/>
                    </a:lnTo>
                    <a:cubicBezTo>
                      <a:pt x="1418590" y="0"/>
                      <a:pt x="1390650" y="0"/>
                      <a:pt x="1363980" y="0"/>
                    </a:cubicBezTo>
                    <a:close/>
                    <a:moveTo>
                      <a:pt x="2787650" y="1386840"/>
                    </a:moveTo>
                    <a:lnTo>
                      <a:pt x="1386840" y="2787650"/>
                    </a:lnTo>
                    <a:cubicBezTo>
                      <a:pt x="1414780" y="2787650"/>
                      <a:pt x="1443990" y="2787650"/>
                      <a:pt x="1471930" y="2785110"/>
                    </a:cubicBezTo>
                    <a:lnTo>
                      <a:pt x="2785110" y="1471930"/>
                    </a:lnTo>
                    <a:cubicBezTo>
                      <a:pt x="2786380" y="1443990"/>
                      <a:pt x="2787650" y="1414780"/>
                      <a:pt x="2787650" y="1386840"/>
                    </a:cubicBezTo>
                    <a:close/>
                    <a:moveTo>
                      <a:pt x="2283460" y="321310"/>
                    </a:moveTo>
                    <a:cubicBezTo>
                      <a:pt x="2268220" y="308610"/>
                      <a:pt x="2252980" y="295910"/>
                      <a:pt x="2237740" y="284480"/>
                    </a:cubicBezTo>
                    <a:lnTo>
                      <a:pt x="284480" y="2237740"/>
                    </a:lnTo>
                    <a:cubicBezTo>
                      <a:pt x="295910" y="2252980"/>
                      <a:pt x="308610" y="2268220"/>
                      <a:pt x="321310" y="2283460"/>
                    </a:cubicBezTo>
                    <a:lnTo>
                      <a:pt x="2283460" y="321310"/>
                    </a:lnTo>
                    <a:close/>
                    <a:moveTo>
                      <a:pt x="1276350" y="5080"/>
                    </a:moveTo>
                    <a:cubicBezTo>
                      <a:pt x="1244600" y="7620"/>
                      <a:pt x="1214120" y="11430"/>
                      <a:pt x="1182370" y="16510"/>
                    </a:cubicBezTo>
                    <a:lnTo>
                      <a:pt x="16510" y="1182370"/>
                    </a:lnTo>
                    <a:cubicBezTo>
                      <a:pt x="11430" y="1214120"/>
                      <a:pt x="7620" y="1244600"/>
                      <a:pt x="5080" y="1276350"/>
                    </a:cubicBezTo>
                    <a:lnTo>
                      <a:pt x="1276350" y="5080"/>
                    </a:lnTo>
                    <a:close/>
                    <a:moveTo>
                      <a:pt x="1080770" y="35560"/>
                    </a:moveTo>
                    <a:cubicBezTo>
                      <a:pt x="1042670" y="44450"/>
                      <a:pt x="1004570" y="54610"/>
                      <a:pt x="966470" y="67310"/>
                    </a:cubicBezTo>
                    <a:lnTo>
                      <a:pt x="66040" y="966470"/>
                    </a:lnTo>
                    <a:cubicBezTo>
                      <a:pt x="54610" y="1004570"/>
                      <a:pt x="43180" y="1041400"/>
                      <a:pt x="34290" y="1080770"/>
                    </a:cubicBezTo>
                    <a:lnTo>
                      <a:pt x="1080770" y="35560"/>
                    </a:lnTo>
                    <a:close/>
                    <a:moveTo>
                      <a:pt x="1734820" y="41910"/>
                    </a:moveTo>
                    <a:cubicBezTo>
                      <a:pt x="1711960" y="36830"/>
                      <a:pt x="1690370" y="31750"/>
                      <a:pt x="1667510" y="26670"/>
                    </a:cubicBezTo>
                    <a:lnTo>
                      <a:pt x="26670" y="1667510"/>
                    </a:lnTo>
                    <a:cubicBezTo>
                      <a:pt x="31750" y="1690370"/>
                      <a:pt x="36830" y="1711960"/>
                      <a:pt x="41910" y="1734820"/>
                    </a:cubicBezTo>
                    <a:lnTo>
                      <a:pt x="1734820" y="41910"/>
                    </a:lnTo>
                    <a:close/>
                    <a:moveTo>
                      <a:pt x="2762250" y="1659890"/>
                    </a:moveTo>
                    <a:cubicBezTo>
                      <a:pt x="2768600" y="1626870"/>
                      <a:pt x="2773680" y="1595120"/>
                      <a:pt x="2777490" y="1562100"/>
                    </a:cubicBezTo>
                    <a:lnTo>
                      <a:pt x="1562100" y="2777490"/>
                    </a:lnTo>
                    <a:cubicBezTo>
                      <a:pt x="1595120" y="2773680"/>
                      <a:pt x="1628140" y="2768600"/>
                      <a:pt x="1659890" y="2762250"/>
                    </a:cubicBezTo>
                    <a:lnTo>
                      <a:pt x="2762250" y="1659890"/>
                    </a:lnTo>
                    <a:close/>
                    <a:moveTo>
                      <a:pt x="2785110" y="1306830"/>
                    </a:moveTo>
                    <a:cubicBezTo>
                      <a:pt x="2783840" y="1281430"/>
                      <a:pt x="2781300" y="1256030"/>
                      <a:pt x="2778760" y="1230630"/>
                    </a:cubicBezTo>
                    <a:lnTo>
                      <a:pt x="1230630" y="2777490"/>
                    </a:lnTo>
                    <a:cubicBezTo>
                      <a:pt x="1256030" y="2780030"/>
                      <a:pt x="1281430" y="2782570"/>
                      <a:pt x="1306830" y="2783840"/>
                    </a:cubicBezTo>
                    <a:lnTo>
                      <a:pt x="2785110" y="1306830"/>
                    </a:lnTo>
                    <a:close/>
                    <a:moveTo>
                      <a:pt x="2767330" y="1158240"/>
                    </a:moveTo>
                    <a:cubicBezTo>
                      <a:pt x="2763520" y="1135380"/>
                      <a:pt x="2758440" y="1112520"/>
                      <a:pt x="2753360" y="1089660"/>
                    </a:cubicBezTo>
                    <a:lnTo>
                      <a:pt x="1088390" y="2753360"/>
                    </a:lnTo>
                    <a:cubicBezTo>
                      <a:pt x="1111250" y="2758440"/>
                      <a:pt x="1134110" y="2763520"/>
                      <a:pt x="1156970" y="2767330"/>
                    </a:cubicBezTo>
                    <a:lnTo>
                      <a:pt x="2767330" y="1158240"/>
                    </a:lnTo>
                    <a:close/>
                    <a:moveTo>
                      <a:pt x="2369820" y="398780"/>
                    </a:moveTo>
                    <a:cubicBezTo>
                      <a:pt x="2355850" y="384810"/>
                      <a:pt x="2341880" y="372110"/>
                      <a:pt x="2327910" y="358140"/>
                    </a:cubicBezTo>
                    <a:lnTo>
                      <a:pt x="359410" y="2326640"/>
                    </a:lnTo>
                    <a:cubicBezTo>
                      <a:pt x="372110" y="2340610"/>
                      <a:pt x="386080" y="2354580"/>
                      <a:pt x="400050" y="2368550"/>
                    </a:cubicBezTo>
                    <a:lnTo>
                      <a:pt x="2369820" y="398780"/>
                    </a:lnTo>
                    <a:close/>
                    <a:moveTo>
                      <a:pt x="2451100" y="2301240"/>
                    </a:moveTo>
                    <a:cubicBezTo>
                      <a:pt x="2520950" y="2219960"/>
                      <a:pt x="2579370" y="2133600"/>
                      <a:pt x="2627630" y="2042160"/>
                    </a:cubicBezTo>
                    <a:lnTo>
                      <a:pt x="2042160" y="2627630"/>
                    </a:lnTo>
                    <a:cubicBezTo>
                      <a:pt x="2133600" y="2579370"/>
                      <a:pt x="2219960" y="2520950"/>
                      <a:pt x="2301240" y="2451100"/>
                    </a:cubicBezTo>
                    <a:lnTo>
                      <a:pt x="2451100" y="2301240"/>
                    </a:lnTo>
                    <a:close/>
                    <a:moveTo>
                      <a:pt x="2736850" y="1023620"/>
                    </a:moveTo>
                    <a:cubicBezTo>
                      <a:pt x="2730500" y="1002030"/>
                      <a:pt x="2724150" y="981710"/>
                      <a:pt x="2717800" y="960120"/>
                    </a:cubicBezTo>
                    <a:lnTo>
                      <a:pt x="960120" y="2717800"/>
                    </a:lnTo>
                    <a:cubicBezTo>
                      <a:pt x="981710" y="2724150"/>
                      <a:pt x="1002030" y="2730500"/>
                      <a:pt x="1023620" y="2736850"/>
                    </a:cubicBezTo>
                    <a:lnTo>
                      <a:pt x="2736850" y="1023620"/>
                    </a:lnTo>
                    <a:close/>
                    <a:moveTo>
                      <a:pt x="2696210" y="1892300"/>
                    </a:moveTo>
                    <a:cubicBezTo>
                      <a:pt x="2711450" y="1851660"/>
                      <a:pt x="2725420" y="1811020"/>
                      <a:pt x="2736850" y="1769110"/>
                    </a:cubicBezTo>
                    <a:lnTo>
                      <a:pt x="1769110" y="2736850"/>
                    </a:lnTo>
                    <a:cubicBezTo>
                      <a:pt x="1811020" y="2725420"/>
                      <a:pt x="1851660" y="2711450"/>
                      <a:pt x="1892300" y="2696210"/>
                    </a:cubicBezTo>
                    <a:lnTo>
                      <a:pt x="2696210" y="1892300"/>
                    </a:lnTo>
                    <a:close/>
                    <a:moveTo>
                      <a:pt x="2523490" y="576580"/>
                    </a:moveTo>
                    <a:cubicBezTo>
                      <a:pt x="2512060" y="561340"/>
                      <a:pt x="2500630" y="544830"/>
                      <a:pt x="2487930" y="529590"/>
                    </a:cubicBezTo>
                    <a:lnTo>
                      <a:pt x="529590" y="2486660"/>
                    </a:lnTo>
                    <a:cubicBezTo>
                      <a:pt x="544830" y="2499360"/>
                      <a:pt x="561340" y="2510790"/>
                      <a:pt x="576580" y="2522220"/>
                    </a:cubicBezTo>
                    <a:lnTo>
                      <a:pt x="2523490" y="576580"/>
                    </a:lnTo>
                    <a:close/>
                    <a:moveTo>
                      <a:pt x="2696210" y="899160"/>
                    </a:moveTo>
                    <a:cubicBezTo>
                      <a:pt x="2688590" y="878840"/>
                      <a:pt x="2680970" y="859790"/>
                      <a:pt x="2672080" y="840740"/>
                    </a:cubicBezTo>
                    <a:lnTo>
                      <a:pt x="839470" y="2673350"/>
                    </a:lnTo>
                    <a:cubicBezTo>
                      <a:pt x="858520" y="2682240"/>
                      <a:pt x="878840" y="2689860"/>
                      <a:pt x="897890" y="2697480"/>
                    </a:cubicBezTo>
                    <a:lnTo>
                      <a:pt x="2696210" y="899160"/>
                    </a:lnTo>
                    <a:close/>
                    <a:moveTo>
                      <a:pt x="2449830" y="483870"/>
                    </a:moveTo>
                    <a:cubicBezTo>
                      <a:pt x="2437130" y="468630"/>
                      <a:pt x="2424430" y="454660"/>
                      <a:pt x="2410460" y="440690"/>
                    </a:cubicBezTo>
                    <a:lnTo>
                      <a:pt x="440690" y="2410460"/>
                    </a:lnTo>
                    <a:cubicBezTo>
                      <a:pt x="454660" y="2424430"/>
                      <a:pt x="469900" y="2437130"/>
                      <a:pt x="483870" y="2449830"/>
                    </a:cubicBezTo>
                    <a:lnTo>
                      <a:pt x="2449830" y="483870"/>
                    </a:lnTo>
                    <a:close/>
                    <a:moveTo>
                      <a:pt x="2588260" y="675640"/>
                    </a:moveTo>
                    <a:cubicBezTo>
                      <a:pt x="2578100" y="659130"/>
                      <a:pt x="2567940" y="641350"/>
                      <a:pt x="2556510" y="624840"/>
                    </a:cubicBezTo>
                    <a:lnTo>
                      <a:pt x="624840" y="2556510"/>
                    </a:lnTo>
                    <a:cubicBezTo>
                      <a:pt x="641350" y="2567940"/>
                      <a:pt x="657860" y="2578100"/>
                      <a:pt x="675640" y="2588260"/>
                    </a:cubicBezTo>
                    <a:lnTo>
                      <a:pt x="2588260" y="675640"/>
                    </a:lnTo>
                    <a:close/>
                    <a:moveTo>
                      <a:pt x="2646680" y="783590"/>
                    </a:moveTo>
                    <a:cubicBezTo>
                      <a:pt x="2637790" y="765810"/>
                      <a:pt x="2628900" y="746760"/>
                      <a:pt x="2618740" y="728980"/>
                    </a:cubicBezTo>
                    <a:lnTo>
                      <a:pt x="728980" y="2618740"/>
                    </a:lnTo>
                    <a:cubicBezTo>
                      <a:pt x="746760" y="2628900"/>
                      <a:pt x="764540" y="2637790"/>
                      <a:pt x="783590" y="2646680"/>
                    </a:cubicBezTo>
                    <a:lnTo>
                      <a:pt x="2646680" y="783590"/>
                    </a:lnTo>
                    <a:close/>
                  </a:path>
                </a:pathLst>
              </a:custGeom>
              <a:solidFill>
                <a:srgbClr val="F5FBF9"/>
              </a:solidFill>
            </p:spPr>
          </p:sp>
        </p:grpSp>
        <p:grpSp>
          <p:nvGrpSpPr>
            <p:cNvPr id="10" name="Group 10"/>
            <p:cNvGrpSpPr>
              <a:grpSpLocks noChangeAspect="1"/>
            </p:cNvGrpSpPr>
            <p:nvPr/>
          </p:nvGrpSpPr>
          <p:grpSpPr>
            <a:xfrm>
              <a:off x="0" y="0"/>
              <a:ext cx="7711801" cy="7711801"/>
              <a:chOff x="-2540" y="-2540"/>
              <a:chExt cx="6355080" cy="6355080"/>
            </a:xfrm>
          </p:grpSpPr>
          <p:sp>
            <p:nvSpPr>
              <p:cNvPr id="11" name="Freeform 11"/>
              <p:cNvSpPr/>
              <p:nvPr/>
            </p:nvSpPr>
            <p:spPr>
              <a:xfrm>
                <a:off x="-2540" y="-2540"/>
                <a:ext cx="6355080" cy="6355080"/>
              </a:xfrm>
              <a:custGeom>
                <a:avLst/>
                <a:gdLst/>
                <a:ahLst/>
                <a:cxnLst/>
                <a:rect l="l" t="t" r="r" b="b"/>
                <a:pathLst>
                  <a:path w="6355080" h="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2F5972"/>
              </a:solidFill>
            </p:spPr>
          </p:sp>
        </p:grpSp>
      </p:grpSp>
      <p:sp>
        <p:nvSpPr>
          <p:cNvPr id="12" name="TextBox 12"/>
          <p:cNvSpPr txBox="1"/>
          <p:nvPr/>
        </p:nvSpPr>
        <p:spPr>
          <a:xfrm>
            <a:off x="2518527" y="994912"/>
            <a:ext cx="15377299" cy="3388519"/>
          </a:xfrm>
          <a:prstGeom prst="rect">
            <a:avLst/>
          </a:prstGeom>
        </p:spPr>
        <p:txBody>
          <a:bodyPr lIns="0" tIns="0" rIns="0" bIns="0" rtlCol="0" anchor="t">
            <a:spAutoFit/>
          </a:bodyPr>
          <a:lstStyle/>
          <a:p>
            <a:pPr algn="just">
              <a:lnSpc>
                <a:spcPts val="4500"/>
              </a:lnSpc>
            </a:pPr>
            <a:r>
              <a:rPr lang="en-US" sz="3000" dirty="0">
                <a:solidFill>
                  <a:srgbClr val="2F5972"/>
                </a:solidFill>
                <a:latin typeface="Glacial Indifference"/>
              </a:rPr>
              <a:t>Book-keeping and Accounting software for Business – Software to be developed as per standard accounting standards and practices which will help the Business to view the overall financial position. This will enable the Business to take informed decisions related to expenses and also help Business in identifying activities which are generating income and activities which are loss making and accordingly in taking corrective actions. The software must also enable Business to pay various statutory dues and taxes on time with zero error.</a:t>
            </a:r>
          </a:p>
        </p:txBody>
      </p:sp>
      <p:sp>
        <p:nvSpPr>
          <p:cNvPr id="13" name="TextBox 13"/>
          <p:cNvSpPr txBox="1"/>
          <p:nvPr/>
        </p:nvSpPr>
        <p:spPr>
          <a:xfrm>
            <a:off x="687043" y="239994"/>
            <a:ext cx="7239296" cy="641747"/>
          </a:xfrm>
          <a:prstGeom prst="rect">
            <a:avLst/>
          </a:prstGeom>
        </p:spPr>
        <p:txBody>
          <a:bodyPr lIns="0" tIns="0" rIns="0" bIns="0" rtlCol="0" anchor="t">
            <a:spAutoFit/>
          </a:bodyPr>
          <a:lstStyle/>
          <a:p>
            <a:pPr algn="r">
              <a:lnSpc>
                <a:spcPts val="5040"/>
              </a:lnSpc>
            </a:pPr>
            <a:r>
              <a:rPr lang="en-US" sz="4200" spc="420">
                <a:solidFill>
                  <a:srgbClr val="F5FBF9"/>
                </a:solidFill>
                <a:latin typeface="Glacial Indifference Bold"/>
              </a:rPr>
              <a:t>IDEA DESCRIPTION</a:t>
            </a:r>
          </a:p>
        </p:txBody>
      </p:sp>
      <p:sp>
        <p:nvSpPr>
          <p:cNvPr id="14" name="TextBox 14"/>
          <p:cNvSpPr txBox="1"/>
          <p:nvPr/>
        </p:nvSpPr>
        <p:spPr>
          <a:xfrm>
            <a:off x="-3967906" y="4501753"/>
            <a:ext cx="7239296" cy="641747"/>
          </a:xfrm>
          <a:prstGeom prst="rect">
            <a:avLst/>
          </a:prstGeom>
        </p:spPr>
        <p:txBody>
          <a:bodyPr lIns="0" tIns="0" rIns="0" bIns="0" rtlCol="0" anchor="t">
            <a:spAutoFit/>
          </a:bodyPr>
          <a:lstStyle/>
          <a:p>
            <a:pPr algn="r">
              <a:lnSpc>
                <a:spcPts val="5040"/>
              </a:lnSpc>
            </a:pPr>
            <a:r>
              <a:rPr lang="en-US" sz="4200" spc="420">
                <a:solidFill>
                  <a:srgbClr val="F5FBF9"/>
                </a:solidFill>
                <a:latin typeface="Glacial Indifference Bold"/>
              </a:rPr>
              <a:t>SOLUTION</a:t>
            </a:r>
          </a:p>
        </p:txBody>
      </p:sp>
      <p:sp>
        <p:nvSpPr>
          <p:cNvPr id="15" name="TextBox 15"/>
          <p:cNvSpPr txBox="1"/>
          <p:nvPr/>
        </p:nvSpPr>
        <p:spPr>
          <a:xfrm>
            <a:off x="687043" y="5246807"/>
            <a:ext cx="15377299" cy="4568558"/>
          </a:xfrm>
          <a:prstGeom prst="rect">
            <a:avLst/>
          </a:prstGeom>
        </p:spPr>
        <p:txBody>
          <a:bodyPr lIns="0" tIns="0" rIns="0" bIns="0" rtlCol="0" anchor="t">
            <a:spAutoFit/>
          </a:bodyPr>
          <a:lstStyle/>
          <a:p>
            <a:pPr algn="just">
              <a:lnSpc>
                <a:spcPts val="4499"/>
              </a:lnSpc>
            </a:pPr>
            <a:r>
              <a:rPr lang="en-US" sz="3000" dirty="0">
                <a:solidFill>
                  <a:srgbClr val="2F5972"/>
                </a:solidFill>
                <a:latin typeface="Glacial Indifference"/>
              </a:rPr>
              <a:t>We are trying to develop a software which will work for the Business to view the overall financial position.</a:t>
            </a:r>
          </a:p>
          <a:p>
            <a:pPr algn="just">
              <a:lnSpc>
                <a:spcPts val="4499"/>
              </a:lnSpc>
            </a:pPr>
            <a:r>
              <a:rPr lang="en-US" sz="2999" dirty="0">
                <a:solidFill>
                  <a:srgbClr val="2F5972"/>
                </a:solidFill>
                <a:latin typeface="Glacial Indifference"/>
              </a:rPr>
              <a:t>This software will set a target for the particular business according to the business expenses &amp; other income activities.</a:t>
            </a:r>
          </a:p>
          <a:p>
            <a:pPr algn="just">
              <a:lnSpc>
                <a:spcPts val="4499"/>
              </a:lnSpc>
            </a:pPr>
            <a:r>
              <a:rPr lang="en-US" sz="2999" dirty="0">
                <a:solidFill>
                  <a:srgbClr val="2F5972"/>
                </a:solidFill>
                <a:latin typeface="Glacial Indifference"/>
              </a:rPr>
              <a:t>This will help to monitor the profit margins and loss caused in business regarding specific activities.</a:t>
            </a:r>
          </a:p>
          <a:p>
            <a:pPr algn="just">
              <a:lnSpc>
                <a:spcPts val="4500"/>
              </a:lnSpc>
            </a:pPr>
            <a:r>
              <a:rPr lang="en-US" sz="2999" dirty="0">
                <a:solidFill>
                  <a:srgbClr val="2F5972"/>
                </a:solidFill>
                <a:latin typeface="Glacial Indifference"/>
              </a:rPr>
              <a:t>The target would be set on the basis of overall income of the business and it will vary for each business according to its type.</a:t>
            </a:r>
          </a:p>
        </p:txBody>
      </p:sp>
    </p:spTree>
  </p:cSld>
  <p:clrMapOvr>
    <a:masterClrMapping/>
  </p:clrMapOvr>
  <p:transition spd="slow">
    <p:randomBar dir="vert"/>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1C2143"/>
        </a:solidFill>
        <a:effectLst/>
      </p:bgPr>
    </p:bg>
    <p:spTree>
      <p:nvGrpSpPr>
        <p:cNvPr id="1" name=""/>
        <p:cNvGrpSpPr/>
        <p:nvPr/>
      </p:nvGrpSpPr>
      <p:grpSpPr>
        <a:xfrm>
          <a:off x="0" y="0"/>
          <a:ext cx="0" cy="0"/>
          <a:chOff x="0" y="0"/>
          <a:chExt cx="0" cy="0"/>
        </a:xfrm>
      </p:grpSpPr>
      <p:sp>
        <p:nvSpPr>
          <p:cNvPr id="2" name="TextBox 2"/>
          <p:cNvSpPr txBox="1"/>
          <p:nvPr/>
        </p:nvSpPr>
        <p:spPr>
          <a:xfrm>
            <a:off x="9166267" y="2171700"/>
            <a:ext cx="4282904" cy="2436564"/>
          </a:xfrm>
          <a:prstGeom prst="rect">
            <a:avLst/>
          </a:prstGeom>
        </p:spPr>
        <p:txBody>
          <a:bodyPr wrap="square" lIns="0" tIns="0" rIns="0" bIns="0" rtlCol="0" anchor="t">
            <a:spAutoFit/>
          </a:bodyPr>
          <a:lstStyle/>
          <a:p>
            <a:pPr>
              <a:lnSpc>
                <a:spcPts val="3839"/>
              </a:lnSpc>
            </a:pPr>
            <a:r>
              <a:rPr lang="en-US" sz="3199" spc="319" dirty="0">
                <a:solidFill>
                  <a:srgbClr val="5DCAD1"/>
                </a:solidFill>
                <a:latin typeface="Glacial Indifference"/>
              </a:rPr>
              <a:t>USING LANGUAGE: PYTHON, HTML, CSS</a:t>
            </a:r>
          </a:p>
          <a:p>
            <a:pPr>
              <a:lnSpc>
                <a:spcPts val="3839"/>
              </a:lnSpc>
            </a:pPr>
            <a:r>
              <a:rPr lang="en-US" sz="3199" spc="319" dirty="0">
                <a:solidFill>
                  <a:srgbClr val="5DCAD1"/>
                </a:solidFill>
                <a:latin typeface="Arimo"/>
              </a:rPr>
              <a:t>Database: SQL</a:t>
            </a:r>
          </a:p>
          <a:p>
            <a:pPr>
              <a:lnSpc>
                <a:spcPts val="3839"/>
              </a:lnSpc>
            </a:pPr>
            <a:r>
              <a:rPr lang="en-US" sz="3199" spc="319" dirty="0">
                <a:solidFill>
                  <a:srgbClr val="5DCAD1"/>
                </a:solidFill>
                <a:latin typeface="Arimo"/>
              </a:rPr>
              <a:t>Editor: Brackets, Notepad++</a:t>
            </a:r>
          </a:p>
        </p:txBody>
      </p:sp>
      <p:grpSp>
        <p:nvGrpSpPr>
          <p:cNvPr id="3" name="Group 3"/>
          <p:cNvGrpSpPr/>
          <p:nvPr/>
        </p:nvGrpSpPr>
        <p:grpSpPr>
          <a:xfrm>
            <a:off x="13286495" y="-882258"/>
            <a:ext cx="8326610" cy="7403315"/>
            <a:chOff x="0" y="0"/>
            <a:chExt cx="11102146" cy="9871087"/>
          </a:xfrm>
        </p:grpSpPr>
        <p:grpSp>
          <p:nvGrpSpPr>
            <p:cNvPr id="4" name="Group 4"/>
            <p:cNvGrpSpPr>
              <a:grpSpLocks noChangeAspect="1"/>
            </p:cNvGrpSpPr>
            <p:nvPr/>
          </p:nvGrpSpPr>
          <p:grpSpPr>
            <a:xfrm rot="-2700000">
              <a:off x="1445587" y="1445587"/>
              <a:ext cx="6979912" cy="6979912"/>
              <a:chOff x="0" y="0"/>
              <a:chExt cx="2653030" cy="2653030"/>
            </a:xfrm>
          </p:grpSpPr>
          <p:sp>
            <p:nvSpPr>
              <p:cNvPr id="5" name="Freeform 5"/>
              <p:cNvSpPr/>
              <p:nvPr/>
            </p:nvSpPr>
            <p:spPr>
              <a:xfrm>
                <a:off x="0" y="0"/>
                <a:ext cx="2653030" cy="2654300"/>
              </a:xfrm>
              <a:custGeom>
                <a:avLst/>
                <a:gdLst/>
                <a:ahLst/>
                <a:cxnLst/>
                <a:rect l="l" t="t" r="r" b="b"/>
                <a:pathLst>
                  <a:path w="2653030" h="2654300">
                    <a:moveTo>
                      <a:pt x="0" y="1535430"/>
                    </a:moveTo>
                    <a:lnTo>
                      <a:pt x="0" y="1463040"/>
                    </a:lnTo>
                    <a:lnTo>
                      <a:pt x="1463040" y="0"/>
                    </a:lnTo>
                    <a:lnTo>
                      <a:pt x="1535430" y="0"/>
                    </a:lnTo>
                    <a:lnTo>
                      <a:pt x="0" y="1535430"/>
                    </a:lnTo>
                    <a:close/>
                    <a:moveTo>
                      <a:pt x="1681480" y="0"/>
                    </a:moveTo>
                    <a:lnTo>
                      <a:pt x="1609090" y="0"/>
                    </a:lnTo>
                    <a:lnTo>
                      <a:pt x="0" y="1607820"/>
                    </a:lnTo>
                    <a:lnTo>
                      <a:pt x="0" y="1680210"/>
                    </a:lnTo>
                    <a:lnTo>
                      <a:pt x="1681480" y="0"/>
                    </a:lnTo>
                    <a:close/>
                    <a:moveTo>
                      <a:pt x="1390650" y="0"/>
                    </a:moveTo>
                    <a:lnTo>
                      <a:pt x="1318260" y="0"/>
                    </a:lnTo>
                    <a:lnTo>
                      <a:pt x="0" y="1318260"/>
                    </a:lnTo>
                    <a:lnTo>
                      <a:pt x="0" y="1390650"/>
                    </a:lnTo>
                    <a:lnTo>
                      <a:pt x="1390650" y="0"/>
                    </a:lnTo>
                    <a:close/>
                    <a:moveTo>
                      <a:pt x="1245870" y="0"/>
                    </a:moveTo>
                    <a:lnTo>
                      <a:pt x="1173480" y="0"/>
                    </a:lnTo>
                    <a:lnTo>
                      <a:pt x="0" y="1173480"/>
                    </a:lnTo>
                    <a:lnTo>
                      <a:pt x="0" y="1245870"/>
                    </a:lnTo>
                    <a:lnTo>
                      <a:pt x="1245870" y="0"/>
                    </a:lnTo>
                    <a:close/>
                    <a:moveTo>
                      <a:pt x="1826260" y="0"/>
                    </a:moveTo>
                    <a:lnTo>
                      <a:pt x="1753870" y="0"/>
                    </a:lnTo>
                    <a:lnTo>
                      <a:pt x="0" y="1753870"/>
                    </a:lnTo>
                    <a:lnTo>
                      <a:pt x="0" y="1826260"/>
                    </a:lnTo>
                    <a:lnTo>
                      <a:pt x="1826260" y="0"/>
                    </a:lnTo>
                    <a:close/>
                    <a:moveTo>
                      <a:pt x="2260600" y="0"/>
                    </a:moveTo>
                    <a:lnTo>
                      <a:pt x="2188210" y="0"/>
                    </a:lnTo>
                    <a:lnTo>
                      <a:pt x="0" y="2188210"/>
                    </a:lnTo>
                    <a:lnTo>
                      <a:pt x="0" y="2260600"/>
                    </a:lnTo>
                    <a:lnTo>
                      <a:pt x="2260600" y="0"/>
                    </a:lnTo>
                    <a:close/>
                    <a:moveTo>
                      <a:pt x="2551430" y="0"/>
                    </a:moveTo>
                    <a:lnTo>
                      <a:pt x="2479040" y="0"/>
                    </a:lnTo>
                    <a:lnTo>
                      <a:pt x="0" y="2479040"/>
                    </a:lnTo>
                    <a:lnTo>
                      <a:pt x="0" y="2551430"/>
                    </a:lnTo>
                    <a:lnTo>
                      <a:pt x="2551430" y="0"/>
                    </a:lnTo>
                    <a:close/>
                    <a:moveTo>
                      <a:pt x="2405380" y="0"/>
                    </a:moveTo>
                    <a:lnTo>
                      <a:pt x="2332990" y="0"/>
                    </a:lnTo>
                    <a:lnTo>
                      <a:pt x="0" y="2332990"/>
                    </a:lnTo>
                    <a:lnTo>
                      <a:pt x="0" y="2405380"/>
                    </a:lnTo>
                    <a:lnTo>
                      <a:pt x="2405380" y="0"/>
                    </a:lnTo>
                    <a:close/>
                    <a:moveTo>
                      <a:pt x="2115820" y="0"/>
                    </a:moveTo>
                    <a:lnTo>
                      <a:pt x="2043430" y="0"/>
                    </a:lnTo>
                    <a:lnTo>
                      <a:pt x="0" y="2043430"/>
                    </a:lnTo>
                    <a:lnTo>
                      <a:pt x="0" y="2115820"/>
                    </a:lnTo>
                    <a:lnTo>
                      <a:pt x="2115820" y="0"/>
                    </a:lnTo>
                    <a:close/>
                    <a:moveTo>
                      <a:pt x="375920" y="0"/>
                    </a:moveTo>
                    <a:lnTo>
                      <a:pt x="303530" y="0"/>
                    </a:lnTo>
                    <a:lnTo>
                      <a:pt x="0" y="303530"/>
                    </a:lnTo>
                    <a:lnTo>
                      <a:pt x="0" y="375920"/>
                    </a:lnTo>
                    <a:lnTo>
                      <a:pt x="375920" y="0"/>
                    </a:lnTo>
                    <a:close/>
                    <a:moveTo>
                      <a:pt x="1101090" y="0"/>
                    </a:moveTo>
                    <a:lnTo>
                      <a:pt x="1028700" y="0"/>
                    </a:lnTo>
                    <a:lnTo>
                      <a:pt x="0" y="1028700"/>
                    </a:lnTo>
                    <a:lnTo>
                      <a:pt x="0" y="1101090"/>
                    </a:lnTo>
                    <a:lnTo>
                      <a:pt x="1101090" y="0"/>
                    </a:lnTo>
                    <a:close/>
                    <a:moveTo>
                      <a:pt x="2653030" y="0"/>
                    </a:moveTo>
                    <a:lnTo>
                      <a:pt x="2623820" y="0"/>
                    </a:lnTo>
                    <a:lnTo>
                      <a:pt x="0" y="2623820"/>
                    </a:lnTo>
                    <a:lnTo>
                      <a:pt x="0" y="2653030"/>
                    </a:lnTo>
                    <a:lnTo>
                      <a:pt x="43180" y="2653030"/>
                    </a:lnTo>
                    <a:lnTo>
                      <a:pt x="2653030" y="43180"/>
                    </a:lnTo>
                    <a:lnTo>
                      <a:pt x="2653030" y="0"/>
                    </a:lnTo>
                    <a:close/>
                    <a:moveTo>
                      <a:pt x="520700" y="0"/>
                    </a:moveTo>
                    <a:lnTo>
                      <a:pt x="448310" y="0"/>
                    </a:lnTo>
                    <a:lnTo>
                      <a:pt x="0" y="448310"/>
                    </a:lnTo>
                    <a:lnTo>
                      <a:pt x="0" y="520700"/>
                    </a:lnTo>
                    <a:lnTo>
                      <a:pt x="520700" y="0"/>
                    </a:lnTo>
                    <a:close/>
                    <a:moveTo>
                      <a:pt x="85090" y="0"/>
                    </a:moveTo>
                    <a:lnTo>
                      <a:pt x="12700" y="0"/>
                    </a:lnTo>
                    <a:lnTo>
                      <a:pt x="0" y="12700"/>
                    </a:lnTo>
                    <a:lnTo>
                      <a:pt x="0" y="85090"/>
                    </a:lnTo>
                    <a:lnTo>
                      <a:pt x="85090" y="0"/>
                    </a:lnTo>
                    <a:close/>
                    <a:moveTo>
                      <a:pt x="231140" y="0"/>
                    </a:moveTo>
                    <a:lnTo>
                      <a:pt x="158750" y="0"/>
                    </a:lnTo>
                    <a:lnTo>
                      <a:pt x="0" y="157480"/>
                    </a:lnTo>
                    <a:lnTo>
                      <a:pt x="0" y="229870"/>
                    </a:lnTo>
                    <a:lnTo>
                      <a:pt x="231140" y="0"/>
                    </a:lnTo>
                    <a:close/>
                    <a:moveTo>
                      <a:pt x="0" y="956310"/>
                    </a:moveTo>
                    <a:lnTo>
                      <a:pt x="956310" y="0"/>
                    </a:lnTo>
                    <a:lnTo>
                      <a:pt x="883920" y="0"/>
                    </a:lnTo>
                    <a:lnTo>
                      <a:pt x="0" y="882650"/>
                    </a:lnTo>
                    <a:lnTo>
                      <a:pt x="0" y="956310"/>
                    </a:lnTo>
                    <a:close/>
                    <a:moveTo>
                      <a:pt x="665480" y="0"/>
                    </a:moveTo>
                    <a:lnTo>
                      <a:pt x="593090" y="0"/>
                    </a:lnTo>
                    <a:lnTo>
                      <a:pt x="0" y="593090"/>
                    </a:lnTo>
                    <a:lnTo>
                      <a:pt x="0" y="665480"/>
                    </a:lnTo>
                    <a:lnTo>
                      <a:pt x="665480" y="0"/>
                    </a:lnTo>
                    <a:close/>
                    <a:moveTo>
                      <a:pt x="810260" y="0"/>
                    </a:moveTo>
                    <a:lnTo>
                      <a:pt x="737870" y="0"/>
                    </a:lnTo>
                    <a:lnTo>
                      <a:pt x="0" y="737870"/>
                    </a:lnTo>
                    <a:lnTo>
                      <a:pt x="0" y="810260"/>
                    </a:lnTo>
                    <a:lnTo>
                      <a:pt x="810260" y="0"/>
                    </a:lnTo>
                    <a:close/>
                    <a:moveTo>
                      <a:pt x="1971040" y="0"/>
                    </a:moveTo>
                    <a:lnTo>
                      <a:pt x="1898650" y="0"/>
                    </a:lnTo>
                    <a:lnTo>
                      <a:pt x="0" y="1898650"/>
                    </a:lnTo>
                    <a:lnTo>
                      <a:pt x="0" y="1971040"/>
                    </a:lnTo>
                    <a:lnTo>
                      <a:pt x="1971040" y="0"/>
                    </a:lnTo>
                    <a:close/>
                    <a:moveTo>
                      <a:pt x="2653030" y="1783080"/>
                    </a:moveTo>
                    <a:lnTo>
                      <a:pt x="2653030" y="1710690"/>
                    </a:lnTo>
                    <a:lnTo>
                      <a:pt x="1710690" y="2653030"/>
                    </a:lnTo>
                    <a:lnTo>
                      <a:pt x="1783080" y="2653030"/>
                    </a:lnTo>
                    <a:lnTo>
                      <a:pt x="2653030" y="1783080"/>
                    </a:lnTo>
                    <a:close/>
                    <a:moveTo>
                      <a:pt x="2653030" y="1927860"/>
                    </a:moveTo>
                    <a:lnTo>
                      <a:pt x="2653030" y="1855470"/>
                    </a:lnTo>
                    <a:lnTo>
                      <a:pt x="1855470" y="2653030"/>
                    </a:lnTo>
                    <a:lnTo>
                      <a:pt x="1927860" y="2653030"/>
                    </a:lnTo>
                    <a:lnTo>
                      <a:pt x="2653030" y="1927860"/>
                    </a:lnTo>
                    <a:close/>
                    <a:moveTo>
                      <a:pt x="2653030" y="2072640"/>
                    </a:moveTo>
                    <a:lnTo>
                      <a:pt x="2653030" y="2000250"/>
                    </a:lnTo>
                    <a:lnTo>
                      <a:pt x="2000250" y="2653030"/>
                    </a:lnTo>
                    <a:lnTo>
                      <a:pt x="2072640" y="2653030"/>
                    </a:lnTo>
                    <a:lnTo>
                      <a:pt x="2653030" y="2072640"/>
                    </a:lnTo>
                    <a:close/>
                    <a:moveTo>
                      <a:pt x="2653030" y="1638300"/>
                    </a:moveTo>
                    <a:lnTo>
                      <a:pt x="2653030" y="1565910"/>
                    </a:lnTo>
                    <a:lnTo>
                      <a:pt x="1564640" y="2654300"/>
                    </a:lnTo>
                    <a:lnTo>
                      <a:pt x="1637030" y="2654300"/>
                    </a:lnTo>
                    <a:lnTo>
                      <a:pt x="2653030" y="1638300"/>
                    </a:lnTo>
                    <a:close/>
                    <a:moveTo>
                      <a:pt x="2217420" y="2653030"/>
                    </a:moveTo>
                    <a:lnTo>
                      <a:pt x="2653030" y="2217420"/>
                    </a:lnTo>
                    <a:lnTo>
                      <a:pt x="2653030" y="2145030"/>
                    </a:lnTo>
                    <a:lnTo>
                      <a:pt x="2145030" y="2653030"/>
                    </a:lnTo>
                    <a:lnTo>
                      <a:pt x="2217420" y="2653030"/>
                    </a:lnTo>
                    <a:close/>
                    <a:moveTo>
                      <a:pt x="2653030" y="2580640"/>
                    </a:moveTo>
                    <a:lnTo>
                      <a:pt x="2580640" y="2653030"/>
                    </a:lnTo>
                    <a:lnTo>
                      <a:pt x="2653030" y="2653030"/>
                    </a:lnTo>
                    <a:lnTo>
                      <a:pt x="2653030" y="2580640"/>
                    </a:lnTo>
                    <a:close/>
                    <a:moveTo>
                      <a:pt x="2653030" y="2508250"/>
                    </a:moveTo>
                    <a:lnTo>
                      <a:pt x="2653030" y="2435860"/>
                    </a:lnTo>
                    <a:lnTo>
                      <a:pt x="2435860" y="2653030"/>
                    </a:lnTo>
                    <a:lnTo>
                      <a:pt x="2508250" y="2653030"/>
                    </a:lnTo>
                    <a:lnTo>
                      <a:pt x="2653030" y="2508250"/>
                    </a:lnTo>
                    <a:close/>
                    <a:moveTo>
                      <a:pt x="2653030" y="2363470"/>
                    </a:moveTo>
                    <a:lnTo>
                      <a:pt x="2653030" y="2291080"/>
                    </a:lnTo>
                    <a:lnTo>
                      <a:pt x="2291080" y="2653030"/>
                    </a:lnTo>
                    <a:lnTo>
                      <a:pt x="2363470" y="2653030"/>
                    </a:lnTo>
                    <a:lnTo>
                      <a:pt x="2653030" y="2363470"/>
                    </a:lnTo>
                    <a:close/>
                    <a:moveTo>
                      <a:pt x="2653030" y="1492250"/>
                    </a:moveTo>
                    <a:lnTo>
                      <a:pt x="2653030" y="1419860"/>
                    </a:lnTo>
                    <a:lnTo>
                      <a:pt x="1419860" y="2653030"/>
                    </a:lnTo>
                    <a:lnTo>
                      <a:pt x="1492250" y="2653030"/>
                    </a:lnTo>
                    <a:lnTo>
                      <a:pt x="2653030" y="1492250"/>
                    </a:lnTo>
                    <a:close/>
                    <a:moveTo>
                      <a:pt x="2653030" y="187960"/>
                    </a:moveTo>
                    <a:lnTo>
                      <a:pt x="2653030" y="115570"/>
                    </a:lnTo>
                    <a:lnTo>
                      <a:pt x="115570" y="2653030"/>
                    </a:lnTo>
                    <a:lnTo>
                      <a:pt x="187960" y="2653030"/>
                    </a:lnTo>
                    <a:lnTo>
                      <a:pt x="2653030" y="187960"/>
                    </a:lnTo>
                    <a:close/>
                    <a:moveTo>
                      <a:pt x="2653030" y="622300"/>
                    </a:moveTo>
                    <a:lnTo>
                      <a:pt x="2653030" y="549910"/>
                    </a:lnTo>
                    <a:lnTo>
                      <a:pt x="549910" y="2653030"/>
                    </a:lnTo>
                    <a:lnTo>
                      <a:pt x="622300" y="2653030"/>
                    </a:lnTo>
                    <a:lnTo>
                      <a:pt x="2653030" y="622300"/>
                    </a:lnTo>
                    <a:close/>
                    <a:moveTo>
                      <a:pt x="2653030" y="477520"/>
                    </a:moveTo>
                    <a:lnTo>
                      <a:pt x="2653030" y="405130"/>
                    </a:lnTo>
                    <a:lnTo>
                      <a:pt x="405130" y="2653030"/>
                    </a:lnTo>
                    <a:lnTo>
                      <a:pt x="477520" y="2653030"/>
                    </a:lnTo>
                    <a:lnTo>
                      <a:pt x="2653030" y="477520"/>
                    </a:lnTo>
                    <a:close/>
                    <a:moveTo>
                      <a:pt x="2653030" y="1347470"/>
                    </a:moveTo>
                    <a:lnTo>
                      <a:pt x="2653030" y="1275080"/>
                    </a:lnTo>
                    <a:lnTo>
                      <a:pt x="1275080" y="2653030"/>
                    </a:lnTo>
                    <a:lnTo>
                      <a:pt x="1347470" y="2653030"/>
                    </a:lnTo>
                    <a:lnTo>
                      <a:pt x="2653030" y="1347470"/>
                    </a:lnTo>
                    <a:close/>
                    <a:moveTo>
                      <a:pt x="2653030" y="767080"/>
                    </a:moveTo>
                    <a:lnTo>
                      <a:pt x="2653030" y="694690"/>
                    </a:lnTo>
                    <a:lnTo>
                      <a:pt x="694690" y="2653030"/>
                    </a:lnTo>
                    <a:lnTo>
                      <a:pt x="767080" y="2653030"/>
                    </a:lnTo>
                    <a:lnTo>
                      <a:pt x="2653030" y="767080"/>
                    </a:lnTo>
                    <a:close/>
                    <a:moveTo>
                      <a:pt x="2653030" y="332740"/>
                    </a:moveTo>
                    <a:lnTo>
                      <a:pt x="2653030" y="260350"/>
                    </a:lnTo>
                    <a:lnTo>
                      <a:pt x="260350" y="2653030"/>
                    </a:lnTo>
                    <a:lnTo>
                      <a:pt x="332740" y="2653030"/>
                    </a:lnTo>
                    <a:lnTo>
                      <a:pt x="2653030" y="332740"/>
                    </a:lnTo>
                    <a:close/>
                    <a:moveTo>
                      <a:pt x="2653030" y="1202690"/>
                    </a:moveTo>
                    <a:lnTo>
                      <a:pt x="2653030" y="1130300"/>
                    </a:lnTo>
                    <a:lnTo>
                      <a:pt x="1130300" y="2653030"/>
                    </a:lnTo>
                    <a:lnTo>
                      <a:pt x="1202690" y="2653030"/>
                    </a:lnTo>
                    <a:lnTo>
                      <a:pt x="2653030" y="1202690"/>
                    </a:lnTo>
                    <a:close/>
                    <a:moveTo>
                      <a:pt x="2653030" y="913130"/>
                    </a:moveTo>
                    <a:lnTo>
                      <a:pt x="2653030" y="840740"/>
                    </a:lnTo>
                    <a:lnTo>
                      <a:pt x="840740" y="2653030"/>
                    </a:lnTo>
                    <a:lnTo>
                      <a:pt x="913130" y="2653030"/>
                    </a:lnTo>
                    <a:lnTo>
                      <a:pt x="2653030" y="913130"/>
                    </a:lnTo>
                    <a:close/>
                    <a:moveTo>
                      <a:pt x="2653030" y="1057910"/>
                    </a:moveTo>
                    <a:lnTo>
                      <a:pt x="2653030" y="985520"/>
                    </a:lnTo>
                    <a:lnTo>
                      <a:pt x="985520" y="2653030"/>
                    </a:lnTo>
                    <a:lnTo>
                      <a:pt x="1057910" y="2653030"/>
                    </a:lnTo>
                    <a:lnTo>
                      <a:pt x="2653030" y="1057910"/>
                    </a:lnTo>
                    <a:close/>
                  </a:path>
                </a:pathLst>
              </a:custGeom>
              <a:solidFill>
                <a:srgbClr val="5DCAD1"/>
              </a:solidFill>
            </p:spPr>
          </p:sp>
        </p:grpSp>
        <p:grpSp>
          <p:nvGrpSpPr>
            <p:cNvPr id="6" name="Group 6"/>
            <p:cNvGrpSpPr/>
            <p:nvPr/>
          </p:nvGrpSpPr>
          <p:grpSpPr>
            <a:xfrm rot="-2700000">
              <a:off x="2676647" y="1445587"/>
              <a:ext cx="6979912" cy="6979912"/>
              <a:chOff x="0" y="0"/>
              <a:chExt cx="1913890" cy="1913890"/>
            </a:xfrm>
          </p:grpSpPr>
          <p:sp>
            <p:nvSpPr>
              <p:cNvPr id="7" name="Freeform 7"/>
              <p:cNvSpPr/>
              <p:nvPr/>
            </p:nvSpPr>
            <p:spPr>
              <a:xfrm>
                <a:off x="0" y="0"/>
                <a:ext cx="1913890" cy="1913890"/>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F3CD74"/>
              </a:solidFill>
            </p:spPr>
          </p:sp>
        </p:grpSp>
      </p:grpSp>
      <p:grpSp>
        <p:nvGrpSpPr>
          <p:cNvPr id="8" name="Group 8"/>
          <p:cNvGrpSpPr/>
          <p:nvPr/>
        </p:nvGrpSpPr>
        <p:grpSpPr>
          <a:xfrm>
            <a:off x="-1245270" y="7072312"/>
            <a:ext cx="4547940" cy="3930345"/>
            <a:chOff x="0" y="0"/>
            <a:chExt cx="6063920" cy="5240461"/>
          </a:xfrm>
        </p:grpSpPr>
        <p:grpSp>
          <p:nvGrpSpPr>
            <p:cNvPr id="9" name="Group 9"/>
            <p:cNvGrpSpPr>
              <a:grpSpLocks noChangeAspect="1"/>
            </p:cNvGrpSpPr>
            <p:nvPr/>
          </p:nvGrpSpPr>
          <p:grpSpPr>
            <a:xfrm rot="-2700000">
              <a:off x="767448" y="767448"/>
              <a:ext cx="3705565" cy="3705565"/>
              <a:chOff x="0" y="0"/>
              <a:chExt cx="2653030" cy="2653030"/>
            </a:xfrm>
          </p:grpSpPr>
          <p:sp>
            <p:nvSpPr>
              <p:cNvPr id="10" name="Freeform 10"/>
              <p:cNvSpPr/>
              <p:nvPr/>
            </p:nvSpPr>
            <p:spPr>
              <a:xfrm>
                <a:off x="0" y="0"/>
                <a:ext cx="2653030" cy="2654300"/>
              </a:xfrm>
              <a:custGeom>
                <a:avLst/>
                <a:gdLst/>
                <a:ahLst/>
                <a:cxnLst/>
                <a:rect l="l" t="t" r="r" b="b"/>
                <a:pathLst>
                  <a:path w="2653030" h="2654300">
                    <a:moveTo>
                      <a:pt x="0" y="1535430"/>
                    </a:moveTo>
                    <a:lnTo>
                      <a:pt x="0" y="1463040"/>
                    </a:lnTo>
                    <a:lnTo>
                      <a:pt x="1463040" y="0"/>
                    </a:lnTo>
                    <a:lnTo>
                      <a:pt x="1535430" y="0"/>
                    </a:lnTo>
                    <a:lnTo>
                      <a:pt x="0" y="1535430"/>
                    </a:lnTo>
                    <a:close/>
                    <a:moveTo>
                      <a:pt x="1681480" y="0"/>
                    </a:moveTo>
                    <a:lnTo>
                      <a:pt x="1609090" y="0"/>
                    </a:lnTo>
                    <a:lnTo>
                      <a:pt x="0" y="1607820"/>
                    </a:lnTo>
                    <a:lnTo>
                      <a:pt x="0" y="1680210"/>
                    </a:lnTo>
                    <a:lnTo>
                      <a:pt x="1681480" y="0"/>
                    </a:lnTo>
                    <a:close/>
                    <a:moveTo>
                      <a:pt x="1390650" y="0"/>
                    </a:moveTo>
                    <a:lnTo>
                      <a:pt x="1318260" y="0"/>
                    </a:lnTo>
                    <a:lnTo>
                      <a:pt x="0" y="1318260"/>
                    </a:lnTo>
                    <a:lnTo>
                      <a:pt x="0" y="1390650"/>
                    </a:lnTo>
                    <a:lnTo>
                      <a:pt x="1390650" y="0"/>
                    </a:lnTo>
                    <a:close/>
                    <a:moveTo>
                      <a:pt x="1245870" y="0"/>
                    </a:moveTo>
                    <a:lnTo>
                      <a:pt x="1173480" y="0"/>
                    </a:lnTo>
                    <a:lnTo>
                      <a:pt x="0" y="1173480"/>
                    </a:lnTo>
                    <a:lnTo>
                      <a:pt x="0" y="1245870"/>
                    </a:lnTo>
                    <a:lnTo>
                      <a:pt x="1245870" y="0"/>
                    </a:lnTo>
                    <a:close/>
                    <a:moveTo>
                      <a:pt x="1826260" y="0"/>
                    </a:moveTo>
                    <a:lnTo>
                      <a:pt x="1753870" y="0"/>
                    </a:lnTo>
                    <a:lnTo>
                      <a:pt x="0" y="1753870"/>
                    </a:lnTo>
                    <a:lnTo>
                      <a:pt x="0" y="1826260"/>
                    </a:lnTo>
                    <a:lnTo>
                      <a:pt x="1826260" y="0"/>
                    </a:lnTo>
                    <a:close/>
                    <a:moveTo>
                      <a:pt x="2260600" y="0"/>
                    </a:moveTo>
                    <a:lnTo>
                      <a:pt x="2188210" y="0"/>
                    </a:lnTo>
                    <a:lnTo>
                      <a:pt x="0" y="2188210"/>
                    </a:lnTo>
                    <a:lnTo>
                      <a:pt x="0" y="2260600"/>
                    </a:lnTo>
                    <a:lnTo>
                      <a:pt x="2260600" y="0"/>
                    </a:lnTo>
                    <a:close/>
                    <a:moveTo>
                      <a:pt x="2551430" y="0"/>
                    </a:moveTo>
                    <a:lnTo>
                      <a:pt x="2479040" y="0"/>
                    </a:lnTo>
                    <a:lnTo>
                      <a:pt x="0" y="2479040"/>
                    </a:lnTo>
                    <a:lnTo>
                      <a:pt x="0" y="2551430"/>
                    </a:lnTo>
                    <a:lnTo>
                      <a:pt x="2551430" y="0"/>
                    </a:lnTo>
                    <a:close/>
                    <a:moveTo>
                      <a:pt x="2405380" y="0"/>
                    </a:moveTo>
                    <a:lnTo>
                      <a:pt x="2332990" y="0"/>
                    </a:lnTo>
                    <a:lnTo>
                      <a:pt x="0" y="2332990"/>
                    </a:lnTo>
                    <a:lnTo>
                      <a:pt x="0" y="2405380"/>
                    </a:lnTo>
                    <a:lnTo>
                      <a:pt x="2405380" y="0"/>
                    </a:lnTo>
                    <a:close/>
                    <a:moveTo>
                      <a:pt x="2115820" y="0"/>
                    </a:moveTo>
                    <a:lnTo>
                      <a:pt x="2043430" y="0"/>
                    </a:lnTo>
                    <a:lnTo>
                      <a:pt x="0" y="2043430"/>
                    </a:lnTo>
                    <a:lnTo>
                      <a:pt x="0" y="2115820"/>
                    </a:lnTo>
                    <a:lnTo>
                      <a:pt x="2115820" y="0"/>
                    </a:lnTo>
                    <a:close/>
                    <a:moveTo>
                      <a:pt x="375920" y="0"/>
                    </a:moveTo>
                    <a:lnTo>
                      <a:pt x="303530" y="0"/>
                    </a:lnTo>
                    <a:lnTo>
                      <a:pt x="0" y="303530"/>
                    </a:lnTo>
                    <a:lnTo>
                      <a:pt x="0" y="375920"/>
                    </a:lnTo>
                    <a:lnTo>
                      <a:pt x="375920" y="0"/>
                    </a:lnTo>
                    <a:close/>
                    <a:moveTo>
                      <a:pt x="1101090" y="0"/>
                    </a:moveTo>
                    <a:lnTo>
                      <a:pt x="1028700" y="0"/>
                    </a:lnTo>
                    <a:lnTo>
                      <a:pt x="0" y="1028700"/>
                    </a:lnTo>
                    <a:lnTo>
                      <a:pt x="0" y="1101090"/>
                    </a:lnTo>
                    <a:lnTo>
                      <a:pt x="1101090" y="0"/>
                    </a:lnTo>
                    <a:close/>
                    <a:moveTo>
                      <a:pt x="2653030" y="0"/>
                    </a:moveTo>
                    <a:lnTo>
                      <a:pt x="2623820" y="0"/>
                    </a:lnTo>
                    <a:lnTo>
                      <a:pt x="0" y="2623820"/>
                    </a:lnTo>
                    <a:lnTo>
                      <a:pt x="0" y="2653030"/>
                    </a:lnTo>
                    <a:lnTo>
                      <a:pt x="43180" y="2653030"/>
                    </a:lnTo>
                    <a:lnTo>
                      <a:pt x="2653030" y="43180"/>
                    </a:lnTo>
                    <a:lnTo>
                      <a:pt x="2653030" y="0"/>
                    </a:lnTo>
                    <a:close/>
                    <a:moveTo>
                      <a:pt x="520700" y="0"/>
                    </a:moveTo>
                    <a:lnTo>
                      <a:pt x="448310" y="0"/>
                    </a:lnTo>
                    <a:lnTo>
                      <a:pt x="0" y="448310"/>
                    </a:lnTo>
                    <a:lnTo>
                      <a:pt x="0" y="520700"/>
                    </a:lnTo>
                    <a:lnTo>
                      <a:pt x="520700" y="0"/>
                    </a:lnTo>
                    <a:close/>
                    <a:moveTo>
                      <a:pt x="85090" y="0"/>
                    </a:moveTo>
                    <a:lnTo>
                      <a:pt x="12700" y="0"/>
                    </a:lnTo>
                    <a:lnTo>
                      <a:pt x="0" y="12700"/>
                    </a:lnTo>
                    <a:lnTo>
                      <a:pt x="0" y="85090"/>
                    </a:lnTo>
                    <a:lnTo>
                      <a:pt x="85090" y="0"/>
                    </a:lnTo>
                    <a:close/>
                    <a:moveTo>
                      <a:pt x="231140" y="0"/>
                    </a:moveTo>
                    <a:lnTo>
                      <a:pt x="158750" y="0"/>
                    </a:lnTo>
                    <a:lnTo>
                      <a:pt x="0" y="157480"/>
                    </a:lnTo>
                    <a:lnTo>
                      <a:pt x="0" y="229870"/>
                    </a:lnTo>
                    <a:lnTo>
                      <a:pt x="231140" y="0"/>
                    </a:lnTo>
                    <a:close/>
                    <a:moveTo>
                      <a:pt x="0" y="956310"/>
                    </a:moveTo>
                    <a:lnTo>
                      <a:pt x="956310" y="0"/>
                    </a:lnTo>
                    <a:lnTo>
                      <a:pt x="883920" y="0"/>
                    </a:lnTo>
                    <a:lnTo>
                      <a:pt x="0" y="882650"/>
                    </a:lnTo>
                    <a:lnTo>
                      <a:pt x="0" y="956310"/>
                    </a:lnTo>
                    <a:close/>
                    <a:moveTo>
                      <a:pt x="665480" y="0"/>
                    </a:moveTo>
                    <a:lnTo>
                      <a:pt x="593090" y="0"/>
                    </a:lnTo>
                    <a:lnTo>
                      <a:pt x="0" y="593090"/>
                    </a:lnTo>
                    <a:lnTo>
                      <a:pt x="0" y="665480"/>
                    </a:lnTo>
                    <a:lnTo>
                      <a:pt x="665480" y="0"/>
                    </a:lnTo>
                    <a:close/>
                    <a:moveTo>
                      <a:pt x="810260" y="0"/>
                    </a:moveTo>
                    <a:lnTo>
                      <a:pt x="737870" y="0"/>
                    </a:lnTo>
                    <a:lnTo>
                      <a:pt x="0" y="737870"/>
                    </a:lnTo>
                    <a:lnTo>
                      <a:pt x="0" y="810260"/>
                    </a:lnTo>
                    <a:lnTo>
                      <a:pt x="810260" y="0"/>
                    </a:lnTo>
                    <a:close/>
                    <a:moveTo>
                      <a:pt x="1971040" y="0"/>
                    </a:moveTo>
                    <a:lnTo>
                      <a:pt x="1898650" y="0"/>
                    </a:lnTo>
                    <a:lnTo>
                      <a:pt x="0" y="1898650"/>
                    </a:lnTo>
                    <a:lnTo>
                      <a:pt x="0" y="1971040"/>
                    </a:lnTo>
                    <a:lnTo>
                      <a:pt x="1971040" y="0"/>
                    </a:lnTo>
                    <a:close/>
                    <a:moveTo>
                      <a:pt x="2653030" y="1783080"/>
                    </a:moveTo>
                    <a:lnTo>
                      <a:pt x="2653030" y="1710690"/>
                    </a:lnTo>
                    <a:lnTo>
                      <a:pt x="1710690" y="2653030"/>
                    </a:lnTo>
                    <a:lnTo>
                      <a:pt x="1783080" y="2653030"/>
                    </a:lnTo>
                    <a:lnTo>
                      <a:pt x="2653030" y="1783080"/>
                    </a:lnTo>
                    <a:close/>
                    <a:moveTo>
                      <a:pt x="2653030" y="1927860"/>
                    </a:moveTo>
                    <a:lnTo>
                      <a:pt x="2653030" y="1855470"/>
                    </a:lnTo>
                    <a:lnTo>
                      <a:pt x="1855470" y="2653030"/>
                    </a:lnTo>
                    <a:lnTo>
                      <a:pt x="1927860" y="2653030"/>
                    </a:lnTo>
                    <a:lnTo>
                      <a:pt x="2653030" y="1927860"/>
                    </a:lnTo>
                    <a:close/>
                    <a:moveTo>
                      <a:pt x="2653030" y="2072640"/>
                    </a:moveTo>
                    <a:lnTo>
                      <a:pt x="2653030" y="2000250"/>
                    </a:lnTo>
                    <a:lnTo>
                      <a:pt x="2000250" y="2653030"/>
                    </a:lnTo>
                    <a:lnTo>
                      <a:pt x="2072640" y="2653030"/>
                    </a:lnTo>
                    <a:lnTo>
                      <a:pt x="2653030" y="2072640"/>
                    </a:lnTo>
                    <a:close/>
                    <a:moveTo>
                      <a:pt x="2653030" y="1638300"/>
                    </a:moveTo>
                    <a:lnTo>
                      <a:pt x="2653030" y="1565910"/>
                    </a:lnTo>
                    <a:lnTo>
                      <a:pt x="1564640" y="2654300"/>
                    </a:lnTo>
                    <a:lnTo>
                      <a:pt x="1637030" y="2654300"/>
                    </a:lnTo>
                    <a:lnTo>
                      <a:pt x="2653030" y="1638300"/>
                    </a:lnTo>
                    <a:close/>
                    <a:moveTo>
                      <a:pt x="2217420" y="2653030"/>
                    </a:moveTo>
                    <a:lnTo>
                      <a:pt x="2653030" y="2217420"/>
                    </a:lnTo>
                    <a:lnTo>
                      <a:pt x="2653030" y="2145030"/>
                    </a:lnTo>
                    <a:lnTo>
                      <a:pt x="2145030" y="2653030"/>
                    </a:lnTo>
                    <a:lnTo>
                      <a:pt x="2217420" y="2653030"/>
                    </a:lnTo>
                    <a:close/>
                    <a:moveTo>
                      <a:pt x="2653030" y="2580640"/>
                    </a:moveTo>
                    <a:lnTo>
                      <a:pt x="2580640" y="2653030"/>
                    </a:lnTo>
                    <a:lnTo>
                      <a:pt x="2653030" y="2653030"/>
                    </a:lnTo>
                    <a:lnTo>
                      <a:pt x="2653030" y="2580640"/>
                    </a:lnTo>
                    <a:close/>
                    <a:moveTo>
                      <a:pt x="2653030" y="2508250"/>
                    </a:moveTo>
                    <a:lnTo>
                      <a:pt x="2653030" y="2435860"/>
                    </a:lnTo>
                    <a:lnTo>
                      <a:pt x="2435860" y="2653030"/>
                    </a:lnTo>
                    <a:lnTo>
                      <a:pt x="2508250" y="2653030"/>
                    </a:lnTo>
                    <a:lnTo>
                      <a:pt x="2653030" y="2508250"/>
                    </a:lnTo>
                    <a:close/>
                    <a:moveTo>
                      <a:pt x="2653030" y="2363470"/>
                    </a:moveTo>
                    <a:lnTo>
                      <a:pt x="2653030" y="2291080"/>
                    </a:lnTo>
                    <a:lnTo>
                      <a:pt x="2291080" y="2653030"/>
                    </a:lnTo>
                    <a:lnTo>
                      <a:pt x="2363470" y="2653030"/>
                    </a:lnTo>
                    <a:lnTo>
                      <a:pt x="2653030" y="2363470"/>
                    </a:lnTo>
                    <a:close/>
                    <a:moveTo>
                      <a:pt x="2653030" y="1492250"/>
                    </a:moveTo>
                    <a:lnTo>
                      <a:pt x="2653030" y="1419860"/>
                    </a:lnTo>
                    <a:lnTo>
                      <a:pt x="1419860" y="2653030"/>
                    </a:lnTo>
                    <a:lnTo>
                      <a:pt x="1492250" y="2653030"/>
                    </a:lnTo>
                    <a:lnTo>
                      <a:pt x="2653030" y="1492250"/>
                    </a:lnTo>
                    <a:close/>
                    <a:moveTo>
                      <a:pt x="2653030" y="187960"/>
                    </a:moveTo>
                    <a:lnTo>
                      <a:pt x="2653030" y="115570"/>
                    </a:lnTo>
                    <a:lnTo>
                      <a:pt x="115570" y="2653030"/>
                    </a:lnTo>
                    <a:lnTo>
                      <a:pt x="187960" y="2653030"/>
                    </a:lnTo>
                    <a:lnTo>
                      <a:pt x="2653030" y="187960"/>
                    </a:lnTo>
                    <a:close/>
                    <a:moveTo>
                      <a:pt x="2653030" y="622300"/>
                    </a:moveTo>
                    <a:lnTo>
                      <a:pt x="2653030" y="549910"/>
                    </a:lnTo>
                    <a:lnTo>
                      <a:pt x="549910" y="2653030"/>
                    </a:lnTo>
                    <a:lnTo>
                      <a:pt x="622300" y="2653030"/>
                    </a:lnTo>
                    <a:lnTo>
                      <a:pt x="2653030" y="622300"/>
                    </a:lnTo>
                    <a:close/>
                    <a:moveTo>
                      <a:pt x="2653030" y="477520"/>
                    </a:moveTo>
                    <a:lnTo>
                      <a:pt x="2653030" y="405130"/>
                    </a:lnTo>
                    <a:lnTo>
                      <a:pt x="405130" y="2653030"/>
                    </a:lnTo>
                    <a:lnTo>
                      <a:pt x="477520" y="2653030"/>
                    </a:lnTo>
                    <a:lnTo>
                      <a:pt x="2653030" y="477520"/>
                    </a:lnTo>
                    <a:close/>
                    <a:moveTo>
                      <a:pt x="2653030" y="1347470"/>
                    </a:moveTo>
                    <a:lnTo>
                      <a:pt x="2653030" y="1275080"/>
                    </a:lnTo>
                    <a:lnTo>
                      <a:pt x="1275080" y="2653030"/>
                    </a:lnTo>
                    <a:lnTo>
                      <a:pt x="1347470" y="2653030"/>
                    </a:lnTo>
                    <a:lnTo>
                      <a:pt x="2653030" y="1347470"/>
                    </a:lnTo>
                    <a:close/>
                    <a:moveTo>
                      <a:pt x="2653030" y="767080"/>
                    </a:moveTo>
                    <a:lnTo>
                      <a:pt x="2653030" y="694690"/>
                    </a:lnTo>
                    <a:lnTo>
                      <a:pt x="694690" y="2653030"/>
                    </a:lnTo>
                    <a:lnTo>
                      <a:pt x="767080" y="2653030"/>
                    </a:lnTo>
                    <a:lnTo>
                      <a:pt x="2653030" y="767080"/>
                    </a:lnTo>
                    <a:close/>
                    <a:moveTo>
                      <a:pt x="2653030" y="332740"/>
                    </a:moveTo>
                    <a:lnTo>
                      <a:pt x="2653030" y="260350"/>
                    </a:lnTo>
                    <a:lnTo>
                      <a:pt x="260350" y="2653030"/>
                    </a:lnTo>
                    <a:lnTo>
                      <a:pt x="332740" y="2653030"/>
                    </a:lnTo>
                    <a:lnTo>
                      <a:pt x="2653030" y="332740"/>
                    </a:lnTo>
                    <a:close/>
                    <a:moveTo>
                      <a:pt x="2653030" y="1202690"/>
                    </a:moveTo>
                    <a:lnTo>
                      <a:pt x="2653030" y="1130300"/>
                    </a:lnTo>
                    <a:lnTo>
                      <a:pt x="1130300" y="2653030"/>
                    </a:lnTo>
                    <a:lnTo>
                      <a:pt x="1202690" y="2653030"/>
                    </a:lnTo>
                    <a:lnTo>
                      <a:pt x="2653030" y="1202690"/>
                    </a:lnTo>
                    <a:close/>
                    <a:moveTo>
                      <a:pt x="2653030" y="913130"/>
                    </a:moveTo>
                    <a:lnTo>
                      <a:pt x="2653030" y="840740"/>
                    </a:lnTo>
                    <a:lnTo>
                      <a:pt x="840740" y="2653030"/>
                    </a:lnTo>
                    <a:lnTo>
                      <a:pt x="913130" y="2653030"/>
                    </a:lnTo>
                    <a:lnTo>
                      <a:pt x="2653030" y="913130"/>
                    </a:lnTo>
                    <a:close/>
                    <a:moveTo>
                      <a:pt x="2653030" y="1057910"/>
                    </a:moveTo>
                    <a:lnTo>
                      <a:pt x="2653030" y="985520"/>
                    </a:lnTo>
                    <a:lnTo>
                      <a:pt x="985520" y="2653030"/>
                    </a:lnTo>
                    <a:lnTo>
                      <a:pt x="1057910" y="2653030"/>
                    </a:lnTo>
                    <a:lnTo>
                      <a:pt x="2653030" y="1057910"/>
                    </a:lnTo>
                    <a:close/>
                  </a:path>
                </a:pathLst>
              </a:custGeom>
              <a:solidFill>
                <a:srgbClr val="5DCAD1"/>
              </a:solidFill>
            </p:spPr>
          </p:sp>
        </p:grpSp>
        <p:grpSp>
          <p:nvGrpSpPr>
            <p:cNvPr id="11" name="Group 11"/>
            <p:cNvGrpSpPr/>
            <p:nvPr/>
          </p:nvGrpSpPr>
          <p:grpSpPr>
            <a:xfrm rot="-2700000">
              <a:off x="1590907" y="767448"/>
              <a:ext cx="3705565" cy="3705565"/>
              <a:chOff x="0" y="0"/>
              <a:chExt cx="1913890" cy="1913890"/>
            </a:xfrm>
          </p:grpSpPr>
          <p:sp>
            <p:nvSpPr>
              <p:cNvPr id="12" name="Freeform 12"/>
              <p:cNvSpPr/>
              <p:nvPr/>
            </p:nvSpPr>
            <p:spPr>
              <a:xfrm>
                <a:off x="0" y="0"/>
                <a:ext cx="1913890" cy="1913890"/>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F3CD74"/>
              </a:solidFill>
            </p:spPr>
          </p:sp>
        </p:grpSp>
      </p:grpSp>
      <p:sp>
        <p:nvSpPr>
          <p:cNvPr id="13" name="TextBox 13"/>
          <p:cNvSpPr txBox="1"/>
          <p:nvPr/>
        </p:nvSpPr>
        <p:spPr>
          <a:xfrm>
            <a:off x="6477000" y="1010040"/>
            <a:ext cx="13324571" cy="636270"/>
          </a:xfrm>
          <a:prstGeom prst="rect">
            <a:avLst/>
          </a:prstGeom>
        </p:spPr>
        <p:txBody>
          <a:bodyPr lIns="0" tIns="0" rIns="0" bIns="0" rtlCol="0" anchor="t">
            <a:spAutoFit/>
          </a:bodyPr>
          <a:lstStyle/>
          <a:p>
            <a:pPr>
              <a:lnSpc>
                <a:spcPts val="4800"/>
              </a:lnSpc>
            </a:pPr>
            <a:r>
              <a:rPr lang="en-US" sz="4800" spc="480" dirty="0">
                <a:solidFill>
                  <a:srgbClr val="F3CD74"/>
                </a:solidFill>
                <a:latin typeface="Glacial Indifference Bold"/>
              </a:rPr>
              <a:t>TECHNOLOGY STACK</a:t>
            </a:r>
          </a:p>
        </p:txBody>
      </p:sp>
      <p:sp>
        <p:nvSpPr>
          <p:cNvPr id="14" name="TextBox 14"/>
          <p:cNvSpPr txBox="1"/>
          <p:nvPr/>
        </p:nvSpPr>
        <p:spPr>
          <a:xfrm>
            <a:off x="8554090" y="5319615"/>
            <a:ext cx="10260411" cy="636270"/>
          </a:xfrm>
          <a:prstGeom prst="rect">
            <a:avLst/>
          </a:prstGeom>
        </p:spPr>
        <p:txBody>
          <a:bodyPr wrap="square" lIns="0" tIns="0" rIns="0" bIns="0" rtlCol="0" anchor="t">
            <a:spAutoFit/>
          </a:bodyPr>
          <a:lstStyle/>
          <a:p>
            <a:pPr>
              <a:lnSpc>
                <a:spcPts val="4800"/>
              </a:lnSpc>
            </a:pPr>
            <a:r>
              <a:rPr lang="en-US" sz="4800" spc="480" dirty="0">
                <a:solidFill>
                  <a:srgbClr val="F3CD74"/>
                </a:solidFill>
                <a:latin typeface="Glacial Indifference Bold"/>
              </a:rPr>
              <a:t>CHARACTERISTICS</a:t>
            </a:r>
          </a:p>
        </p:txBody>
      </p:sp>
      <p:sp>
        <p:nvSpPr>
          <p:cNvPr id="16" name="object 3">
            <a:extLst>
              <a:ext uri="{FF2B5EF4-FFF2-40B4-BE49-F238E27FC236}">
                <a16:creationId xmlns:a16="http://schemas.microsoft.com/office/drawing/2014/main" id="{5B5801DB-4B5C-4455-9131-DE213DCF043E}"/>
              </a:ext>
            </a:extLst>
          </p:cNvPr>
          <p:cNvSpPr/>
          <p:nvPr/>
        </p:nvSpPr>
        <p:spPr>
          <a:xfrm>
            <a:off x="271906" y="1467849"/>
            <a:ext cx="8282184" cy="8242216"/>
          </a:xfrm>
          <a:prstGeom prst="rect">
            <a:avLst/>
          </a:prstGeom>
          <a:blipFill>
            <a:blip r:embed="rId2" cstate="print"/>
            <a:stretch>
              <a:fillRect/>
            </a:stretch>
          </a:blipFill>
        </p:spPr>
        <p:txBody>
          <a:bodyPr wrap="square" lIns="0" tIns="0" rIns="0" bIns="0" rtlCol="0"/>
          <a:lstStyle/>
          <a:p>
            <a:endParaRPr dirty="0"/>
          </a:p>
        </p:txBody>
      </p:sp>
      <p:sp>
        <p:nvSpPr>
          <p:cNvPr id="18" name="TextBox 17">
            <a:extLst>
              <a:ext uri="{FF2B5EF4-FFF2-40B4-BE49-F238E27FC236}">
                <a16:creationId xmlns:a16="http://schemas.microsoft.com/office/drawing/2014/main" id="{C1272487-BBA5-439D-B5BF-ABE6784363C9}"/>
              </a:ext>
            </a:extLst>
          </p:cNvPr>
          <p:cNvSpPr txBox="1"/>
          <p:nvPr/>
        </p:nvSpPr>
        <p:spPr>
          <a:xfrm>
            <a:off x="7917609" y="6389543"/>
            <a:ext cx="9071429" cy="4031873"/>
          </a:xfrm>
          <a:prstGeom prst="rect">
            <a:avLst/>
          </a:prstGeom>
          <a:noFill/>
        </p:spPr>
        <p:txBody>
          <a:bodyPr wrap="square" rtlCol="0">
            <a:spAutoFit/>
          </a:bodyPr>
          <a:lstStyle/>
          <a:p>
            <a:r>
              <a:rPr lang="en-US" sz="3200" dirty="0">
                <a:solidFill>
                  <a:schemeClr val="accent5"/>
                </a:solidFill>
                <a:latin typeface="Arimo" panose="020B0604020202020204" charset="0"/>
                <a:ea typeface="Arimo" panose="020B0604020202020204" charset="0"/>
                <a:cs typeface="Arimo" panose="020B0604020202020204" charset="0"/>
              </a:rPr>
              <a:t>1. Connection between Business and </a:t>
            </a:r>
            <a:r>
              <a:rPr lang="en-US" sz="3200" dirty="0" err="1">
                <a:solidFill>
                  <a:schemeClr val="accent5"/>
                </a:solidFill>
                <a:latin typeface="Arimo" panose="020B0604020202020204" charset="0"/>
                <a:ea typeface="Arimo" panose="020B0604020202020204" charset="0"/>
                <a:cs typeface="Arimo" panose="020B0604020202020204" charset="0"/>
              </a:rPr>
              <a:t>Organisation</a:t>
            </a:r>
            <a:r>
              <a:rPr lang="en-US" sz="3200" dirty="0">
                <a:solidFill>
                  <a:schemeClr val="accent5"/>
                </a:solidFill>
                <a:latin typeface="Arimo" panose="020B0604020202020204" charset="0"/>
                <a:ea typeface="Arimo" panose="020B0604020202020204" charset="0"/>
                <a:cs typeface="Arimo" panose="020B0604020202020204" charset="0"/>
              </a:rPr>
              <a:t> .</a:t>
            </a:r>
          </a:p>
          <a:p>
            <a:r>
              <a:rPr lang="en-US" sz="3200" dirty="0">
                <a:solidFill>
                  <a:schemeClr val="accent5"/>
                </a:solidFill>
                <a:latin typeface="Arimo" panose="020B0604020202020204" charset="0"/>
                <a:ea typeface="Arimo" panose="020B0604020202020204" charset="0"/>
                <a:cs typeface="Arimo" panose="020B0604020202020204" charset="0"/>
              </a:rPr>
              <a:t>2. Monitoring the business.</a:t>
            </a:r>
          </a:p>
          <a:p>
            <a:r>
              <a:rPr lang="en-US" sz="3200" dirty="0">
                <a:solidFill>
                  <a:schemeClr val="accent5"/>
                </a:solidFill>
                <a:latin typeface="Arimo" panose="020B0604020202020204" charset="0"/>
                <a:ea typeface="Arimo" panose="020B0604020202020204" charset="0"/>
                <a:cs typeface="Arimo" panose="020B0604020202020204" charset="0"/>
              </a:rPr>
              <a:t>3. Estimated Report generation showing profit and loss percentage.</a:t>
            </a:r>
          </a:p>
          <a:p>
            <a:r>
              <a:rPr lang="en-US" sz="3200" dirty="0">
                <a:solidFill>
                  <a:schemeClr val="accent5"/>
                </a:solidFill>
                <a:latin typeface="Arimo" panose="020B0604020202020204" charset="0"/>
                <a:ea typeface="Arimo" panose="020B0604020202020204" charset="0"/>
                <a:cs typeface="Arimo" panose="020B0604020202020204" charset="0"/>
              </a:rPr>
              <a:t>4. Predict Reason of lose and profit .</a:t>
            </a:r>
          </a:p>
          <a:p>
            <a:r>
              <a:rPr lang="en-US" sz="3200" dirty="0">
                <a:solidFill>
                  <a:schemeClr val="accent5"/>
                </a:solidFill>
                <a:latin typeface="Arimo" panose="020B0604020202020204" charset="0"/>
                <a:ea typeface="Arimo" panose="020B0604020202020204" charset="0"/>
                <a:cs typeface="Arimo" panose="020B0604020202020204" charset="0"/>
              </a:rPr>
              <a:t>5. Give Suggestion for Take Decision .</a:t>
            </a:r>
          </a:p>
          <a:p>
            <a:endParaRPr lang="en-IN" sz="3200" dirty="0">
              <a:solidFill>
                <a:schemeClr val="tx2"/>
              </a:solidFill>
              <a:latin typeface="Arimo" panose="020B0604020202020204" charset="0"/>
              <a:ea typeface="Arimo" panose="020B0604020202020204" charset="0"/>
              <a:cs typeface="Arimo" panose="020B0604020202020204" charset="0"/>
            </a:endParaRPr>
          </a:p>
        </p:txBody>
      </p:sp>
    </p:spTree>
  </p:cSld>
  <p:clrMapOvr>
    <a:masterClrMapping/>
  </p:clrMapOvr>
  <p:transition spd="slow">
    <p:randomBar dir="vert"/>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1C2143"/>
        </a:solidFill>
        <a:effectLst/>
      </p:bgPr>
    </p:bg>
    <p:spTree>
      <p:nvGrpSpPr>
        <p:cNvPr id="1" name=""/>
        <p:cNvGrpSpPr/>
        <p:nvPr/>
      </p:nvGrpSpPr>
      <p:grpSpPr>
        <a:xfrm>
          <a:off x="0" y="0"/>
          <a:ext cx="0" cy="0"/>
          <a:chOff x="0" y="0"/>
          <a:chExt cx="0" cy="0"/>
        </a:xfrm>
      </p:grpSpPr>
      <p:grpSp>
        <p:nvGrpSpPr>
          <p:cNvPr id="2" name="Group 2"/>
          <p:cNvGrpSpPr>
            <a:grpSpLocks noChangeAspect="1"/>
          </p:cNvGrpSpPr>
          <p:nvPr/>
        </p:nvGrpSpPr>
        <p:grpSpPr>
          <a:xfrm rot="-2700000">
            <a:off x="-3039296" y="4852147"/>
            <a:ext cx="5190601" cy="5190601"/>
            <a:chOff x="0" y="0"/>
            <a:chExt cx="2653030" cy="2653030"/>
          </a:xfrm>
        </p:grpSpPr>
        <p:sp>
          <p:nvSpPr>
            <p:cNvPr id="3" name="Freeform 3"/>
            <p:cNvSpPr/>
            <p:nvPr/>
          </p:nvSpPr>
          <p:spPr>
            <a:xfrm>
              <a:off x="0" y="0"/>
              <a:ext cx="2653030" cy="2654300"/>
            </a:xfrm>
            <a:custGeom>
              <a:avLst/>
              <a:gdLst/>
              <a:ahLst/>
              <a:cxnLst/>
              <a:rect l="l" t="t" r="r" b="b"/>
              <a:pathLst>
                <a:path w="2653030" h="2654300">
                  <a:moveTo>
                    <a:pt x="0" y="1535430"/>
                  </a:moveTo>
                  <a:lnTo>
                    <a:pt x="0" y="1463040"/>
                  </a:lnTo>
                  <a:lnTo>
                    <a:pt x="1463040" y="0"/>
                  </a:lnTo>
                  <a:lnTo>
                    <a:pt x="1535430" y="0"/>
                  </a:lnTo>
                  <a:lnTo>
                    <a:pt x="0" y="1535430"/>
                  </a:lnTo>
                  <a:close/>
                  <a:moveTo>
                    <a:pt x="1681480" y="0"/>
                  </a:moveTo>
                  <a:lnTo>
                    <a:pt x="1609090" y="0"/>
                  </a:lnTo>
                  <a:lnTo>
                    <a:pt x="0" y="1607820"/>
                  </a:lnTo>
                  <a:lnTo>
                    <a:pt x="0" y="1680210"/>
                  </a:lnTo>
                  <a:lnTo>
                    <a:pt x="1681480" y="0"/>
                  </a:lnTo>
                  <a:close/>
                  <a:moveTo>
                    <a:pt x="1390650" y="0"/>
                  </a:moveTo>
                  <a:lnTo>
                    <a:pt x="1318260" y="0"/>
                  </a:lnTo>
                  <a:lnTo>
                    <a:pt x="0" y="1318260"/>
                  </a:lnTo>
                  <a:lnTo>
                    <a:pt x="0" y="1390650"/>
                  </a:lnTo>
                  <a:lnTo>
                    <a:pt x="1390650" y="0"/>
                  </a:lnTo>
                  <a:close/>
                  <a:moveTo>
                    <a:pt x="1245870" y="0"/>
                  </a:moveTo>
                  <a:lnTo>
                    <a:pt x="1173480" y="0"/>
                  </a:lnTo>
                  <a:lnTo>
                    <a:pt x="0" y="1173480"/>
                  </a:lnTo>
                  <a:lnTo>
                    <a:pt x="0" y="1245870"/>
                  </a:lnTo>
                  <a:lnTo>
                    <a:pt x="1245870" y="0"/>
                  </a:lnTo>
                  <a:close/>
                  <a:moveTo>
                    <a:pt x="1826260" y="0"/>
                  </a:moveTo>
                  <a:lnTo>
                    <a:pt x="1753870" y="0"/>
                  </a:lnTo>
                  <a:lnTo>
                    <a:pt x="0" y="1753870"/>
                  </a:lnTo>
                  <a:lnTo>
                    <a:pt x="0" y="1826260"/>
                  </a:lnTo>
                  <a:lnTo>
                    <a:pt x="1826260" y="0"/>
                  </a:lnTo>
                  <a:close/>
                  <a:moveTo>
                    <a:pt x="2260600" y="0"/>
                  </a:moveTo>
                  <a:lnTo>
                    <a:pt x="2188210" y="0"/>
                  </a:lnTo>
                  <a:lnTo>
                    <a:pt x="0" y="2188210"/>
                  </a:lnTo>
                  <a:lnTo>
                    <a:pt x="0" y="2260600"/>
                  </a:lnTo>
                  <a:lnTo>
                    <a:pt x="2260600" y="0"/>
                  </a:lnTo>
                  <a:close/>
                  <a:moveTo>
                    <a:pt x="2551430" y="0"/>
                  </a:moveTo>
                  <a:lnTo>
                    <a:pt x="2479040" y="0"/>
                  </a:lnTo>
                  <a:lnTo>
                    <a:pt x="0" y="2479040"/>
                  </a:lnTo>
                  <a:lnTo>
                    <a:pt x="0" y="2551430"/>
                  </a:lnTo>
                  <a:lnTo>
                    <a:pt x="2551430" y="0"/>
                  </a:lnTo>
                  <a:close/>
                  <a:moveTo>
                    <a:pt x="2405380" y="0"/>
                  </a:moveTo>
                  <a:lnTo>
                    <a:pt x="2332990" y="0"/>
                  </a:lnTo>
                  <a:lnTo>
                    <a:pt x="0" y="2332990"/>
                  </a:lnTo>
                  <a:lnTo>
                    <a:pt x="0" y="2405380"/>
                  </a:lnTo>
                  <a:lnTo>
                    <a:pt x="2405380" y="0"/>
                  </a:lnTo>
                  <a:close/>
                  <a:moveTo>
                    <a:pt x="2115820" y="0"/>
                  </a:moveTo>
                  <a:lnTo>
                    <a:pt x="2043430" y="0"/>
                  </a:lnTo>
                  <a:lnTo>
                    <a:pt x="0" y="2043430"/>
                  </a:lnTo>
                  <a:lnTo>
                    <a:pt x="0" y="2115820"/>
                  </a:lnTo>
                  <a:lnTo>
                    <a:pt x="2115820" y="0"/>
                  </a:lnTo>
                  <a:close/>
                  <a:moveTo>
                    <a:pt x="375920" y="0"/>
                  </a:moveTo>
                  <a:lnTo>
                    <a:pt x="303530" y="0"/>
                  </a:lnTo>
                  <a:lnTo>
                    <a:pt x="0" y="303530"/>
                  </a:lnTo>
                  <a:lnTo>
                    <a:pt x="0" y="375920"/>
                  </a:lnTo>
                  <a:lnTo>
                    <a:pt x="375920" y="0"/>
                  </a:lnTo>
                  <a:close/>
                  <a:moveTo>
                    <a:pt x="1101090" y="0"/>
                  </a:moveTo>
                  <a:lnTo>
                    <a:pt x="1028700" y="0"/>
                  </a:lnTo>
                  <a:lnTo>
                    <a:pt x="0" y="1028700"/>
                  </a:lnTo>
                  <a:lnTo>
                    <a:pt x="0" y="1101090"/>
                  </a:lnTo>
                  <a:lnTo>
                    <a:pt x="1101090" y="0"/>
                  </a:lnTo>
                  <a:close/>
                  <a:moveTo>
                    <a:pt x="2653030" y="0"/>
                  </a:moveTo>
                  <a:lnTo>
                    <a:pt x="2623820" y="0"/>
                  </a:lnTo>
                  <a:lnTo>
                    <a:pt x="0" y="2623820"/>
                  </a:lnTo>
                  <a:lnTo>
                    <a:pt x="0" y="2653030"/>
                  </a:lnTo>
                  <a:lnTo>
                    <a:pt x="43180" y="2653030"/>
                  </a:lnTo>
                  <a:lnTo>
                    <a:pt x="2653030" y="43180"/>
                  </a:lnTo>
                  <a:lnTo>
                    <a:pt x="2653030" y="0"/>
                  </a:lnTo>
                  <a:close/>
                  <a:moveTo>
                    <a:pt x="520700" y="0"/>
                  </a:moveTo>
                  <a:lnTo>
                    <a:pt x="448310" y="0"/>
                  </a:lnTo>
                  <a:lnTo>
                    <a:pt x="0" y="448310"/>
                  </a:lnTo>
                  <a:lnTo>
                    <a:pt x="0" y="520700"/>
                  </a:lnTo>
                  <a:lnTo>
                    <a:pt x="520700" y="0"/>
                  </a:lnTo>
                  <a:close/>
                  <a:moveTo>
                    <a:pt x="85090" y="0"/>
                  </a:moveTo>
                  <a:lnTo>
                    <a:pt x="12700" y="0"/>
                  </a:lnTo>
                  <a:lnTo>
                    <a:pt x="0" y="12700"/>
                  </a:lnTo>
                  <a:lnTo>
                    <a:pt x="0" y="85090"/>
                  </a:lnTo>
                  <a:lnTo>
                    <a:pt x="85090" y="0"/>
                  </a:lnTo>
                  <a:close/>
                  <a:moveTo>
                    <a:pt x="231140" y="0"/>
                  </a:moveTo>
                  <a:lnTo>
                    <a:pt x="158750" y="0"/>
                  </a:lnTo>
                  <a:lnTo>
                    <a:pt x="0" y="157480"/>
                  </a:lnTo>
                  <a:lnTo>
                    <a:pt x="0" y="229870"/>
                  </a:lnTo>
                  <a:lnTo>
                    <a:pt x="231140" y="0"/>
                  </a:lnTo>
                  <a:close/>
                  <a:moveTo>
                    <a:pt x="0" y="956310"/>
                  </a:moveTo>
                  <a:lnTo>
                    <a:pt x="956310" y="0"/>
                  </a:lnTo>
                  <a:lnTo>
                    <a:pt x="883920" y="0"/>
                  </a:lnTo>
                  <a:lnTo>
                    <a:pt x="0" y="882650"/>
                  </a:lnTo>
                  <a:lnTo>
                    <a:pt x="0" y="956310"/>
                  </a:lnTo>
                  <a:close/>
                  <a:moveTo>
                    <a:pt x="665480" y="0"/>
                  </a:moveTo>
                  <a:lnTo>
                    <a:pt x="593090" y="0"/>
                  </a:lnTo>
                  <a:lnTo>
                    <a:pt x="0" y="593090"/>
                  </a:lnTo>
                  <a:lnTo>
                    <a:pt x="0" y="665480"/>
                  </a:lnTo>
                  <a:lnTo>
                    <a:pt x="665480" y="0"/>
                  </a:lnTo>
                  <a:close/>
                  <a:moveTo>
                    <a:pt x="810260" y="0"/>
                  </a:moveTo>
                  <a:lnTo>
                    <a:pt x="737870" y="0"/>
                  </a:lnTo>
                  <a:lnTo>
                    <a:pt x="0" y="737870"/>
                  </a:lnTo>
                  <a:lnTo>
                    <a:pt x="0" y="810260"/>
                  </a:lnTo>
                  <a:lnTo>
                    <a:pt x="810260" y="0"/>
                  </a:lnTo>
                  <a:close/>
                  <a:moveTo>
                    <a:pt x="1971040" y="0"/>
                  </a:moveTo>
                  <a:lnTo>
                    <a:pt x="1898650" y="0"/>
                  </a:lnTo>
                  <a:lnTo>
                    <a:pt x="0" y="1898650"/>
                  </a:lnTo>
                  <a:lnTo>
                    <a:pt x="0" y="1971040"/>
                  </a:lnTo>
                  <a:lnTo>
                    <a:pt x="1971040" y="0"/>
                  </a:lnTo>
                  <a:close/>
                  <a:moveTo>
                    <a:pt x="2653030" y="1783080"/>
                  </a:moveTo>
                  <a:lnTo>
                    <a:pt x="2653030" y="1710690"/>
                  </a:lnTo>
                  <a:lnTo>
                    <a:pt x="1710690" y="2653030"/>
                  </a:lnTo>
                  <a:lnTo>
                    <a:pt x="1783080" y="2653030"/>
                  </a:lnTo>
                  <a:lnTo>
                    <a:pt x="2653030" y="1783080"/>
                  </a:lnTo>
                  <a:close/>
                  <a:moveTo>
                    <a:pt x="2653030" y="1927860"/>
                  </a:moveTo>
                  <a:lnTo>
                    <a:pt x="2653030" y="1855470"/>
                  </a:lnTo>
                  <a:lnTo>
                    <a:pt x="1855470" y="2653030"/>
                  </a:lnTo>
                  <a:lnTo>
                    <a:pt x="1927860" y="2653030"/>
                  </a:lnTo>
                  <a:lnTo>
                    <a:pt x="2653030" y="1927860"/>
                  </a:lnTo>
                  <a:close/>
                  <a:moveTo>
                    <a:pt x="2653030" y="2072640"/>
                  </a:moveTo>
                  <a:lnTo>
                    <a:pt x="2653030" y="2000250"/>
                  </a:lnTo>
                  <a:lnTo>
                    <a:pt x="2000250" y="2653030"/>
                  </a:lnTo>
                  <a:lnTo>
                    <a:pt x="2072640" y="2653030"/>
                  </a:lnTo>
                  <a:lnTo>
                    <a:pt x="2653030" y="2072640"/>
                  </a:lnTo>
                  <a:close/>
                  <a:moveTo>
                    <a:pt x="2653030" y="1638300"/>
                  </a:moveTo>
                  <a:lnTo>
                    <a:pt x="2653030" y="1565910"/>
                  </a:lnTo>
                  <a:lnTo>
                    <a:pt x="1564640" y="2654300"/>
                  </a:lnTo>
                  <a:lnTo>
                    <a:pt x="1637030" y="2654300"/>
                  </a:lnTo>
                  <a:lnTo>
                    <a:pt x="2653030" y="1638300"/>
                  </a:lnTo>
                  <a:close/>
                  <a:moveTo>
                    <a:pt x="2217420" y="2653030"/>
                  </a:moveTo>
                  <a:lnTo>
                    <a:pt x="2653030" y="2217420"/>
                  </a:lnTo>
                  <a:lnTo>
                    <a:pt x="2653030" y="2145030"/>
                  </a:lnTo>
                  <a:lnTo>
                    <a:pt x="2145030" y="2653030"/>
                  </a:lnTo>
                  <a:lnTo>
                    <a:pt x="2217420" y="2653030"/>
                  </a:lnTo>
                  <a:close/>
                  <a:moveTo>
                    <a:pt x="2653030" y="2580640"/>
                  </a:moveTo>
                  <a:lnTo>
                    <a:pt x="2580640" y="2653030"/>
                  </a:lnTo>
                  <a:lnTo>
                    <a:pt x="2653030" y="2653030"/>
                  </a:lnTo>
                  <a:lnTo>
                    <a:pt x="2653030" y="2580640"/>
                  </a:lnTo>
                  <a:close/>
                  <a:moveTo>
                    <a:pt x="2653030" y="2508250"/>
                  </a:moveTo>
                  <a:lnTo>
                    <a:pt x="2653030" y="2435860"/>
                  </a:lnTo>
                  <a:lnTo>
                    <a:pt x="2435860" y="2653030"/>
                  </a:lnTo>
                  <a:lnTo>
                    <a:pt x="2508250" y="2653030"/>
                  </a:lnTo>
                  <a:lnTo>
                    <a:pt x="2653030" y="2508250"/>
                  </a:lnTo>
                  <a:close/>
                  <a:moveTo>
                    <a:pt x="2653030" y="2363470"/>
                  </a:moveTo>
                  <a:lnTo>
                    <a:pt x="2653030" y="2291080"/>
                  </a:lnTo>
                  <a:lnTo>
                    <a:pt x="2291080" y="2653030"/>
                  </a:lnTo>
                  <a:lnTo>
                    <a:pt x="2363470" y="2653030"/>
                  </a:lnTo>
                  <a:lnTo>
                    <a:pt x="2653030" y="2363470"/>
                  </a:lnTo>
                  <a:close/>
                  <a:moveTo>
                    <a:pt x="2653030" y="1492250"/>
                  </a:moveTo>
                  <a:lnTo>
                    <a:pt x="2653030" y="1419860"/>
                  </a:lnTo>
                  <a:lnTo>
                    <a:pt x="1419860" y="2653030"/>
                  </a:lnTo>
                  <a:lnTo>
                    <a:pt x="1492250" y="2653030"/>
                  </a:lnTo>
                  <a:lnTo>
                    <a:pt x="2653030" y="1492250"/>
                  </a:lnTo>
                  <a:close/>
                  <a:moveTo>
                    <a:pt x="2653030" y="187960"/>
                  </a:moveTo>
                  <a:lnTo>
                    <a:pt x="2653030" y="115570"/>
                  </a:lnTo>
                  <a:lnTo>
                    <a:pt x="115570" y="2653030"/>
                  </a:lnTo>
                  <a:lnTo>
                    <a:pt x="187960" y="2653030"/>
                  </a:lnTo>
                  <a:lnTo>
                    <a:pt x="2653030" y="187960"/>
                  </a:lnTo>
                  <a:close/>
                  <a:moveTo>
                    <a:pt x="2653030" y="622300"/>
                  </a:moveTo>
                  <a:lnTo>
                    <a:pt x="2653030" y="549910"/>
                  </a:lnTo>
                  <a:lnTo>
                    <a:pt x="549910" y="2653030"/>
                  </a:lnTo>
                  <a:lnTo>
                    <a:pt x="622300" y="2653030"/>
                  </a:lnTo>
                  <a:lnTo>
                    <a:pt x="2653030" y="622300"/>
                  </a:lnTo>
                  <a:close/>
                  <a:moveTo>
                    <a:pt x="2653030" y="477520"/>
                  </a:moveTo>
                  <a:lnTo>
                    <a:pt x="2653030" y="405130"/>
                  </a:lnTo>
                  <a:lnTo>
                    <a:pt x="405130" y="2653030"/>
                  </a:lnTo>
                  <a:lnTo>
                    <a:pt x="477520" y="2653030"/>
                  </a:lnTo>
                  <a:lnTo>
                    <a:pt x="2653030" y="477520"/>
                  </a:lnTo>
                  <a:close/>
                  <a:moveTo>
                    <a:pt x="2653030" y="1347470"/>
                  </a:moveTo>
                  <a:lnTo>
                    <a:pt x="2653030" y="1275080"/>
                  </a:lnTo>
                  <a:lnTo>
                    <a:pt x="1275080" y="2653030"/>
                  </a:lnTo>
                  <a:lnTo>
                    <a:pt x="1347470" y="2653030"/>
                  </a:lnTo>
                  <a:lnTo>
                    <a:pt x="2653030" y="1347470"/>
                  </a:lnTo>
                  <a:close/>
                  <a:moveTo>
                    <a:pt x="2653030" y="767080"/>
                  </a:moveTo>
                  <a:lnTo>
                    <a:pt x="2653030" y="694690"/>
                  </a:lnTo>
                  <a:lnTo>
                    <a:pt x="694690" y="2653030"/>
                  </a:lnTo>
                  <a:lnTo>
                    <a:pt x="767080" y="2653030"/>
                  </a:lnTo>
                  <a:lnTo>
                    <a:pt x="2653030" y="767080"/>
                  </a:lnTo>
                  <a:close/>
                  <a:moveTo>
                    <a:pt x="2653030" y="332740"/>
                  </a:moveTo>
                  <a:lnTo>
                    <a:pt x="2653030" y="260350"/>
                  </a:lnTo>
                  <a:lnTo>
                    <a:pt x="260350" y="2653030"/>
                  </a:lnTo>
                  <a:lnTo>
                    <a:pt x="332740" y="2653030"/>
                  </a:lnTo>
                  <a:lnTo>
                    <a:pt x="2653030" y="332740"/>
                  </a:lnTo>
                  <a:close/>
                  <a:moveTo>
                    <a:pt x="2653030" y="1202690"/>
                  </a:moveTo>
                  <a:lnTo>
                    <a:pt x="2653030" y="1130300"/>
                  </a:lnTo>
                  <a:lnTo>
                    <a:pt x="1130300" y="2653030"/>
                  </a:lnTo>
                  <a:lnTo>
                    <a:pt x="1202690" y="2653030"/>
                  </a:lnTo>
                  <a:lnTo>
                    <a:pt x="2653030" y="1202690"/>
                  </a:lnTo>
                  <a:close/>
                  <a:moveTo>
                    <a:pt x="2653030" y="913130"/>
                  </a:moveTo>
                  <a:lnTo>
                    <a:pt x="2653030" y="840740"/>
                  </a:lnTo>
                  <a:lnTo>
                    <a:pt x="840740" y="2653030"/>
                  </a:lnTo>
                  <a:lnTo>
                    <a:pt x="913130" y="2653030"/>
                  </a:lnTo>
                  <a:lnTo>
                    <a:pt x="2653030" y="913130"/>
                  </a:lnTo>
                  <a:close/>
                  <a:moveTo>
                    <a:pt x="2653030" y="1057910"/>
                  </a:moveTo>
                  <a:lnTo>
                    <a:pt x="2653030" y="985520"/>
                  </a:lnTo>
                  <a:lnTo>
                    <a:pt x="985520" y="2653030"/>
                  </a:lnTo>
                  <a:lnTo>
                    <a:pt x="1057910" y="2653030"/>
                  </a:lnTo>
                  <a:lnTo>
                    <a:pt x="2653030" y="1057910"/>
                  </a:lnTo>
                  <a:close/>
                </a:path>
              </a:pathLst>
            </a:custGeom>
            <a:solidFill>
              <a:srgbClr val="5DCAD1"/>
            </a:solidFill>
          </p:spPr>
        </p:sp>
      </p:grpSp>
      <p:sp>
        <p:nvSpPr>
          <p:cNvPr id="5" name="AutoShape 5"/>
          <p:cNvSpPr/>
          <p:nvPr/>
        </p:nvSpPr>
        <p:spPr>
          <a:xfrm>
            <a:off x="6930344" y="1501944"/>
            <a:ext cx="4931601" cy="2381029"/>
          </a:xfrm>
          <a:prstGeom prst="rect">
            <a:avLst/>
          </a:prstGeom>
          <a:solidFill>
            <a:srgbClr val="5DCAD1"/>
          </a:solidFill>
        </p:spPr>
      </p:sp>
      <p:sp>
        <p:nvSpPr>
          <p:cNvPr id="6" name="AutoShape 6"/>
          <p:cNvSpPr/>
          <p:nvPr/>
        </p:nvSpPr>
        <p:spPr>
          <a:xfrm>
            <a:off x="4143175" y="4437459"/>
            <a:ext cx="5101855" cy="2467927"/>
          </a:xfrm>
          <a:prstGeom prst="rect">
            <a:avLst/>
          </a:prstGeom>
          <a:solidFill>
            <a:srgbClr val="5DCAD1"/>
          </a:solidFill>
        </p:spPr>
      </p:sp>
      <p:grpSp>
        <p:nvGrpSpPr>
          <p:cNvPr id="7" name="Group 7"/>
          <p:cNvGrpSpPr/>
          <p:nvPr/>
        </p:nvGrpSpPr>
        <p:grpSpPr>
          <a:xfrm rot="-2700000">
            <a:off x="-2836609" y="5636081"/>
            <a:ext cx="5190601" cy="5190601"/>
            <a:chOff x="0" y="0"/>
            <a:chExt cx="1913890" cy="1913890"/>
          </a:xfrm>
        </p:grpSpPr>
        <p:sp>
          <p:nvSpPr>
            <p:cNvPr id="8" name="Freeform 8"/>
            <p:cNvSpPr/>
            <p:nvPr/>
          </p:nvSpPr>
          <p:spPr>
            <a:xfrm>
              <a:off x="0" y="0"/>
              <a:ext cx="1913890" cy="1913890"/>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F3CD74"/>
            </a:solidFill>
          </p:spPr>
        </p:sp>
      </p:grpSp>
      <p:sp>
        <p:nvSpPr>
          <p:cNvPr id="9" name="AutoShape 9"/>
          <p:cNvSpPr/>
          <p:nvPr/>
        </p:nvSpPr>
        <p:spPr>
          <a:xfrm>
            <a:off x="9949900" y="4435078"/>
            <a:ext cx="5080487" cy="2467927"/>
          </a:xfrm>
          <a:prstGeom prst="rect">
            <a:avLst/>
          </a:prstGeom>
          <a:solidFill>
            <a:srgbClr val="F3CD74"/>
          </a:solidFill>
        </p:spPr>
      </p:sp>
      <p:grpSp>
        <p:nvGrpSpPr>
          <p:cNvPr id="10" name="Group 10"/>
          <p:cNvGrpSpPr>
            <a:grpSpLocks noChangeAspect="1"/>
          </p:cNvGrpSpPr>
          <p:nvPr/>
        </p:nvGrpSpPr>
        <p:grpSpPr>
          <a:xfrm rot="-2700000">
            <a:off x="15567214" y="-605832"/>
            <a:ext cx="3307165" cy="3307165"/>
            <a:chOff x="0" y="0"/>
            <a:chExt cx="2653030" cy="2653030"/>
          </a:xfrm>
        </p:grpSpPr>
        <p:sp>
          <p:nvSpPr>
            <p:cNvPr id="11" name="Freeform 11"/>
            <p:cNvSpPr/>
            <p:nvPr/>
          </p:nvSpPr>
          <p:spPr>
            <a:xfrm>
              <a:off x="0" y="0"/>
              <a:ext cx="2653030" cy="2654300"/>
            </a:xfrm>
            <a:custGeom>
              <a:avLst/>
              <a:gdLst/>
              <a:ahLst/>
              <a:cxnLst/>
              <a:rect l="l" t="t" r="r" b="b"/>
              <a:pathLst>
                <a:path w="2653030" h="2654300">
                  <a:moveTo>
                    <a:pt x="0" y="1535430"/>
                  </a:moveTo>
                  <a:lnTo>
                    <a:pt x="0" y="1463040"/>
                  </a:lnTo>
                  <a:lnTo>
                    <a:pt x="1463040" y="0"/>
                  </a:lnTo>
                  <a:lnTo>
                    <a:pt x="1535430" y="0"/>
                  </a:lnTo>
                  <a:lnTo>
                    <a:pt x="0" y="1535430"/>
                  </a:lnTo>
                  <a:close/>
                  <a:moveTo>
                    <a:pt x="1681480" y="0"/>
                  </a:moveTo>
                  <a:lnTo>
                    <a:pt x="1609090" y="0"/>
                  </a:lnTo>
                  <a:lnTo>
                    <a:pt x="0" y="1607820"/>
                  </a:lnTo>
                  <a:lnTo>
                    <a:pt x="0" y="1680210"/>
                  </a:lnTo>
                  <a:lnTo>
                    <a:pt x="1681480" y="0"/>
                  </a:lnTo>
                  <a:close/>
                  <a:moveTo>
                    <a:pt x="1390650" y="0"/>
                  </a:moveTo>
                  <a:lnTo>
                    <a:pt x="1318260" y="0"/>
                  </a:lnTo>
                  <a:lnTo>
                    <a:pt x="0" y="1318260"/>
                  </a:lnTo>
                  <a:lnTo>
                    <a:pt x="0" y="1390650"/>
                  </a:lnTo>
                  <a:lnTo>
                    <a:pt x="1390650" y="0"/>
                  </a:lnTo>
                  <a:close/>
                  <a:moveTo>
                    <a:pt x="1245870" y="0"/>
                  </a:moveTo>
                  <a:lnTo>
                    <a:pt x="1173480" y="0"/>
                  </a:lnTo>
                  <a:lnTo>
                    <a:pt x="0" y="1173480"/>
                  </a:lnTo>
                  <a:lnTo>
                    <a:pt x="0" y="1245870"/>
                  </a:lnTo>
                  <a:lnTo>
                    <a:pt x="1245870" y="0"/>
                  </a:lnTo>
                  <a:close/>
                  <a:moveTo>
                    <a:pt x="1826260" y="0"/>
                  </a:moveTo>
                  <a:lnTo>
                    <a:pt x="1753870" y="0"/>
                  </a:lnTo>
                  <a:lnTo>
                    <a:pt x="0" y="1753870"/>
                  </a:lnTo>
                  <a:lnTo>
                    <a:pt x="0" y="1826260"/>
                  </a:lnTo>
                  <a:lnTo>
                    <a:pt x="1826260" y="0"/>
                  </a:lnTo>
                  <a:close/>
                  <a:moveTo>
                    <a:pt x="2260600" y="0"/>
                  </a:moveTo>
                  <a:lnTo>
                    <a:pt x="2188210" y="0"/>
                  </a:lnTo>
                  <a:lnTo>
                    <a:pt x="0" y="2188210"/>
                  </a:lnTo>
                  <a:lnTo>
                    <a:pt x="0" y="2260600"/>
                  </a:lnTo>
                  <a:lnTo>
                    <a:pt x="2260600" y="0"/>
                  </a:lnTo>
                  <a:close/>
                  <a:moveTo>
                    <a:pt x="2551430" y="0"/>
                  </a:moveTo>
                  <a:lnTo>
                    <a:pt x="2479040" y="0"/>
                  </a:lnTo>
                  <a:lnTo>
                    <a:pt x="0" y="2479040"/>
                  </a:lnTo>
                  <a:lnTo>
                    <a:pt x="0" y="2551430"/>
                  </a:lnTo>
                  <a:lnTo>
                    <a:pt x="2551430" y="0"/>
                  </a:lnTo>
                  <a:close/>
                  <a:moveTo>
                    <a:pt x="2405380" y="0"/>
                  </a:moveTo>
                  <a:lnTo>
                    <a:pt x="2332990" y="0"/>
                  </a:lnTo>
                  <a:lnTo>
                    <a:pt x="0" y="2332990"/>
                  </a:lnTo>
                  <a:lnTo>
                    <a:pt x="0" y="2405380"/>
                  </a:lnTo>
                  <a:lnTo>
                    <a:pt x="2405380" y="0"/>
                  </a:lnTo>
                  <a:close/>
                  <a:moveTo>
                    <a:pt x="2115820" y="0"/>
                  </a:moveTo>
                  <a:lnTo>
                    <a:pt x="2043430" y="0"/>
                  </a:lnTo>
                  <a:lnTo>
                    <a:pt x="0" y="2043430"/>
                  </a:lnTo>
                  <a:lnTo>
                    <a:pt x="0" y="2115820"/>
                  </a:lnTo>
                  <a:lnTo>
                    <a:pt x="2115820" y="0"/>
                  </a:lnTo>
                  <a:close/>
                  <a:moveTo>
                    <a:pt x="375920" y="0"/>
                  </a:moveTo>
                  <a:lnTo>
                    <a:pt x="303530" y="0"/>
                  </a:lnTo>
                  <a:lnTo>
                    <a:pt x="0" y="303530"/>
                  </a:lnTo>
                  <a:lnTo>
                    <a:pt x="0" y="375920"/>
                  </a:lnTo>
                  <a:lnTo>
                    <a:pt x="375920" y="0"/>
                  </a:lnTo>
                  <a:close/>
                  <a:moveTo>
                    <a:pt x="1101090" y="0"/>
                  </a:moveTo>
                  <a:lnTo>
                    <a:pt x="1028700" y="0"/>
                  </a:lnTo>
                  <a:lnTo>
                    <a:pt x="0" y="1028700"/>
                  </a:lnTo>
                  <a:lnTo>
                    <a:pt x="0" y="1101090"/>
                  </a:lnTo>
                  <a:lnTo>
                    <a:pt x="1101090" y="0"/>
                  </a:lnTo>
                  <a:close/>
                  <a:moveTo>
                    <a:pt x="2653030" y="0"/>
                  </a:moveTo>
                  <a:lnTo>
                    <a:pt x="2623820" y="0"/>
                  </a:lnTo>
                  <a:lnTo>
                    <a:pt x="0" y="2623820"/>
                  </a:lnTo>
                  <a:lnTo>
                    <a:pt x="0" y="2653030"/>
                  </a:lnTo>
                  <a:lnTo>
                    <a:pt x="43180" y="2653030"/>
                  </a:lnTo>
                  <a:lnTo>
                    <a:pt x="2653030" y="43180"/>
                  </a:lnTo>
                  <a:lnTo>
                    <a:pt x="2653030" y="0"/>
                  </a:lnTo>
                  <a:close/>
                  <a:moveTo>
                    <a:pt x="520700" y="0"/>
                  </a:moveTo>
                  <a:lnTo>
                    <a:pt x="448310" y="0"/>
                  </a:lnTo>
                  <a:lnTo>
                    <a:pt x="0" y="448310"/>
                  </a:lnTo>
                  <a:lnTo>
                    <a:pt x="0" y="520700"/>
                  </a:lnTo>
                  <a:lnTo>
                    <a:pt x="520700" y="0"/>
                  </a:lnTo>
                  <a:close/>
                  <a:moveTo>
                    <a:pt x="85090" y="0"/>
                  </a:moveTo>
                  <a:lnTo>
                    <a:pt x="12700" y="0"/>
                  </a:lnTo>
                  <a:lnTo>
                    <a:pt x="0" y="12700"/>
                  </a:lnTo>
                  <a:lnTo>
                    <a:pt x="0" y="85090"/>
                  </a:lnTo>
                  <a:lnTo>
                    <a:pt x="85090" y="0"/>
                  </a:lnTo>
                  <a:close/>
                  <a:moveTo>
                    <a:pt x="231140" y="0"/>
                  </a:moveTo>
                  <a:lnTo>
                    <a:pt x="158750" y="0"/>
                  </a:lnTo>
                  <a:lnTo>
                    <a:pt x="0" y="157480"/>
                  </a:lnTo>
                  <a:lnTo>
                    <a:pt x="0" y="229870"/>
                  </a:lnTo>
                  <a:lnTo>
                    <a:pt x="231140" y="0"/>
                  </a:lnTo>
                  <a:close/>
                  <a:moveTo>
                    <a:pt x="0" y="956310"/>
                  </a:moveTo>
                  <a:lnTo>
                    <a:pt x="956310" y="0"/>
                  </a:lnTo>
                  <a:lnTo>
                    <a:pt x="883920" y="0"/>
                  </a:lnTo>
                  <a:lnTo>
                    <a:pt x="0" y="882650"/>
                  </a:lnTo>
                  <a:lnTo>
                    <a:pt x="0" y="956310"/>
                  </a:lnTo>
                  <a:close/>
                  <a:moveTo>
                    <a:pt x="665480" y="0"/>
                  </a:moveTo>
                  <a:lnTo>
                    <a:pt x="593090" y="0"/>
                  </a:lnTo>
                  <a:lnTo>
                    <a:pt x="0" y="593090"/>
                  </a:lnTo>
                  <a:lnTo>
                    <a:pt x="0" y="665480"/>
                  </a:lnTo>
                  <a:lnTo>
                    <a:pt x="665480" y="0"/>
                  </a:lnTo>
                  <a:close/>
                  <a:moveTo>
                    <a:pt x="810260" y="0"/>
                  </a:moveTo>
                  <a:lnTo>
                    <a:pt x="737870" y="0"/>
                  </a:lnTo>
                  <a:lnTo>
                    <a:pt x="0" y="737870"/>
                  </a:lnTo>
                  <a:lnTo>
                    <a:pt x="0" y="810260"/>
                  </a:lnTo>
                  <a:lnTo>
                    <a:pt x="810260" y="0"/>
                  </a:lnTo>
                  <a:close/>
                  <a:moveTo>
                    <a:pt x="1971040" y="0"/>
                  </a:moveTo>
                  <a:lnTo>
                    <a:pt x="1898650" y="0"/>
                  </a:lnTo>
                  <a:lnTo>
                    <a:pt x="0" y="1898650"/>
                  </a:lnTo>
                  <a:lnTo>
                    <a:pt x="0" y="1971040"/>
                  </a:lnTo>
                  <a:lnTo>
                    <a:pt x="1971040" y="0"/>
                  </a:lnTo>
                  <a:close/>
                  <a:moveTo>
                    <a:pt x="2653030" y="1783080"/>
                  </a:moveTo>
                  <a:lnTo>
                    <a:pt x="2653030" y="1710690"/>
                  </a:lnTo>
                  <a:lnTo>
                    <a:pt x="1710690" y="2653030"/>
                  </a:lnTo>
                  <a:lnTo>
                    <a:pt x="1783080" y="2653030"/>
                  </a:lnTo>
                  <a:lnTo>
                    <a:pt x="2653030" y="1783080"/>
                  </a:lnTo>
                  <a:close/>
                  <a:moveTo>
                    <a:pt x="2653030" y="1927860"/>
                  </a:moveTo>
                  <a:lnTo>
                    <a:pt x="2653030" y="1855470"/>
                  </a:lnTo>
                  <a:lnTo>
                    <a:pt x="1855470" y="2653030"/>
                  </a:lnTo>
                  <a:lnTo>
                    <a:pt x="1927860" y="2653030"/>
                  </a:lnTo>
                  <a:lnTo>
                    <a:pt x="2653030" y="1927860"/>
                  </a:lnTo>
                  <a:close/>
                  <a:moveTo>
                    <a:pt x="2653030" y="2072640"/>
                  </a:moveTo>
                  <a:lnTo>
                    <a:pt x="2653030" y="2000250"/>
                  </a:lnTo>
                  <a:lnTo>
                    <a:pt x="2000250" y="2653030"/>
                  </a:lnTo>
                  <a:lnTo>
                    <a:pt x="2072640" y="2653030"/>
                  </a:lnTo>
                  <a:lnTo>
                    <a:pt x="2653030" y="2072640"/>
                  </a:lnTo>
                  <a:close/>
                  <a:moveTo>
                    <a:pt x="2653030" y="1638300"/>
                  </a:moveTo>
                  <a:lnTo>
                    <a:pt x="2653030" y="1565910"/>
                  </a:lnTo>
                  <a:lnTo>
                    <a:pt x="1564640" y="2654300"/>
                  </a:lnTo>
                  <a:lnTo>
                    <a:pt x="1637030" y="2654300"/>
                  </a:lnTo>
                  <a:lnTo>
                    <a:pt x="2653030" y="1638300"/>
                  </a:lnTo>
                  <a:close/>
                  <a:moveTo>
                    <a:pt x="2217420" y="2653030"/>
                  </a:moveTo>
                  <a:lnTo>
                    <a:pt x="2653030" y="2217420"/>
                  </a:lnTo>
                  <a:lnTo>
                    <a:pt x="2653030" y="2145030"/>
                  </a:lnTo>
                  <a:lnTo>
                    <a:pt x="2145030" y="2653030"/>
                  </a:lnTo>
                  <a:lnTo>
                    <a:pt x="2217420" y="2653030"/>
                  </a:lnTo>
                  <a:close/>
                  <a:moveTo>
                    <a:pt x="2653030" y="2580640"/>
                  </a:moveTo>
                  <a:lnTo>
                    <a:pt x="2580640" y="2653030"/>
                  </a:lnTo>
                  <a:lnTo>
                    <a:pt x="2653030" y="2653030"/>
                  </a:lnTo>
                  <a:lnTo>
                    <a:pt x="2653030" y="2580640"/>
                  </a:lnTo>
                  <a:close/>
                  <a:moveTo>
                    <a:pt x="2653030" y="2508250"/>
                  </a:moveTo>
                  <a:lnTo>
                    <a:pt x="2653030" y="2435860"/>
                  </a:lnTo>
                  <a:lnTo>
                    <a:pt x="2435860" y="2653030"/>
                  </a:lnTo>
                  <a:lnTo>
                    <a:pt x="2508250" y="2653030"/>
                  </a:lnTo>
                  <a:lnTo>
                    <a:pt x="2653030" y="2508250"/>
                  </a:lnTo>
                  <a:close/>
                  <a:moveTo>
                    <a:pt x="2653030" y="2363470"/>
                  </a:moveTo>
                  <a:lnTo>
                    <a:pt x="2653030" y="2291080"/>
                  </a:lnTo>
                  <a:lnTo>
                    <a:pt x="2291080" y="2653030"/>
                  </a:lnTo>
                  <a:lnTo>
                    <a:pt x="2363470" y="2653030"/>
                  </a:lnTo>
                  <a:lnTo>
                    <a:pt x="2653030" y="2363470"/>
                  </a:lnTo>
                  <a:close/>
                  <a:moveTo>
                    <a:pt x="2653030" y="1492250"/>
                  </a:moveTo>
                  <a:lnTo>
                    <a:pt x="2653030" y="1419860"/>
                  </a:lnTo>
                  <a:lnTo>
                    <a:pt x="1419860" y="2653030"/>
                  </a:lnTo>
                  <a:lnTo>
                    <a:pt x="1492250" y="2653030"/>
                  </a:lnTo>
                  <a:lnTo>
                    <a:pt x="2653030" y="1492250"/>
                  </a:lnTo>
                  <a:close/>
                  <a:moveTo>
                    <a:pt x="2653030" y="187960"/>
                  </a:moveTo>
                  <a:lnTo>
                    <a:pt x="2653030" y="115570"/>
                  </a:lnTo>
                  <a:lnTo>
                    <a:pt x="115570" y="2653030"/>
                  </a:lnTo>
                  <a:lnTo>
                    <a:pt x="187960" y="2653030"/>
                  </a:lnTo>
                  <a:lnTo>
                    <a:pt x="2653030" y="187960"/>
                  </a:lnTo>
                  <a:close/>
                  <a:moveTo>
                    <a:pt x="2653030" y="622300"/>
                  </a:moveTo>
                  <a:lnTo>
                    <a:pt x="2653030" y="549910"/>
                  </a:lnTo>
                  <a:lnTo>
                    <a:pt x="549910" y="2653030"/>
                  </a:lnTo>
                  <a:lnTo>
                    <a:pt x="622300" y="2653030"/>
                  </a:lnTo>
                  <a:lnTo>
                    <a:pt x="2653030" y="622300"/>
                  </a:lnTo>
                  <a:close/>
                  <a:moveTo>
                    <a:pt x="2653030" y="477520"/>
                  </a:moveTo>
                  <a:lnTo>
                    <a:pt x="2653030" y="405130"/>
                  </a:lnTo>
                  <a:lnTo>
                    <a:pt x="405130" y="2653030"/>
                  </a:lnTo>
                  <a:lnTo>
                    <a:pt x="477520" y="2653030"/>
                  </a:lnTo>
                  <a:lnTo>
                    <a:pt x="2653030" y="477520"/>
                  </a:lnTo>
                  <a:close/>
                  <a:moveTo>
                    <a:pt x="2653030" y="1347470"/>
                  </a:moveTo>
                  <a:lnTo>
                    <a:pt x="2653030" y="1275080"/>
                  </a:lnTo>
                  <a:lnTo>
                    <a:pt x="1275080" y="2653030"/>
                  </a:lnTo>
                  <a:lnTo>
                    <a:pt x="1347470" y="2653030"/>
                  </a:lnTo>
                  <a:lnTo>
                    <a:pt x="2653030" y="1347470"/>
                  </a:lnTo>
                  <a:close/>
                  <a:moveTo>
                    <a:pt x="2653030" y="767080"/>
                  </a:moveTo>
                  <a:lnTo>
                    <a:pt x="2653030" y="694690"/>
                  </a:lnTo>
                  <a:lnTo>
                    <a:pt x="694690" y="2653030"/>
                  </a:lnTo>
                  <a:lnTo>
                    <a:pt x="767080" y="2653030"/>
                  </a:lnTo>
                  <a:lnTo>
                    <a:pt x="2653030" y="767080"/>
                  </a:lnTo>
                  <a:close/>
                  <a:moveTo>
                    <a:pt x="2653030" y="332740"/>
                  </a:moveTo>
                  <a:lnTo>
                    <a:pt x="2653030" y="260350"/>
                  </a:lnTo>
                  <a:lnTo>
                    <a:pt x="260350" y="2653030"/>
                  </a:lnTo>
                  <a:lnTo>
                    <a:pt x="332740" y="2653030"/>
                  </a:lnTo>
                  <a:lnTo>
                    <a:pt x="2653030" y="332740"/>
                  </a:lnTo>
                  <a:close/>
                  <a:moveTo>
                    <a:pt x="2653030" y="1202690"/>
                  </a:moveTo>
                  <a:lnTo>
                    <a:pt x="2653030" y="1130300"/>
                  </a:lnTo>
                  <a:lnTo>
                    <a:pt x="1130300" y="2653030"/>
                  </a:lnTo>
                  <a:lnTo>
                    <a:pt x="1202690" y="2653030"/>
                  </a:lnTo>
                  <a:lnTo>
                    <a:pt x="2653030" y="1202690"/>
                  </a:lnTo>
                  <a:close/>
                  <a:moveTo>
                    <a:pt x="2653030" y="913130"/>
                  </a:moveTo>
                  <a:lnTo>
                    <a:pt x="2653030" y="840740"/>
                  </a:lnTo>
                  <a:lnTo>
                    <a:pt x="840740" y="2653030"/>
                  </a:lnTo>
                  <a:lnTo>
                    <a:pt x="913130" y="2653030"/>
                  </a:lnTo>
                  <a:lnTo>
                    <a:pt x="2653030" y="913130"/>
                  </a:lnTo>
                  <a:close/>
                  <a:moveTo>
                    <a:pt x="2653030" y="1057910"/>
                  </a:moveTo>
                  <a:lnTo>
                    <a:pt x="2653030" y="985520"/>
                  </a:lnTo>
                  <a:lnTo>
                    <a:pt x="985520" y="2653030"/>
                  </a:lnTo>
                  <a:lnTo>
                    <a:pt x="1057910" y="2653030"/>
                  </a:lnTo>
                  <a:lnTo>
                    <a:pt x="2653030" y="1057910"/>
                  </a:lnTo>
                  <a:close/>
                </a:path>
              </a:pathLst>
            </a:custGeom>
            <a:solidFill>
              <a:srgbClr val="5DCAD1"/>
            </a:solidFill>
          </p:spPr>
        </p:sp>
      </p:grpSp>
      <p:grpSp>
        <p:nvGrpSpPr>
          <p:cNvPr id="12" name="Group 12"/>
          <p:cNvGrpSpPr/>
          <p:nvPr/>
        </p:nvGrpSpPr>
        <p:grpSpPr>
          <a:xfrm rot="-2700000">
            <a:off x="16177622" y="-605832"/>
            <a:ext cx="3307165" cy="3307165"/>
            <a:chOff x="0" y="0"/>
            <a:chExt cx="1913890" cy="1913890"/>
          </a:xfrm>
        </p:grpSpPr>
        <p:sp>
          <p:nvSpPr>
            <p:cNvPr id="13" name="Freeform 13"/>
            <p:cNvSpPr/>
            <p:nvPr/>
          </p:nvSpPr>
          <p:spPr>
            <a:xfrm>
              <a:off x="0" y="0"/>
              <a:ext cx="1913890" cy="1913890"/>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F3CD74"/>
            </a:solidFill>
          </p:spPr>
        </p:sp>
      </p:grpSp>
      <p:sp>
        <p:nvSpPr>
          <p:cNvPr id="15" name="TextBox 15"/>
          <p:cNvSpPr txBox="1"/>
          <p:nvPr/>
        </p:nvSpPr>
        <p:spPr>
          <a:xfrm>
            <a:off x="7099045" y="2055613"/>
            <a:ext cx="4762900" cy="1092994"/>
          </a:xfrm>
          <a:prstGeom prst="rect">
            <a:avLst/>
          </a:prstGeom>
        </p:spPr>
        <p:txBody>
          <a:bodyPr wrap="square" lIns="0" tIns="0" rIns="0" bIns="0" rtlCol="0" anchor="t">
            <a:spAutoFit/>
          </a:bodyPr>
          <a:lstStyle/>
          <a:p>
            <a:pPr algn="ctr">
              <a:lnSpc>
                <a:spcPts val="4320"/>
              </a:lnSpc>
            </a:pPr>
            <a:r>
              <a:rPr lang="en-US" sz="3600" spc="359" dirty="0">
                <a:solidFill>
                  <a:srgbClr val="1C2143"/>
                </a:solidFill>
                <a:latin typeface="Glacial Indifference"/>
              </a:rPr>
              <a:t>BUSINESS EXPENSES</a:t>
            </a:r>
          </a:p>
        </p:txBody>
      </p:sp>
      <p:sp>
        <p:nvSpPr>
          <p:cNvPr id="16" name="TextBox 16"/>
          <p:cNvSpPr txBox="1"/>
          <p:nvPr/>
        </p:nvSpPr>
        <p:spPr>
          <a:xfrm>
            <a:off x="4143175" y="5395793"/>
            <a:ext cx="4762900" cy="546497"/>
          </a:xfrm>
          <a:prstGeom prst="rect">
            <a:avLst/>
          </a:prstGeom>
        </p:spPr>
        <p:txBody>
          <a:bodyPr lIns="0" tIns="0" rIns="0" bIns="0" rtlCol="0" anchor="t">
            <a:spAutoFit/>
          </a:bodyPr>
          <a:lstStyle/>
          <a:p>
            <a:pPr algn="ctr">
              <a:lnSpc>
                <a:spcPts val="4320"/>
              </a:lnSpc>
            </a:pPr>
            <a:r>
              <a:rPr lang="en-US" sz="3600" spc="359">
                <a:solidFill>
                  <a:srgbClr val="1C2143"/>
                </a:solidFill>
                <a:latin typeface="Glacial Indifference"/>
              </a:rPr>
              <a:t>TAX DETAILS</a:t>
            </a:r>
          </a:p>
        </p:txBody>
      </p:sp>
      <p:sp>
        <p:nvSpPr>
          <p:cNvPr id="17" name="TextBox 17"/>
          <p:cNvSpPr txBox="1"/>
          <p:nvPr/>
        </p:nvSpPr>
        <p:spPr>
          <a:xfrm>
            <a:off x="9949900" y="5117187"/>
            <a:ext cx="4762900" cy="1092994"/>
          </a:xfrm>
          <a:prstGeom prst="rect">
            <a:avLst/>
          </a:prstGeom>
        </p:spPr>
        <p:txBody>
          <a:bodyPr lIns="0" tIns="0" rIns="0" bIns="0" rtlCol="0" anchor="t">
            <a:spAutoFit/>
          </a:bodyPr>
          <a:lstStyle/>
          <a:p>
            <a:pPr algn="ctr">
              <a:lnSpc>
                <a:spcPts val="4320"/>
              </a:lnSpc>
            </a:pPr>
            <a:r>
              <a:rPr lang="en-US" sz="3600" spc="359">
                <a:solidFill>
                  <a:srgbClr val="1C2143"/>
                </a:solidFill>
                <a:latin typeface="Glacial Indifference"/>
              </a:rPr>
              <a:t>ACCOUNT ANALYTICS</a:t>
            </a:r>
          </a:p>
        </p:txBody>
      </p:sp>
      <p:sp>
        <p:nvSpPr>
          <p:cNvPr id="18" name="AutoShape 18"/>
          <p:cNvSpPr/>
          <p:nvPr/>
        </p:nvSpPr>
        <p:spPr>
          <a:xfrm>
            <a:off x="11692467" y="7447448"/>
            <a:ext cx="5101855" cy="2362957"/>
          </a:xfrm>
          <a:prstGeom prst="rect">
            <a:avLst/>
          </a:prstGeom>
          <a:solidFill>
            <a:srgbClr val="5DCAD1"/>
          </a:solidFill>
        </p:spPr>
      </p:sp>
      <p:sp>
        <p:nvSpPr>
          <p:cNvPr id="19" name="AutoShape 19"/>
          <p:cNvSpPr/>
          <p:nvPr/>
        </p:nvSpPr>
        <p:spPr>
          <a:xfrm>
            <a:off x="6212388" y="7447448"/>
            <a:ext cx="4762900" cy="2362957"/>
          </a:xfrm>
          <a:prstGeom prst="rect">
            <a:avLst/>
          </a:prstGeom>
          <a:solidFill>
            <a:srgbClr val="F3CD74"/>
          </a:solidFill>
        </p:spPr>
      </p:sp>
      <p:sp>
        <p:nvSpPr>
          <p:cNvPr id="20" name="TextBox 20"/>
          <p:cNvSpPr txBox="1"/>
          <p:nvPr/>
        </p:nvSpPr>
        <p:spPr>
          <a:xfrm>
            <a:off x="6212388" y="8165306"/>
            <a:ext cx="4762900" cy="1092994"/>
          </a:xfrm>
          <a:prstGeom prst="rect">
            <a:avLst/>
          </a:prstGeom>
        </p:spPr>
        <p:txBody>
          <a:bodyPr lIns="0" tIns="0" rIns="0" bIns="0" rtlCol="0" anchor="t">
            <a:spAutoFit/>
          </a:bodyPr>
          <a:lstStyle/>
          <a:p>
            <a:pPr algn="ctr">
              <a:lnSpc>
                <a:spcPts val="4320"/>
              </a:lnSpc>
            </a:pPr>
            <a:r>
              <a:rPr lang="en-US" sz="3600" spc="359">
                <a:solidFill>
                  <a:srgbClr val="1C2143"/>
                </a:solidFill>
                <a:latin typeface="Glacial Indifference"/>
              </a:rPr>
              <a:t>INCOME ACTIVITIES OF BUSINESS</a:t>
            </a:r>
          </a:p>
        </p:txBody>
      </p:sp>
      <p:sp>
        <p:nvSpPr>
          <p:cNvPr id="21" name="TextBox 21"/>
          <p:cNvSpPr txBox="1"/>
          <p:nvPr/>
        </p:nvSpPr>
        <p:spPr>
          <a:xfrm>
            <a:off x="11861945" y="8165306"/>
            <a:ext cx="4762900" cy="1092994"/>
          </a:xfrm>
          <a:prstGeom prst="rect">
            <a:avLst/>
          </a:prstGeom>
        </p:spPr>
        <p:txBody>
          <a:bodyPr lIns="0" tIns="0" rIns="0" bIns="0" rtlCol="0" anchor="t">
            <a:spAutoFit/>
          </a:bodyPr>
          <a:lstStyle/>
          <a:p>
            <a:pPr algn="ctr">
              <a:lnSpc>
                <a:spcPts val="4320"/>
              </a:lnSpc>
            </a:pPr>
            <a:r>
              <a:rPr lang="en-US" sz="3600" spc="359">
                <a:solidFill>
                  <a:srgbClr val="1C2143"/>
                </a:solidFill>
                <a:latin typeface="Glacial Indifference"/>
              </a:rPr>
              <a:t>TRANSACTION DETAILS</a:t>
            </a:r>
          </a:p>
        </p:txBody>
      </p:sp>
      <p:sp>
        <p:nvSpPr>
          <p:cNvPr id="22" name="TextBox 22"/>
          <p:cNvSpPr txBox="1"/>
          <p:nvPr/>
        </p:nvSpPr>
        <p:spPr>
          <a:xfrm>
            <a:off x="641437" y="244673"/>
            <a:ext cx="7868050" cy="1003697"/>
          </a:xfrm>
          <a:prstGeom prst="rect">
            <a:avLst/>
          </a:prstGeom>
        </p:spPr>
        <p:txBody>
          <a:bodyPr lIns="0" tIns="0" rIns="0" bIns="0" rtlCol="0" anchor="t">
            <a:spAutoFit/>
          </a:bodyPr>
          <a:lstStyle/>
          <a:p>
            <a:pPr algn="ctr">
              <a:lnSpc>
                <a:spcPts val="7679"/>
              </a:lnSpc>
            </a:pPr>
            <a:r>
              <a:rPr lang="en-US" sz="6399" spc="639">
                <a:solidFill>
                  <a:srgbClr val="F5FBF9"/>
                </a:solidFill>
                <a:latin typeface="Arimo"/>
              </a:rPr>
              <a:t>DEPENDENCIES</a:t>
            </a:r>
          </a:p>
        </p:txBody>
      </p:sp>
      <p:pic>
        <p:nvPicPr>
          <p:cNvPr id="23" name="Picture 23"/>
          <p:cNvPicPr>
            <a:picLocks noChangeAspect="1"/>
          </p:cNvPicPr>
          <p:nvPr/>
        </p:nvPicPr>
        <p:blipFill>
          <a:blip r:embed="rId2"/>
          <a:srcRect/>
          <a:stretch>
            <a:fillRect/>
          </a:stretch>
        </p:blipFill>
        <p:spPr>
          <a:xfrm>
            <a:off x="15866358" y="4763055"/>
            <a:ext cx="1516974" cy="1816736"/>
          </a:xfrm>
          <a:prstGeom prst="rect">
            <a:avLst/>
          </a:prstGeom>
        </p:spPr>
      </p:pic>
      <p:pic>
        <p:nvPicPr>
          <p:cNvPr id="24" name="Picture 24"/>
          <p:cNvPicPr>
            <a:picLocks noChangeAspect="1"/>
          </p:cNvPicPr>
          <p:nvPr/>
        </p:nvPicPr>
        <p:blipFill>
          <a:blip r:embed="rId3"/>
          <a:srcRect/>
          <a:stretch>
            <a:fillRect/>
          </a:stretch>
        </p:blipFill>
        <p:spPr>
          <a:xfrm>
            <a:off x="8672897" y="273248"/>
            <a:ext cx="572133" cy="1100256"/>
          </a:xfrm>
          <a:prstGeom prst="rect">
            <a:avLst/>
          </a:prstGeom>
        </p:spPr>
      </p:pic>
    </p:spTree>
  </p:cSld>
  <p:clrMapOvr>
    <a:masterClrMapping/>
  </p:clrMapOvr>
  <p:transition spd="slow">
    <p:randomBar dir="vert"/>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1C2143"/>
        </a:solidFill>
        <a:effectLst/>
      </p:bgPr>
    </p:bg>
    <p:spTree>
      <p:nvGrpSpPr>
        <p:cNvPr id="1" name=""/>
        <p:cNvGrpSpPr/>
        <p:nvPr/>
      </p:nvGrpSpPr>
      <p:grpSpPr>
        <a:xfrm>
          <a:off x="0" y="0"/>
          <a:ext cx="0" cy="0"/>
          <a:chOff x="0" y="0"/>
          <a:chExt cx="0" cy="0"/>
        </a:xfrm>
      </p:grpSpPr>
      <p:grpSp>
        <p:nvGrpSpPr>
          <p:cNvPr id="2" name="Group 2"/>
          <p:cNvGrpSpPr>
            <a:grpSpLocks noChangeAspect="1"/>
          </p:cNvGrpSpPr>
          <p:nvPr/>
        </p:nvGrpSpPr>
        <p:grpSpPr>
          <a:xfrm rot="-2700000">
            <a:off x="-3039296" y="4852147"/>
            <a:ext cx="5190601" cy="5190601"/>
            <a:chOff x="0" y="0"/>
            <a:chExt cx="2653030" cy="2653030"/>
          </a:xfrm>
        </p:grpSpPr>
        <p:sp>
          <p:nvSpPr>
            <p:cNvPr id="3" name="Freeform 3"/>
            <p:cNvSpPr/>
            <p:nvPr/>
          </p:nvSpPr>
          <p:spPr>
            <a:xfrm>
              <a:off x="0" y="0"/>
              <a:ext cx="2653030" cy="2654300"/>
            </a:xfrm>
            <a:custGeom>
              <a:avLst/>
              <a:gdLst/>
              <a:ahLst/>
              <a:cxnLst/>
              <a:rect l="l" t="t" r="r" b="b"/>
              <a:pathLst>
                <a:path w="2653030" h="2654300">
                  <a:moveTo>
                    <a:pt x="0" y="1535430"/>
                  </a:moveTo>
                  <a:lnTo>
                    <a:pt x="0" y="1463040"/>
                  </a:lnTo>
                  <a:lnTo>
                    <a:pt x="1463040" y="0"/>
                  </a:lnTo>
                  <a:lnTo>
                    <a:pt x="1535430" y="0"/>
                  </a:lnTo>
                  <a:lnTo>
                    <a:pt x="0" y="1535430"/>
                  </a:lnTo>
                  <a:close/>
                  <a:moveTo>
                    <a:pt x="1681480" y="0"/>
                  </a:moveTo>
                  <a:lnTo>
                    <a:pt x="1609090" y="0"/>
                  </a:lnTo>
                  <a:lnTo>
                    <a:pt x="0" y="1607820"/>
                  </a:lnTo>
                  <a:lnTo>
                    <a:pt x="0" y="1680210"/>
                  </a:lnTo>
                  <a:lnTo>
                    <a:pt x="1681480" y="0"/>
                  </a:lnTo>
                  <a:close/>
                  <a:moveTo>
                    <a:pt x="1390650" y="0"/>
                  </a:moveTo>
                  <a:lnTo>
                    <a:pt x="1318260" y="0"/>
                  </a:lnTo>
                  <a:lnTo>
                    <a:pt x="0" y="1318260"/>
                  </a:lnTo>
                  <a:lnTo>
                    <a:pt x="0" y="1390650"/>
                  </a:lnTo>
                  <a:lnTo>
                    <a:pt x="1390650" y="0"/>
                  </a:lnTo>
                  <a:close/>
                  <a:moveTo>
                    <a:pt x="1245870" y="0"/>
                  </a:moveTo>
                  <a:lnTo>
                    <a:pt x="1173480" y="0"/>
                  </a:lnTo>
                  <a:lnTo>
                    <a:pt x="0" y="1173480"/>
                  </a:lnTo>
                  <a:lnTo>
                    <a:pt x="0" y="1245870"/>
                  </a:lnTo>
                  <a:lnTo>
                    <a:pt x="1245870" y="0"/>
                  </a:lnTo>
                  <a:close/>
                  <a:moveTo>
                    <a:pt x="1826260" y="0"/>
                  </a:moveTo>
                  <a:lnTo>
                    <a:pt x="1753870" y="0"/>
                  </a:lnTo>
                  <a:lnTo>
                    <a:pt x="0" y="1753870"/>
                  </a:lnTo>
                  <a:lnTo>
                    <a:pt x="0" y="1826260"/>
                  </a:lnTo>
                  <a:lnTo>
                    <a:pt x="1826260" y="0"/>
                  </a:lnTo>
                  <a:close/>
                  <a:moveTo>
                    <a:pt x="2260600" y="0"/>
                  </a:moveTo>
                  <a:lnTo>
                    <a:pt x="2188210" y="0"/>
                  </a:lnTo>
                  <a:lnTo>
                    <a:pt x="0" y="2188210"/>
                  </a:lnTo>
                  <a:lnTo>
                    <a:pt x="0" y="2260600"/>
                  </a:lnTo>
                  <a:lnTo>
                    <a:pt x="2260600" y="0"/>
                  </a:lnTo>
                  <a:close/>
                  <a:moveTo>
                    <a:pt x="2551430" y="0"/>
                  </a:moveTo>
                  <a:lnTo>
                    <a:pt x="2479040" y="0"/>
                  </a:lnTo>
                  <a:lnTo>
                    <a:pt x="0" y="2479040"/>
                  </a:lnTo>
                  <a:lnTo>
                    <a:pt x="0" y="2551430"/>
                  </a:lnTo>
                  <a:lnTo>
                    <a:pt x="2551430" y="0"/>
                  </a:lnTo>
                  <a:close/>
                  <a:moveTo>
                    <a:pt x="2405380" y="0"/>
                  </a:moveTo>
                  <a:lnTo>
                    <a:pt x="2332990" y="0"/>
                  </a:lnTo>
                  <a:lnTo>
                    <a:pt x="0" y="2332990"/>
                  </a:lnTo>
                  <a:lnTo>
                    <a:pt x="0" y="2405380"/>
                  </a:lnTo>
                  <a:lnTo>
                    <a:pt x="2405380" y="0"/>
                  </a:lnTo>
                  <a:close/>
                  <a:moveTo>
                    <a:pt x="2115820" y="0"/>
                  </a:moveTo>
                  <a:lnTo>
                    <a:pt x="2043430" y="0"/>
                  </a:lnTo>
                  <a:lnTo>
                    <a:pt x="0" y="2043430"/>
                  </a:lnTo>
                  <a:lnTo>
                    <a:pt x="0" y="2115820"/>
                  </a:lnTo>
                  <a:lnTo>
                    <a:pt x="2115820" y="0"/>
                  </a:lnTo>
                  <a:close/>
                  <a:moveTo>
                    <a:pt x="375920" y="0"/>
                  </a:moveTo>
                  <a:lnTo>
                    <a:pt x="303530" y="0"/>
                  </a:lnTo>
                  <a:lnTo>
                    <a:pt x="0" y="303530"/>
                  </a:lnTo>
                  <a:lnTo>
                    <a:pt x="0" y="375920"/>
                  </a:lnTo>
                  <a:lnTo>
                    <a:pt x="375920" y="0"/>
                  </a:lnTo>
                  <a:close/>
                  <a:moveTo>
                    <a:pt x="1101090" y="0"/>
                  </a:moveTo>
                  <a:lnTo>
                    <a:pt x="1028700" y="0"/>
                  </a:lnTo>
                  <a:lnTo>
                    <a:pt x="0" y="1028700"/>
                  </a:lnTo>
                  <a:lnTo>
                    <a:pt x="0" y="1101090"/>
                  </a:lnTo>
                  <a:lnTo>
                    <a:pt x="1101090" y="0"/>
                  </a:lnTo>
                  <a:close/>
                  <a:moveTo>
                    <a:pt x="2653030" y="0"/>
                  </a:moveTo>
                  <a:lnTo>
                    <a:pt x="2623820" y="0"/>
                  </a:lnTo>
                  <a:lnTo>
                    <a:pt x="0" y="2623820"/>
                  </a:lnTo>
                  <a:lnTo>
                    <a:pt x="0" y="2653030"/>
                  </a:lnTo>
                  <a:lnTo>
                    <a:pt x="43180" y="2653030"/>
                  </a:lnTo>
                  <a:lnTo>
                    <a:pt x="2653030" y="43180"/>
                  </a:lnTo>
                  <a:lnTo>
                    <a:pt x="2653030" y="0"/>
                  </a:lnTo>
                  <a:close/>
                  <a:moveTo>
                    <a:pt x="520700" y="0"/>
                  </a:moveTo>
                  <a:lnTo>
                    <a:pt x="448310" y="0"/>
                  </a:lnTo>
                  <a:lnTo>
                    <a:pt x="0" y="448310"/>
                  </a:lnTo>
                  <a:lnTo>
                    <a:pt x="0" y="520700"/>
                  </a:lnTo>
                  <a:lnTo>
                    <a:pt x="520700" y="0"/>
                  </a:lnTo>
                  <a:close/>
                  <a:moveTo>
                    <a:pt x="85090" y="0"/>
                  </a:moveTo>
                  <a:lnTo>
                    <a:pt x="12700" y="0"/>
                  </a:lnTo>
                  <a:lnTo>
                    <a:pt x="0" y="12700"/>
                  </a:lnTo>
                  <a:lnTo>
                    <a:pt x="0" y="85090"/>
                  </a:lnTo>
                  <a:lnTo>
                    <a:pt x="85090" y="0"/>
                  </a:lnTo>
                  <a:close/>
                  <a:moveTo>
                    <a:pt x="231140" y="0"/>
                  </a:moveTo>
                  <a:lnTo>
                    <a:pt x="158750" y="0"/>
                  </a:lnTo>
                  <a:lnTo>
                    <a:pt x="0" y="157480"/>
                  </a:lnTo>
                  <a:lnTo>
                    <a:pt x="0" y="229870"/>
                  </a:lnTo>
                  <a:lnTo>
                    <a:pt x="231140" y="0"/>
                  </a:lnTo>
                  <a:close/>
                  <a:moveTo>
                    <a:pt x="0" y="956310"/>
                  </a:moveTo>
                  <a:lnTo>
                    <a:pt x="956310" y="0"/>
                  </a:lnTo>
                  <a:lnTo>
                    <a:pt x="883920" y="0"/>
                  </a:lnTo>
                  <a:lnTo>
                    <a:pt x="0" y="882650"/>
                  </a:lnTo>
                  <a:lnTo>
                    <a:pt x="0" y="956310"/>
                  </a:lnTo>
                  <a:close/>
                  <a:moveTo>
                    <a:pt x="665480" y="0"/>
                  </a:moveTo>
                  <a:lnTo>
                    <a:pt x="593090" y="0"/>
                  </a:lnTo>
                  <a:lnTo>
                    <a:pt x="0" y="593090"/>
                  </a:lnTo>
                  <a:lnTo>
                    <a:pt x="0" y="665480"/>
                  </a:lnTo>
                  <a:lnTo>
                    <a:pt x="665480" y="0"/>
                  </a:lnTo>
                  <a:close/>
                  <a:moveTo>
                    <a:pt x="810260" y="0"/>
                  </a:moveTo>
                  <a:lnTo>
                    <a:pt x="737870" y="0"/>
                  </a:lnTo>
                  <a:lnTo>
                    <a:pt x="0" y="737870"/>
                  </a:lnTo>
                  <a:lnTo>
                    <a:pt x="0" y="810260"/>
                  </a:lnTo>
                  <a:lnTo>
                    <a:pt x="810260" y="0"/>
                  </a:lnTo>
                  <a:close/>
                  <a:moveTo>
                    <a:pt x="1971040" y="0"/>
                  </a:moveTo>
                  <a:lnTo>
                    <a:pt x="1898650" y="0"/>
                  </a:lnTo>
                  <a:lnTo>
                    <a:pt x="0" y="1898650"/>
                  </a:lnTo>
                  <a:lnTo>
                    <a:pt x="0" y="1971040"/>
                  </a:lnTo>
                  <a:lnTo>
                    <a:pt x="1971040" y="0"/>
                  </a:lnTo>
                  <a:close/>
                  <a:moveTo>
                    <a:pt x="2653030" y="1783080"/>
                  </a:moveTo>
                  <a:lnTo>
                    <a:pt x="2653030" y="1710690"/>
                  </a:lnTo>
                  <a:lnTo>
                    <a:pt x="1710690" y="2653030"/>
                  </a:lnTo>
                  <a:lnTo>
                    <a:pt x="1783080" y="2653030"/>
                  </a:lnTo>
                  <a:lnTo>
                    <a:pt x="2653030" y="1783080"/>
                  </a:lnTo>
                  <a:close/>
                  <a:moveTo>
                    <a:pt x="2653030" y="1927860"/>
                  </a:moveTo>
                  <a:lnTo>
                    <a:pt x="2653030" y="1855470"/>
                  </a:lnTo>
                  <a:lnTo>
                    <a:pt x="1855470" y="2653030"/>
                  </a:lnTo>
                  <a:lnTo>
                    <a:pt x="1927860" y="2653030"/>
                  </a:lnTo>
                  <a:lnTo>
                    <a:pt x="2653030" y="1927860"/>
                  </a:lnTo>
                  <a:close/>
                  <a:moveTo>
                    <a:pt x="2653030" y="2072640"/>
                  </a:moveTo>
                  <a:lnTo>
                    <a:pt x="2653030" y="2000250"/>
                  </a:lnTo>
                  <a:lnTo>
                    <a:pt x="2000250" y="2653030"/>
                  </a:lnTo>
                  <a:lnTo>
                    <a:pt x="2072640" y="2653030"/>
                  </a:lnTo>
                  <a:lnTo>
                    <a:pt x="2653030" y="2072640"/>
                  </a:lnTo>
                  <a:close/>
                  <a:moveTo>
                    <a:pt x="2653030" y="1638300"/>
                  </a:moveTo>
                  <a:lnTo>
                    <a:pt x="2653030" y="1565910"/>
                  </a:lnTo>
                  <a:lnTo>
                    <a:pt x="1564640" y="2654300"/>
                  </a:lnTo>
                  <a:lnTo>
                    <a:pt x="1637030" y="2654300"/>
                  </a:lnTo>
                  <a:lnTo>
                    <a:pt x="2653030" y="1638300"/>
                  </a:lnTo>
                  <a:close/>
                  <a:moveTo>
                    <a:pt x="2217420" y="2653030"/>
                  </a:moveTo>
                  <a:lnTo>
                    <a:pt x="2653030" y="2217420"/>
                  </a:lnTo>
                  <a:lnTo>
                    <a:pt x="2653030" y="2145030"/>
                  </a:lnTo>
                  <a:lnTo>
                    <a:pt x="2145030" y="2653030"/>
                  </a:lnTo>
                  <a:lnTo>
                    <a:pt x="2217420" y="2653030"/>
                  </a:lnTo>
                  <a:close/>
                  <a:moveTo>
                    <a:pt x="2653030" y="2580640"/>
                  </a:moveTo>
                  <a:lnTo>
                    <a:pt x="2580640" y="2653030"/>
                  </a:lnTo>
                  <a:lnTo>
                    <a:pt x="2653030" y="2653030"/>
                  </a:lnTo>
                  <a:lnTo>
                    <a:pt x="2653030" y="2580640"/>
                  </a:lnTo>
                  <a:close/>
                  <a:moveTo>
                    <a:pt x="2653030" y="2508250"/>
                  </a:moveTo>
                  <a:lnTo>
                    <a:pt x="2653030" y="2435860"/>
                  </a:lnTo>
                  <a:lnTo>
                    <a:pt x="2435860" y="2653030"/>
                  </a:lnTo>
                  <a:lnTo>
                    <a:pt x="2508250" y="2653030"/>
                  </a:lnTo>
                  <a:lnTo>
                    <a:pt x="2653030" y="2508250"/>
                  </a:lnTo>
                  <a:close/>
                  <a:moveTo>
                    <a:pt x="2653030" y="2363470"/>
                  </a:moveTo>
                  <a:lnTo>
                    <a:pt x="2653030" y="2291080"/>
                  </a:lnTo>
                  <a:lnTo>
                    <a:pt x="2291080" y="2653030"/>
                  </a:lnTo>
                  <a:lnTo>
                    <a:pt x="2363470" y="2653030"/>
                  </a:lnTo>
                  <a:lnTo>
                    <a:pt x="2653030" y="2363470"/>
                  </a:lnTo>
                  <a:close/>
                  <a:moveTo>
                    <a:pt x="2653030" y="1492250"/>
                  </a:moveTo>
                  <a:lnTo>
                    <a:pt x="2653030" y="1419860"/>
                  </a:lnTo>
                  <a:lnTo>
                    <a:pt x="1419860" y="2653030"/>
                  </a:lnTo>
                  <a:lnTo>
                    <a:pt x="1492250" y="2653030"/>
                  </a:lnTo>
                  <a:lnTo>
                    <a:pt x="2653030" y="1492250"/>
                  </a:lnTo>
                  <a:close/>
                  <a:moveTo>
                    <a:pt x="2653030" y="187960"/>
                  </a:moveTo>
                  <a:lnTo>
                    <a:pt x="2653030" y="115570"/>
                  </a:lnTo>
                  <a:lnTo>
                    <a:pt x="115570" y="2653030"/>
                  </a:lnTo>
                  <a:lnTo>
                    <a:pt x="187960" y="2653030"/>
                  </a:lnTo>
                  <a:lnTo>
                    <a:pt x="2653030" y="187960"/>
                  </a:lnTo>
                  <a:close/>
                  <a:moveTo>
                    <a:pt x="2653030" y="622300"/>
                  </a:moveTo>
                  <a:lnTo>
                    <a:pt x="2653030" y="549910"/>
                  </a:lnTo>
                  <a:lnTo>
                    <a:pt x="549910" y="2653030"/>
                  </a:lnTo>
                  <a:lnTo>
                    <a:pt x="622300" y="2653030"/>
                  </a:lnTo>
                  <a:lnTo>
                    <a:pt x="2653030" y="622300"/>
                  </a:lnTo>
                  <a:close/>
                  <a:moveTo>
                    <a:pt x="2653030" y="477520"/>
                  </a:moveTo>
                  <a:lnTo>
                    <a:pt x="2653030" y="405130"/>
                  </a:lnTo>
                  <a:lnTo>
                    <a:pt x="405130" y="2653030"/>
                  </a:lnTo>
                  <a:lnTo>
                    <a:pt x="477520" y="2653030"/>
                  </a:lnTo>
                  <a:lnTo>
                    <a:pt x="2653030" y="477520"/>
                  </a:lnTo>
                  <a:close/>
                  <a:moveTo>
                    <a:pt x="2653030" y="1347470"/>
                  </a:moveTo>
                  <a:lnTo>
                    <a:pt x="2653030" y="1275080"/>
                  </a:lnTo>
                  <a:lnTo>
                    <a:pt x="1275080" y="2653030"/>
                  </a:lnTo>
                  <a:lnTo>
                    <a:pt x="1347470" y="2653030"/>
                  </a:lnTo>
                  <a:lnTo>
                    <a:pt x="2653030" y="1347470"/>
                  </a:lnTo>
                  <a:close/>
                  <a:moveTo>
                    <a:pt x="2653030" y="767080"/>
                  </a:moveTo>
                  <a:lnTo>
                    <a:pt x="2653030" y="694690"/>
                  </a:lnTo>
                  <a:lnTo>
                    <a:pt x="694690" y="2653030"/>
                  </a:lnTo>
                  <a:lnTo>
                    <a:pt x="767080" y="2653030"/>
                  </a:lnTo>
                  <a:lnTo>
                    <a:pt x="2653030" y="767080"/>
                  </a:lnTo>
                  <a:close/>
                  <a:moveTo>
                    <a:pt x="2653030" y="332740"/>
                  </a:moveTo>
                  <a:lnTo>
                    <a:pt x="2653030" y="260350"/>
                  </a:lnTo>
                  <a:lnTo>
                    <a:pt x="260350" y="2653030"/>
                  </a:lnTo>
                  <a:lnTo>
                    <a:pt x="332740" y="2653030"/>
                  </a:lnTo>
                  <a:lnTo>
                    <a:pt x="2653030" y="332740"/>
                  </a:lnTo>
                  <a:close/>
                  <a:moveTo>
                    <a:pt x="2653030" y="1202690"/>
                  </a:moveTo>
                  <a:lnTo>
                    <a:pt x="2653030" y="1130300"/>
                  </a:lnTo>
                  <a:lnTo>
                    <a:pt x="1130300" y="2653030"/>
                  </a:lnTo>
                  <a:lnTo>
                    <a:pt x="1202690" y="2653030"/>
                  </a:lnTo>
                  <a:lnTo>
                    <a:pt x="2653030" y="1202690"/>
                  </a:lnTo>
                  <a:close/>
                  <a:moveTo>
                    <a:pt x="2653030" y="913130"/>
                  </a:moveTo>
                  <a:lnTo>
                    <a:pt x="2653030" y="840740"/>
                  </a:lnTo>
                  <a:lnTo>
                    <a:pt x="840740" y="2653030"/>
                  </a:lnTo>
                  <a:lnTo>
                    <a:pt x="913130" y="2653030"/>
                  </a:lnTo>
                  <a:lnTo>
                    <a:pt x="2653030" y="913130"/>
                  </a:lnTo>
                  <a:close/>
                  <a:moveTo>
                    <a:pt x="2653030" y="1057910"/>
                  </a:moveTo>
                  <a:lnTo>
                    <a:pt x="2653030" y="985520"/>
                  </a:lnTo>
                  <a:lnTo>
                    <a:pt x="985520" y="2653030"/>
                  </a:lnTo>
                  <a:lnTo>
                    <a:pt x="1057910" y="2653030"/>
                  </a:lnTo>
                  <a:lnTo>
                    <a:pt x="2653030" y="1057910"/>
                  </a:lnTo>
                  <a:close/>
                </a:path>
              </a:pathLst>
            </a:custGeom>
            <a:solidFill>
              <a:srgbClr val="5DCAD1"/>
            </a:solidFill>
          </p:spPr>
        </p:sp>
      </p:grpSp>
      <p:sp>
        <p:nvSpPr>
          <p:cNvPr id="4" name="AutoShape 4"/>
          <p:cNvSpPr/>
          <p:nvPr/>
        </p:nvSpPr>
        <p:spPr>
          <a:xfrm>
            <a:off x="950394" y="2851168"/>
            <a:ext cx="3921788" cy="1860534"/>
          </a:xfrm>
          <a:prstGeom prst="rect">
            <a:avLst/>
          </a:prstGeom>
          <a:solidFill>
            <a:srgbClr val="F3CD74"/>
          </a:solidFill>
        </p:spPr>
      </p:sp>
      <p:sp>
        <p:nvSpPr>
          <p:cNvPr id="5" name="AutoShape 5"/>
          <p:cNvSpPr/>
          <p:nvPr/>
        </p:nvSpPr>
        <p:spPr>
          <a:xfrm>
            <a:off x="6421877" y="2922755"/>
            <a:ext cx="4319808" cy="1827311"/>
          </a:xfrm>
          <a:prstGeom prst="rect">
            <a:avLst/>
          </a:prstGeom>
          <a:solidFill>
            <a:srgbClr val="5DCAD1"/>
          </a:solidFill>
        </p:spPr>
        <p:txBody>
          <a:bodyPr/>
          <a:lstStyle/>
          <a:p>
            <a:endParaRPr lang="en-IN" dirty="0"/>
          </a:p>
        </p:txBody>
      </p:sp>
      <p:sp>
        <p:nvSpPr>
          <p:cNvPr id="6" name="AutoShape 6"/>
          <p:cNvSpPr/>
          <p:nvPr/>
        </p:nvSpPr>
        <p:spPr>
          <a:xfrm>
            <a:off x="3228071" y="5709359"/>
            <a:ext cx="5101855" cy="1295867"/>
          </a:xfrm>
          <a:prstGeom prst="rect">
            <a:avLst/>
          </a:prstGeom>
          <a:solidFill>
            <a:srgbClr val="5DCAD1"/>
          </a:solidFill>
        </p:spPr>
      </p:sp>
      <p:grpSp>
        <p:nvGrpSpPr>
          <p:cNvPr id="7" name="Group 7"/>
          <p:cNvGrpSpPr/>
          <p:nvPr/>
        </p:nvGrpSpPr>
        <p:grpSpPr>
          <a:xfrm rot="-2700000">
            <a:off x="-2836609" y="5636081"/>
            <a:ext cx="5190601" cy="5190601"/>
            <a:chOff x="0" y="0"/>
            <a:chExt cx="1913890" cy="1913890"/>
          </a:xfrm>
        </p:grpSpPr>
        <p:sp>
          <p:nvSpPr>
            <p:cNvPr id="8" name="Freeform 8"/>
            <p:cNvSpPr/>
            <p:nvPr/>
          </p:nvSpPr>
          <p:spPr>
            <a:xfrm>
              <a:off x="0" y="0"/>
              <a:ext cx="1913890" cy="1913890"/>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F3CD74"/>
            </a:solidFill>
          </p:spPr>
        </p:sp>
      </p:grpSp>
      <p:sp>
        <p:nvSpPr>
          <p:cNvPr id="9" name="AutoShape 9"/>
          <p:cNvSpPr/>
          <p:nvPr/>
        </p:nvSpPr>
        <p:spPr>
          <a:xfrm>
            <a:off x="12229027" y="2899558"/>
            <a:ext cx="4811165" cy="1863498"/>
          </a:xfrm>
          <a:prstGeom prst="rect">
            <a:avLst/>
          </a:prstGeom>
          <a:solidFill>
            <a:srgbClr val="F3CD74"/>
          </a:solidFill>
        </p:spPr>
        <p:txBody>
          <a:bodyPr/>
          <a:lstStyle/>
          <a:p>
            <a:endParaRPr lang="en-IN" dirty="0"/>
          </a:p>
        </p:txBody>
      </p:sp>
      <p:grpSp>
        <p:nvGrpSpPr>
          <p:cNvPr id="10" name="Group 10"/>
          <p:cNvGrpSpPr>
            <a:grpSpLocks noChangeAspect="1"/>
          </p:cNvGrpSpPr>
          <p:nvPr/>
        </p:nvGrpSpPr>
        <p:grpSpPr>
          <a:xfrm rot="-2700000">
            <a:off x="15567214" y="-605832"/>
            <a:ext cx="3307165" cy="3307165"/>
            <a:chOff x="0" y="0"/>
            <a:chExt cx="2653030" cy="2653030"/>
          </a:xfrm>
        </p:grpSpPr>
        <p:sp>
          <p:nvSpPr>
            <p:cNvPr id="11" name="Freeform 11"/>
            <p:cNvSpPr/>
            <p:nvPr/>
          </p:nvSpPr>
          <p:spPr>
            <a:xfrm>
              <a:off x="0" y="0"/>
              <a:ext cx="2653030" cy="2654300"/>
            </a:xfrm>
            <a:custGeom>
              <a:avLst/>
              <a:gdLst/>
              <a:ahLst/>
              <a:cxnLst/>
              <a:rect l="l" t="t" r="r" b="b"/>
              <a:pathLst>
                <a:path w="2653030" h="2654300">
                  <a:moveTo>
                    <a:pt x="0" y="1535430"/>
                  </a:moveTo>
                  <a:lnTo>
                    <a:pt x="0" y="1463040"/>
                  </a:lnTo>
                  <a:lnTo>
                    <a:pt x="1463040" y="0"/>
                  </a:lnTo>
                  <a:lnTo>
                    <a:pt x="1535430" y="0"/>
                  </a:lnTo>
                  <a:lnTo>
                    <a:pt x="0" y="1535430"/>
                  </a:lnTo>
                  <a:close/>
                  <a:moveTo>
                    <a:pt x="1681480" y="0"/>
                  </a:moveTo>
                  <a:lnTo>
                    <a:pt x="1609090" y="0"/>
                  </a:lnTo>
                  <a:lnTo>
                    <a:pt x="0" y="1607820"/>
                  </a:lnTo>
                  <a:lnTo>
                    <a:pt x="0" y="1680210"/>
                  </a:lnTo>
                  <a:lnTo>
                    <a:pt x="1681480" y="0"/>
                  </a:lnTo>
                  <a:close/>
                  <a:moveTo>
                    <a:pt x="1390650" y="0"/>
                  </a:moveTo>
                  <a:lnTo>
                    <a:pt x="1318260" y="0"/>
                  </a:lnTo>
                  <a:lnTo>
                    <a:pt x="0" y="1318260"/>
                  </a:lnTo>
                  <a:lnTo>
                    <a:pt x="0" y="1390650"/>
                  </a:lnTo>
                  <a:lnTo>
                    <a:pt x="1390650" y="0"/>
                  </a:lnTo>
                  <a:close/>
                  <a:moveTo>
                    <a:pt x="1245870" y="0"/>
                  </a:moveTo>
                  <a:lnTo>
                    <a:pt x="1173480" y="0"/>
                  </a:lnTo>
                  <a:lnTo>
                    <a:pt x="0" y="1173480"/>
                  </a:lnTo>
                  <a:lnTo>
                    <a:pt x="0" y="1245870"/>
                  </a:lnTo>
                  <a:lnTo>
                    <a:pt x="1245870" y="0"/>
                  </a:lnTo>
                  <a:close/>
                  <a:moveTo>
                    <a:pt x="1826260" y="0"/>
                  </a:moveTo>
                  <a:lnTo>
                    <a:pt x="1753870" y="0"/>
                  </a:lnTo>
                  <a:lnTo>
                    <a:pt x="0" y="1753870"/>
                  </a:lnTo>
                  <a:lnTo>
                    <a:pt x="0" y="1826260"/>
                  </a:lnTo>
                  <a:lnTo>
                    <a:pt x="1826260" y="0"/>
                  </a:lnTo>
                  <a:close/>
                  <a:moveTo>
                    <a:pt x="2260600" y="0"/>
                  </a:moveTo>
                  <a:lnTo>
                    <a:pt x="2188210" y="0"/>
                  </a:lnTo>
                  <a:lnTo>
                    <a:pt x="0" y="2188210"/>
                  </a:lnTo>
                  <a:lnTo>
                    <a:pt x="0" y="2260600"/>
                  </a:lnTo>
                  <a:lnTo>
                    <a:pt x="2260600" y="0"/>
                  </a:lnTo>
                  <a:close/>
                  <a:moveTo>
                    <a:pt x="2551430" y="0"/>
                  </a:moveTo>
                  <a:lnTo>
                    <a:pt x="2479040" y="0"/>
                  </a:lnTo>
                  <a:lnTo>
                    <a:pt x="0" y="2479040"/>
                  </a:lnTo>
                  <a:lnTo>
                    <a:pt x="0" y="2551430"/>
                  </a:lnTo>
                  <a:lnTo>
                    <a:pt x="2551430" y="0"/>
                  </a:lnTo>
                  <a:close/>
                  <a:moveTo>
                    <a:pt x="2405380" y="0"/>
                  </a:moveTo>
                  <a:lnTo>
                    <a:pt x="2332990" y="0"/>
                  </a:lnTo>
                  <a:lnTo>
                    <a:pt x="0" y="2332990"/>
                  </a:lnTo>
                  <a:lnTo>
                    <a:pt x="0" y="2405380"/>
                  </a:lnTo>
                  <a:lnTo>
                    <a:pt x="2405380" y="0"/>
                  </a:lnTo>
                  <a:close/>
                  <a:moveTo>
                    <a:pt x="2115820" y="0"/>
                  </a:moveTo>
                  <a:lnTo>
                    <a:pt x="2043430" y="0"/>
                  </a:lnTo>
                  <a:lnTo>
                    <a:pt x="0" y="2043430"/>
                  </a:lnTo>
                  <a:lnTo>
                    <a:pt x="0" y="2115820"/>
                  </a:lnTo>
                  <a:lnTo>
                    <a:pt x="2115820" y="0"/>
                  </a:lnTo>
                  <a:close/>
                  <a:moveTo>
                    <a:pt x="375920" y="0"/>
                  </a:moveTo>
                  <a:lnTo>
                    <a:pt x="303530" y="0"/>
                  </a:lnTo>
                  <a:lnTo>
                    <a:pt x="0" y="303530"/>
                  </a:lnTo>
                  <a:lnTo>
                    <a:pt x="0" y="375920"/>
                  </a:lnTo>
                  <a:lnTo>
                    <a:pt x="375920" y="0"/>
                  </a:lnTo>
                  <a:close/>
                  <a:moveTo>
                    <a:pt x="1101090" y="0"/>
                  </a:moveTo>
                  <a:lnTo>
                    <a:pt x="1028700" y="0"/>
                  </a:lnTo>
                  <a:lnTo>
                    <a:pt x="0" y="1028700"/>
                  </a:lnTo>
                  <a:lnTo>
                    <a:pt x="0" y="1101090"/>
                  </a:lnTo>
                  <a:lnTo>
                    <a:pt x="1101090" y="0"/>
                  </a:lnTo>
                  <a:close/>
                  <a:moveTo>
                    <a:pt x="2653030" y="0"/>
                  </a:moveTo>
                  <a:lnTo>
                    <a:pt x="2623820" y="0"/>
                  </a:lnTo>
                  <a:lnTo>
                    <a:pt x="0" y="2623820"/>
                  </a:lnTo>
                  <a:lnTo>
                    <a:pt x="0" y="2653030"/>
                  </a:lnTo>
                  <a:lnTo>
                    <a:pt x="43180" y="2653030"/>
                  </a:lnTo>
                  <a:lnTo>
                    <a:pt x="2653030" y="43180"/>
                  </a:lnTo>
                  <a:lnTo>
                    <a:pt x="2653030" y="0"/>
                  </a:lnTo>
                  <a:close/>
                  <a:moveTo>
                    <a:pt x="520700" y="0"/>
                  </a:moveTo>
                  <a:lnTo>
                    <a:pt x="448310" y="0"/>
                  </a:lnTo>
                  <a:lnTo>
                    <a:pt x="0" y="448310"/>
                  </a:lnTo>
                  <a:lnTo>
                    <a:pt x="0" y="520700"/>
                  </a:lnTo>
                  <a:lnTo>
                    <a:pt x="520700" y="0"/>
                  </a:lnTo>
                  <a:close/>
                  <a:moveTo>
                    <a:pt x="85090" y="0"/>
                  </a:moveTo>
                  <a:lnTo>
                    <a:pt x="12700" y="0"/>
                  </a:lnTo>
                  <a:lnTo>
                    <a:pt x="0" y="12700"/>
                  </a:lnTo>
                  <a:lnTo>
                    <a:pt x="0" y="85090"/>
                  </a:lnTo>
                  <a:lnTo>
                    <a:pt x="85090" y="0"/>
                  </a:lnTo>
                  <a:close/>
                  <a:moveTo>
                    <a:pt x="231140" y="0"/>
                  </a:moveTo>
                  <a:lnTo>
                    <a:pt x="158750" y="0"/>
                  </a:lnTo>
                  <a:lnTo>
                    <a:pt x="0" y="157480"/>
                  </a:lnTo>
                  <a:lnTo>
                    <a:pt x="0" y="229870"/>
                  </a:lnTo>
                  <a:lnTo>
                    <a:pt x="231140" y="0"/>
                  </a:lnTo>
                  <a:close/>
                  <a:moveTo>
                    <a:pt x="0" y="956310"/>
                  </a:moveTo>
                  <a:lnTo>
                    <a:pt x="956310" y="0"/>
                  </a:lnTo>
                  <a:lnTo>
                    <a:pt x="883920" y="0"/>
                  </a:lnTo>
                  <a:lnTo>
                    <a:pt x="0" y="882650"/>
                  </a:lnTo>
                  <a:lnTo>
                    <a:pt x="0" y="956310"/>
                  </a:lnTo>
                  <a:close/>
                  <a:moveTo>
                    <a:pt x="665480" y="0"/>
                  </a:moveTo>
                  <a:lnTo>
                    <a:pt x="593090" y="0"/>
                  </a:lnTo>
                  <a:lnTo>
                    <a:pt x="0" y="593090"/>
                  </a:lnTo>
                  <a:lnTo>
                    <a:pt x="0" y="665480"/>
                  </a:lnTo>
                  <a:lnTo>
                    <a:pt x="665480" y="0"/>
                  </a:lnTo>
                  <a:close/>
                  <a:moveTo>
                    <a:pt x="810260" y="0"/>
                  </a:moveTo>
                  <a:lnTo>
                    <a:pt x="737870" y="0"/>
                  </a:lnTo>
                  <a:lnTo>
                    <a:pt x="0" y="737870"/>
                  </a:lnTo>
                  <a:lnTo>
                    <a:pt x="0" y="810260"/>
                  </a:lnTo>
                  <a:lnTo>
                    <a:pt x="810260" y="0"/>
                  </a:lnTo>
                  <a:close/>
                  <a:moveTo>
                    <a:pt x="1971040" y="0"/>
                  </a:moveTo>
                  <a:lnTo>
                    <a:pt x="1898650" y="0"/>
                  </a:lnTo>
                  <a:lnTo>
                    <a:pt x="0" y="1898650"/>
                  </a:lnTo>
                  <a:lnTo>
                    <a:pt x="0" y="1971040"/>
                  </a:lnTo>
                  <a:lnTo>
                    <a:pt x="1971040" y="0"/>
                  </a:lnTo>
                  <a:close/>
                  <a:moveTo>
                    <a:pt x="2653030" y="1783080"/>
                  </a:moveTo>
                  <a:lnTo>
                    <a:pt x="2653030" y="1710690"/>
                  </a:lnTo>
                  <a:lnTo>
                    <a:pt x="1710690" y="2653030"/>
                  </a:lnTo>
                  <a:lnTo>
                    <a:pt x="1783080" y="2653030"/>
                  </a:lnTo>
                  <a:lnTo>
                    <a:pt x="2653030" y="1783080"/>
                  </a:lnTo>
                  <a:close/>
                  <a:moveTo>
                    <a:pt x="2653030" y="1927860"/>
                  </a:moveTo>
                  <a:lnTo>
                    <a:pt x="2653030" y="1855470"/>
                  </a:lnTo>
                  <a:lnTo>
                    <a:pt x="1855470" y="2653030"/>
                  </a:lnTo>
                  <a:lnTo>
                    <a:pt x="1927860" y="2653030"/>
                  </a:lnTo>
                  <a:lnTo>
                    <a:pt x="2653030" y="1927860"/>
                  </a:lnTo>
                  <a:close/>
                  <a:moveTo>
                    <a:pt x="2653030" y="2072640"/>
                  </a:moveTo>
                  <a:lnTo>
                    <a:pt x="2653030" y="2000250"/>
                  </a:lnTo>
                  <a:lnTo>
                    <a:pt x="2000250" y="2653030"/>
                  </a:lnTo>
                  <a:lnTo>
                    <a:pt x="2072640" y="2653030"/>
                  </a:lnTo>
                  <a:lnTo>
                    <a:pt x="2653030" y="2072640"/>
                  </a:lnTo>
                  <a:close/>
                  <a:moveTo>
                    <a:pt x="2653030" y="1638300"/>
                  </a:moveTo>
                  <a:lnTo>
                    <a:pt x="2653030" y="1565910"/>
                  </a:lnTo>
                  <a:lnTo>
                    <a:pt x="1564640" y="2654300"/>
                  </a:lnTo>
                  <a:lnTo>
                    <a:pt x="1637030" y="2654300"/>
                  </a:lnTo>
                  <a:lnTo>
                    <a:pt x="2653030" y="1638300"/>
                  </a:lnTo>
                  <a:close/>
                  <a:moveTo>
                    <a:pt x="2217420" y="2653030"/>
                  </a:moveTo>
                  <a:lnTo>
                    <a:pt x="2653030" y="2217420"/>
                  </a:lnTo>
                  <a:lnTo>
                    <a:pt x="2653030" y="2145030"/>
                  </a:lnTo>
                  <a:lnTo>
                    <a:pt x="2145030" y="2653030"/>
                  </a:lnTo>
                  <a:lnTo>
                    <a:pt x="2217420" y="2653030"/>
                  </a:lnTo>
                  <a:close/>
                  <a:moveTo>
                    <a:pt x="2653030" y="2580640"/>
                  </a:moveTo>
                  <a:lnTo>
                    <a:pt x="2580640" y="2653030"/>
                  </a:lnTo>
                  <a:lnTo>
                    <a:pt x="2653030" y="2653030"/>
                  </a:lnTo>
                  <a:lnTo>
                    <a:pt x="2653030" y="2580640"/>
                  </a:lnTo>
                  <a:close/>
                  <a:moveTo>
                    <a:pt x="2653030" y="2508250"/>
                  </a:moveTo>
                  <a:lnTo>
                    <a:pt x="2653030" y="2435860"/>
                  </a:lnTo>
                  <a:lnTo>
                    <a:pt x="2435860" y="2653030"/>
                  </a:lnTo>
                  <a:lnTo>
                    <a:pt x="2508250" y="2653030"/>
                  </a:lnTo>
                  <a:lnTo>
                    <a:pt x="2653030" y="2508250"/>
                  </a:lnTo>
                  <a:close/>
                  <a:moveTo>
                    <a:pt x="2653030" y="2363470"/>
                  </a:moveTo>
                  <a:lnTo>
                    <a:pt x="2653030" y="2291080"/>
                  </a:lnTo>
                  <a:lnTo>
                    <a:pt x="2291080" y="2653030"/>
                  </a:lnTo>
                  <a:lnTo>
                    <a:pt x="2363470" y="2653030"/>
                  </a:lnTo>
                  <a:lnTo>
                    <a:pt x="2653030" y="2363470"/>
                  </a:lnTo>
                  <a:close/>
                  <a:moveTo>
                    <a:pt x="2653030" y="1492250"/>
                  </a:moveTo>
                  <a:lnTo>
                    <a:pt x="2653030" y="1419860"/>
                  </a:lnTo>
                  <a:lnTo>
                    <a:pt x="1419860" y="2653030"/>
                  </a:lnTo>
                  <a:lnTo>
                    <a:pt x="1492250" y="2653030"/>
                  </a:lnTo>
                  <a:lnTo>
                    <a:pt x="2653030" y="1492250"/>
                  </a:lnTo>
                  <a:close/>
                  <a:moveTo>
                    <a:pt x="2653030" y="187960"/>
                  </a:moveTo>
                  <a:lnTo>
                    <a:pt x="2653030" y="115570"/>
                  </a:lnTo>
                  <a:lnTo>
                    <a:pt x="115570" y="2653030"/>
                  </a:lnTo>
                  <a:lnTo>
                    <a:pt x="187960" y="2653030"/>
                  </a:lnTo>
                  <a:lnTo>
                    <a:pt x="2653030" y="187960"/>
                  </a:lnTo>
                  <a:close/>
                  <a:moveTo>
                    <a:pt x="2653030" y="622300"/>
                  </a:moveTo>
                  <a:lnTo>
                    <a:pt x="2653030" y="549910"/>
                  </a:lnTo>
                  <a:lnTo>
                    <a:pt x="549910" y="2653030"/>
                  </a:lnTo>
                  <a:lnTo>
                    <a:pt x="622300" y="2653030"/>
                  </a:lnTo>
                  <a:lnTo>
                    <a:pt x="2653030" y="622300"/>
                  </a:lnTo>
                  <a:close/>
                  <a:moveTo>
                    <a:pt x="2653030" y="477520"/>
                  </a:moveTo>
                  <a:lnTo>
                    <a:pt x="2653030" y="405130"/>
                  </a:lnTo>
                  <a:lnTo>
                    <a:pt x="405130" y="2653030"/>
                  </a:lnTo>
                  <a:lnTo>
                    <a:pt x="477520" y="2653030"/>
                  </a:lnTo>
                  <a:lnTo>
                    <a:pt x="2653030" y="477520"/>
                  </a:lnTo>
                  <a:close/>
                  <a:moveTo>
                    <a:pt x="2653030" y="1347470"/>
                  </a:moveTo>
                  <a:lnTo>
                    <a:pt x="2653030" y="1275080"/>
                  </a:lnTo>
                  <a:lnTo>
                    <a:pt x="1275080" y="2653030"/>
                  </a:lnTo>
                  <a:lnTo>
                    <a:pt x="1347470" y="2653030"/>
                  </a:lnTo>
                  <a:lnTo>
                    <a:pt x="2653030" y="1347470"/>
                  </a:lnTo>
                  <a:close/>
                  <a:moveTo>
                    <a:pt x="2653030" y="767080"/>
                  </a:moveTo>
                  <a:lnTo>
                    <a:pt x="2653030" y="694690"/>
                  </a:lnTo>
                  <a:lnTo>
                    <a:pt x="694690" y="2653030"/>
                  </a:lnTo>
                  <a:lnTo>
                    <a:pt x="767080" y="2653030"/>
                  </a:lnTo>
                  <a:lnTo>
                    <a:pt x="2653030" y="767080"/>
                  </a:lnTo>
                  <a:close/>
                  <a:moveTo>
                    <a:pt x="2653030" y="332740"/>
                  </a:moveTo>
                  <a:lnTo>
                    <a:pt x="2653030" y="260350"/>
                  </a:lnTo>
                  <a:lnTo>
                    <a:pt x="260350" y="2653030"/>
                  </a:lnTo>
                  <a:lnTo>
                    <a:pt x="332740" y="2653030"/>
                  </a:lnTo>
                  <a:lnTo>
                    <a:pt x="2653030" y="332740"/>
                  </a:lnTo>
                  <a:close/>
                  <a:moveTo>
                    <a:pt x="2653030" y="1202690"/>
                  </a:moveTo>
                  <a:lnTo>
                    <a:pt x="2653030" y="1130300"/>
                  </a:lnTo>
                  <a:lnTo>
                    <a:pt x="1130300" y="2653030"/>
                  </a:lnTo>
                  <a:lnTo>
                    <a:pt x="1202690" y="2653030"/>
                  </a:lnTo>
                  <a:lnTo>
                    <a:pt x="2653030" y="1202690"/>
                  </a:lnTo>
                  <a:close/>
                  <a:moveTo>
                    <a:pt x="2653030" y="913130"/>
                  </a:moveTo>
                  <a:lnTo>
                    <a:pt x="2653030" y="840740"/>
                  </a:lnTo>
                  <a:lnTo>
                    <a:pt x="840740" y="2653030"/>
                  </a:lnTo>
                  <a:lnTo>
                    <a:pt x="913130" y="2653030"/>
                  </a:lnTo>
                  <a:lnTo>
                    <a:pt x="2653030" y="913130"/>
                  </a:lnTo>
                  <a:close/>
                  <a:moveTo>
                    <a:pt x="2653030" y="1057910"/>
                  </a:moveTo>
                  <a:lnTo>
                    <a:pt x="2653030" y="985520"/>
                  </a:lnTo>
                  <a:lnTo>
                    <a:pt x="985520" y="2653030"/>
                  </a:lnTo>
                  <a:lnTo>
                    <a:pt x="1057910" y="2653030"/>
                  </a:lnTo>
                  <a:lnTo>
                    <a:pt x="2653030" y="1057910"/>
                  </a:lnTo>
                  <a:close/>
                </a:path>
              </a:pathLst>
            </a:custGeom>
            <a:solidFill>
              <a:srgbClr val="5DCAD1"/>
            </a:solidFill>
          </p:spPr>
        </p:sp>
      </p:grpSp>
      <p:grpSp>
        <p:nvGrpSpPr>
          <p:cNvPr id="12" name="Group 12"/>
          <p:cNvGrpSpPr/>
          <p:nvPr/>
        </p:nvGrpSpPr>
        <p:grpSpPr>
          <a:xfrm rot="-2700000">
            <a:off x="16177622" y="-605832"/>
            <a:ext cx="3307165" cy="3307165"/>
            <a:chOff x="0" y="0"/>
            <a:chExt cx="1913890" cy="1913890"/>
          </a:xfrm>
        </p:grpSpPr>
        <p:sp>
          <p:nvSpPr>
            <p:cNvPr id="13" name="Freeform 13"/>
            <p:cNvSpPr/>
            <p:nvPr/>
          </p:nvSpPr>
          <p:spPr>
            <a:xfrm>
              <a:off x="0" y="0"/>
              <a:ext cx="1913890" cy="1913890"/>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F3CD74"/>
            </a:solidFill>
          </p:spPr>
        </p:sp>
      </p:grpSp>
      <p:sp>
        <p:nvSpPr>
          <p:cNvPr id="14" name="TextBox 14"/>
          <p:cNvSpPr txBox="1"/>
          <p:nvPr/>
        </p:nvSpPr>
        <p:spPr>
          <a:xfrm>
            <a:off x="380916" y="2899558"/>
            <a:ext cx="4762900" cy="1654299"/>
          </a:xfrm>
          <a:prstGeom prst="rect">
            <a:avLst/>
          </a:prstGeom>
        </p:spPr>
        <p:txBody>
          <a:bodyPr lIns="0" tIns="0" rIns="0" bIns="0" rtlCol="0" anchor="t">
            <a:spAutoFit/>
          </a:bodyPr>
          <a:lstStyle/>
          <a:p>
            <a:pPr algn="ctr">
              <a:lnSpc>
                <a:spcPts val="4320"/>
              </a:lnSpc>
            </a:pPr>
            <a:r>
              <a:rPr lang="en-US" sz="3600" spc="359" dirty="0">
                <a:solidFill>
                  <a:srgbClr val="1C2143"/>
                </a:solidFill>
                <a:latin typeface="Glacial Indifference"/>
              </a:rPr>
              <a:t>ESTIMATE</a:t>
            </a:r>
          </a:p>
          <a:p>
            <a:pPr algn="ctr">
              <a:lnSpc>
                <a:spcPts val="4320"/>
              </a:lnSpc>
            </a:pPr>
            <a:r>
              <a:rPr lang="en-US" sz="3600" spc="359" dirty="0">
                <a:solidFill>
                  <a:srgbClr val="1C2143"/>
                </a:solidFill>
                <a:latin typeface="Glacial Indifference"/>
              </a:rPr>
              <a:t>(Profit Rate,</a:t>
            </a:r>
          </a:p>
          <a:p>
            <a:pPr algn="ctr">
              <a:lnSpc>
                <a:spcPts val="4320"/>
              </a:lnSpc>
            </a:pPr>
            <a:r>
              <a:rPr lang="en-US" sz="3600" spc="359" dirty="0">
                <a:solidFill>
                  <a:srgbClr val="1C2143"/>
                </a:solidFill>
                <a:latin typeface="Glacial Indifference"/>
              </a:rPr>
              <a:t>ROI Time)</a:t>
            </a:r>
          </a:p>
        </p:txBody>
      </p:sp>
      <p:sp>
        <p:nvSpPr>
          <p:cNvPr id="15" name="TextBox 15"/>
          <p:cNvSpPr txBox="1"/>
          <p:nvPr/>
        </p:nvSpPr>
        <p:spPr>
          <a:xfrm>
            <a:off x="6188066" y="3483458"/>
            <a:ext cx="4762900" cy="551433"/>
          </a:xfrm>
          <a:prstGeom prst="rect">
            <a:avLst/>
          </a:prstGeom>
        </p:spPr>
        <p:txBody>
          <a:bodyPr lIns="0" tIns="0" rIns="0" bIns="0" rtlCol="0" anchor="t">
            <a:spAutoFit/>
          </a:bodyPr>
          <a:lstStyle/>
          <a:p>
            <a:pPr algn="ctr">
              <a:lnSpc>
                <a:spcPts val="4320"/>
              </a:lnSpc>
            </a:pPr>
            <a:r>
              <a:rPr lang="en-US" sz="3600" spc="359" dirty="0">
                <a:solidFill>
                  <a:srgbClr val="1C2143"/>
                </a:solidFill>
                <a:latin typeface="Glacial Indifference"/>
              </a:rPr>
              <a:t>PROFIT ANALYSIS</a:t>
            </a:r>
          </a:p>
        </p:txBody>
      </p:sp>
      <p:sp>
        <p:nvSpPr>
          <p:cNvPr id="16" name="TextBox 16"/>
          <p:cNvSpPr txBox="1"/>
          <p:nvPr/>
        </p:nvSpPr>
        <p:spPr>
          <a:xfrm>
            <a:off x="12239872" y="3291781"/>
            <a:ext cx="4762900" cy="1102866"/>
          </a:xfrm>
          <a:prstGeom prst="rect">
            <a:avLst/>
          </a:prstGeom>
        </p:spPr>
        <p:txBody>
          <a:bodyPr lIns="0" tIns="0" rIns="0" bIns="0" rtlCol="0" anchor="t">
            <a:spAutoFit/>
          </a:bodyPr>
          <a:lstStyle/>
          <a:p>
            <a:pPr algn="ctr">
              <a:lnSpc>
                <a:spcPts val="4320"/>
              </a:lnSpc>
            </a:pPr>
            <a:r>
              <a:rPr lang="en-US" sz="3600" spc="359" dirty="0">
                <a:solidFill>
                  <a:srgbClr val="1C2143"/>
                </a:solidFill>
                <a:latin typeface="Glacial Indifference"/>
              </a:rPr>
              <a:t>ESTIMATED</a:t>
            </a:r>
          </a:p>
          <a:p>
            <a:pPr algn="ctr">
              <a:lnSpc>
                <a:spcPts val="4320"/>
              </a:lnSpc>
            </a:pPr>
            <a:r>
              <a:rPr lang="en-US" sz="3600" spc="359" dirty="0">
                <a:solidFill>
                  <a:srgbClr val="1C2143"/>
                </a:solidFill>
                <a:latin typeface="Glacial Indifference"/>
              </a:rPr>
              <a:t>REPORT</a:t>
            </a:r>
          </a:p>
        </p:txBody>
      </p:sp>
      <p:sp>
        <p:nvSpPr>
          <p:cNvPr id="18" name="AutoShape 18"/>
          <p:cNvSpPr/>
          <p:nvPr/>
        </p:nvSpPr>
        <p:spPr>
          <a:xfrm>
            <a:off x="6424792" y="8340336"/>
            <a:ext cx="5101855" cy="1702769"/>
          </a:xfrm>
          <a:prstGeom prst="rect">
            <a:avLst/>
          </a:prstGeom>
          <a:solidFill>
            <a:srgbClr val="5DCAD1"/>
          </a:solidFill>
        </p:spPr>
      </p:sp>
      <p:sp>
        <p:nvSpPr>
          <p:cNvPr id="19" name="AutoShape 19"/>
          <p:cNvSpPr/>
          <p:nvPr/>
        </p:nvSpPr>
        <p:spPr>
          <a:xfrm>
            <a:off x="9344527" y="5723092"/>
            <a:ext cx="4762900" cy="1286566"/>
          </a:xfrm>
          <a:prstGeom prst="rect">
            <a:avLst/>
          </a:prstGeom>
          <a:solidFill>
            <a:srgbClr val="F3CD74"/>
          </a:solidFill>
        </p:spPr>
      </p:sp>
      <p:sp>
        <p:nvSpPr>
          <p:cNvPr id="20" name="TextBox 20"/>
          <p:cNvSpPr txBox="1"/>
          <p:nvPr/>
        </p:nvSpPr>
        <p:spPr>
          <a:xfrm>
            <a:off x="3282569" y="6087638"/>
            <a:ext cx="4762900" cy="551433"/>
          </a:xfrm>
          <a:prstGeom prst="rect">
            <a:avLst/>
          </a:prstGeom>
        </p:spPr>
        <p:txBody>
          <a:bodyPr lIns="0" tIns="0" rIns="0" bIns="0" rtlCol="0" anchor="t">
            <a:spAutoFit/>
          </a:bodyPr>
          <a:lstStyle/>
          <a:p>
            <a:pPr algn="ctr">
              <a:lnSpc>
                <a:spcPts val="4320"/>
              </a:lnSpc>
            </a:pPr>
            <a:r>
              <a:rPr lang="en-US" sz="3600" spc="359" dirty="0">
                <a:solidFill>
                  <a:srgbClr val="1C2143"/>
                </a:solidFill>
                <a:latin typeface="Glacial Indifference"/>
              </a:rPr>
              <a:t>ACTUAL REPORT</a:t>
            </a:r>
          </a:p>
        </p:txBody>
      </p:sp>
      <p:sp>
        <p:nvSpPr>
          <p:cNvPr id="21" name="TextBox 21"/>
          <p:cNvSpPr txBox="1"/>
          <p:nvPr/>
        </p:nvSpPr>
        <p:spPr>
          <a:xfrm>
            <a:off x="9445247" y="6162550"/>
            <a:ext cx="4762900" cy="551433"/>
          </a:xfrm>
          <a:prstGeom prst="rect">
            <a:avLst/>
          </a:prstGeom>
        </p:spPr>
        <p:txBody>
          <a:bodyPr lIns="0" tIns="0" rIns="0" bIns="0" rtlCol="0" anchor="t">
            <a:spAutoFit/>
          </a:bodyPr>
          <a:lstStyle/>
          <a:p>
            <a:pPr algn="ctr">
              <a:lnSpc>
                <a:spcPts val="4320"/>
              </a:lnSpc>
            </a:pPr>
            <a:r>
              <a:rPr lang="en-US" sz="3600" spc="359" dirty="0">
                <a:solidFill>
                  <a:srgbClr val="1C2143"/>
                </a:solidFill>
                <a:latin typeface="Glacial Indifference"/>
              </a:rPr>
              <a:t>ESTIMATED REPORT</a:t>
            </a:r>
          </a:p>
        </p:txBody>
      </p:sp>
      <p:sp>
        <p:nvSpPr>
          <p:cNvPr id="22" name="TextBox 22"/>
          <p:cNvSpPr txBox="1"/>
          <p:nvPr/>
        </p:nvSpPr>
        <p:spPr>
          <a:xfrm>
            <a:off x="-1205677" y="294152"/>
            <a:ext cx="7868050" cy="927370"/>
          </a:xfrm>
          <a:prstGeom prst="rect">
            <a:avLst/>
          </a:prstGeom>
        </p:spPr>
        <p:txBody>
          <a:bodyPr lIns="0" tIns="0" rIns="0" bIns="0" rtlCol="0" anchor="t">
            <a:spAutoFit/>
          </a:bodyPr>
          <a:lstStyle/>
          <a:p>
            <a:pPr algn="ctr">
              <a:lnSpc>
                <a:spcPts val="7679"/>
              </a:lnSpc>
            </a:pPr>
            <a:r>
              <a:rPr lang="en-US" sz="6399" spc="639" dirty="0">
                <a:solidFill>
                  <a:srgbClr val="F5FBF9"/>
                </a:solidFill>
                <a:latin typeface="Arimo"/>
              </a:rPr>
              <a:t>TARGET</a:t>
            </a:r>
          </a:p>
        </p:txBody>
      </p:sp>
      <p:sp>
        <p:nvSpPr>
          <p:cNvPr id="25" name="TextBox 24">
            <a:extLst>
              <a:ext uri="{FF2B5EF4-FFF2-40B4-BE49-F238E27FC236}">
                <a16:creationId xmlns:a16="http://schemas.microsoft.com/office/drawing/2014/main" id="{D2A42FA0-3E84-4FF5-ACBE-7B2B2BC92B49}"/>
              </a:ext>
            </a:extLst>
          </p:cNvPr>
          <p:cNvSpPr txBox="1"/>
          <p:nvPr/>
        </p:nvSpPr>
        <p:spPr>
          <a:xfrm>
            <a:off x="4798644" y="225251"/>
            <a:ext cx="5943041" cy="954107"/>
          </a:xfrm>
          <a:prstGeom prst="rect">
            <a:avLst/>
          </a:prstGeom>
          <a:noFill/>
        </p:spPr>
        <p:txBody>
          <a:bodyPr wrap="square" rtlCol="0">
            <a:spAutoFit/>
          </a:bodyPr>
          <a:lstStyle/>
          <a:p>
            <a:r>
              <a:rPr lang="en-US" sz="2800" dirty="0">
                <a:solidFill>
                  <a:schemeClr val="bg1"/>
                </a:solidFill>
              </a:rPr>
              <a:t>This Target will  be used to generate profit rate for the business.</a:t>
            </a:r>
            <a:endParaRPr lang="en-IN" sz="2800" dirty="0">
              <a:solidFill>
                <a:schemeClr val="bg1"/>
              </a:solidFill>
            </a:endParaRPr>
          </a:p>
        </p:txBody>
      </p:sp>
      <p:sp>
        <p:nvSpPr>
          <p:cNvPr id="26" name="TextBox 25">
            <a:extLst>
              <a:ext uri="{FF2B5EF4-FFF2-40B4-BE49-F238E27FC236}">
                <a16:creationId xmlns:a16="http://schemas.microsoft.com/office/drawing/2014/main" id="{F23B9196-3B28-4F37-9C96-53FC86891638}"/>
              </a:ext>
            </a:extLst>
          </p:cNvPr>
          <p:cNvSpPr txBox="1"/>
          <p:nvPr/>
        </p:nvSpPr>
        <p:spPr>
          <a:xfrm>
            <a:off x="6593072" y="8566159"/>
            <a:ext cx="5101855" cy="1200329"/>
          </a:xfrm>
          <a:prstGeom prst="rect">
            <a:avLst/>
          </a:prstGeom>
          <a:noFill/>
        </p:spPr>
        <p:txBody>
          <a:bodyPr wrap="square" rtlCol="0">
            <a:spAutoFit/>
          </a:bodyPr>
          <a:lstStyle/>
          <a:p>
            <a:r>
              <a:rPr lang="en-US" sz="3600" dirty="0">
                <a:latin typeface="Glacial Indifference" panose="020B0604020202020204" charset="0"/>
              </a:rPr>
              <a:t>PROFIT PERCENTAGE &amp; LOSS PERCENTAGE</a:t>
            </a:r>
            <a:endParaRPr lang="en-IN" sz="3600" dirty="0">
              <a:latin typeface="Glacial Indifference" panose="020B0604020202020204" charset="0"/>
            </a:endParaRPr>
          </a:p>
        </p:txBody>
      </p:sp>
      <p:sp>
        <p:nvSpPr>
          <p:cNvPr id="27" name="Flowchart: Terminator 26">
            <a:extLst>
              <a:ext uri="{FF2B5EF4-FFF2-40B4-BE49-F238E27FC236}">
                <a16:creationId xmlns:a16="http://schemas.microsoft.com/office/drawing/2014/main" id="{55822AED-86B8-4F98-87C8-40AB04E43CFA}"/>
              </a:ext>
            </a:extLst>
          </p:cNvPr>
          <p:cNvSpPr/>
          <p:nvPr/>
        </p:nvSpPr>
        <p:spPr>
          <a:xfrm>
            <a:off x="5281902" y="1873674"/>
            <a:ext cx="6268978" cy="483066"/>
          </a:xfrm>
          <a:prstGeom prst="flowChartTerminator">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IN"/>
          </a:p>
        </p:txBody>
      </p:sp>
      <p:sp>
        <p:nvSpPr>
          <p:cNvPr id="28" name="TextBox 27">
            <a:extLst>
              <a:ext uri="{FF2B5EF4-FFF2-40B4-BE49-F238E27FC236}">
                <a16:creationId xmlns:a16="http://schemas.microsoft.com/office/drawing/2014/main" id="{5A076484-B2A9-4E4A-B1BB-444ED3967438}"/>
              </a:ext>
            </a:extLst>
          </p:cNvPr>
          <p:cNvSpPr txBox="1"/>
          <p:nvPr/>
        </p:nvSpPr>
        <p:spPr>
          <a:xfrm>
            <a:off x="6295345" y="1902220"/>
            <a:ext cx="5360748" cy="461665"/>
          </a:xfrm>
          <a:prstGeom prst="rect">
            <a:avLst/>
          </a:prstGeom>
          <a:noFill/>
          <a:ln>
            <a:noFill/>
          </a:ln>
        </p:spPr>
        <p:txBody>
          <a:bodyPr wrap="square" rtlCol="0">
            <a:spAutoFit/>
          </a:bodyPr>
          <a:lstStyle/>
          <a:p>
            <a:r>
              <a:rPr lang="en-US" sz="2400" dirty="0">
                <a:latin typeface="Glacial Indifference" panose="020B0604020202020204" charset="0"/>
              </a:rPr>
              <a:t>Estimation before giving loan</a:t>
            </a:r>
            <a:endParaRPr lang="en-IN" sz="2400" dirty="0">
              <a:latin typeface="Glacial Indifference" panose="020B0604020202020204" charset="0"/>
            </a:endParaRPr>
          </a:p>
        </p:txBody>
      </p:sp>
      <p:sp>
        <p:nvSpPr>
          <p:cNvPr id="29" name="Arrow: Right 28">
            <a:extLst>
              <a:ext uri="{FF2B5EF4-FFF2-40B4-BE49-F238E27FC236}">
                <a16:creationId xmlns:a16="http://schemas.microsoft.com/office/drawing/2014/main" id="{D7693011-CE82-4A03-9BD3-0A1B227A3DF6}"/>
              </a:ext>
            </a:extLst>
          </p:cNvPr>
          <p:cNvSpPr/>
          <p:nvPr/>
        </p:nvSpPr>
        <p:spPr>
          <a:xfrm>
            <a:off x="5107306" y="3450317"/>
            <a:ext cx="998297" cy="701534"/>
          </a:xfrm>
          <a:prstGeom prst="right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IN"/>
          </a:p>
        </p:txBody>
      </p:sp>
      <p:sp>
        <p:nvSpPr>
          <p:cNvPr id="30" name="Arrow: Right 29">
            <a:extLst>
              <a:ext uri="{FF2B5EF4-FFF2-40B4-BE49-F238E27FC236}">
                <a16:creationId xmlns:a16="http://schemas.microsoft.com/office/drawing/2014/main" id="{DF905395-07C9-4F8E-BB00-98C380B133DD}"/>
              </a:ext>
            </a:extLst>
          </p:cNvPr>
          <p:cNvSpPr/>
          <p:nvPr/>
        </p:nvSpPr>
        <p:spPr>
          <a:xfrm>
            <a:off x="11076265" y="3554384"/>
            <a:ext cx="961397" cy="766224"/>
          </a:xfrm>
          <a:prstGeom prst="right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IN"/>
          </a:p>
        </p:txBody>
      </p:sp>
      <p:sp>
        <p:nvSpPr>
          <p:cNvPr id="32" name="Arrow: Left-Up 31">
            <a:extLst>
              <a:ext uri="{FF2B5EF4-FFF2-40B4-BE49-F238E27FC236}">
                <a16:creationId xmlns:a16="http://schemas.microsoft.com/office/drawing/2014/main" id="{84C6162E-E362-47EC-911E-DA145F761DC4}"/>
              </a:ext>
            </a:extLst>
          </p:cNvPr>
          <p:cNvSpPr/>
          <p:nvPr/>
        </p:nvSpPr>
        <p:spPr>
          <a:xfrm rot="13386606">
            <a:off x="7908116" y="6998872"/>
            <a:ext cx="2205534" cy="1931294"/>
          </a:xfrm>
          <a:prstGeom prst="leftUpArrow">
            <a:avLst>
              <a:gd name="adj1" fmla="val 13077"/>
              <a:gd name="adj2" fmla="val 16553"/>
              <a:gd name="adj3" fmla="val 25000"/>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IN"/>
          </a:p>
        </p:txBody>
      </p:sp>
      <p:sp>
        <p:nvSpPr>
          <p:cNvPr id="33" name="Flowchart: Terminator 32">
            <a:extLst>
              <a:ext uri="{FF2B5EF4-FFF2-40B4-BE49-F238E27FC236}">
                <a16:creationId xmlns:a16="http://schemas.microsoft.com/office/drawing/2014/main" id="{D1ABDFB0-A9BE-4C0D-90C2-0413B7D0D267}"/>
              </a:ext>
            </a:extLst>
          </p:cNvPr>
          <p:cNvSpPr/>
          <p:nvPr/>
        </p:nvSpPr>
        <p:spPr>
          <a:xfrm>
            <a:off x="5832937" y="5058554"/>
            <a:ext cx="5491018" cy="461665"/>
          </a:xfrm>
          <a:prstGeom prst="flowChartTerminator">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IN"/>
          </a:p>
        </p:txBody>
      </p:sp>
      <p:sp>
        <p:nvSpPr>
          <p:cNvPr id="34" name="TextBox 33">
            <a:extLst>
              <a:ext uri="{FF2B5EF4-FFF2-40B4-BE49-F238E27FC236}">
                <a16:creationId xmlns:a16="http://schemas.microsoft.com/office/drawing/2014/main" id="{06991634-1440-4FA8-B2E1-508DFB77EF93}"/>
              </a:ext>
            </a:extLst>
          </p:cNvPr>
          <p:cNvSpPr txBox="1"/>
          <p:nvPr/>
        </p:nvSpPr>
        <p:spPr>
          <a:xfrm>
            <a:off x="7487775" y="5058553"/>
            <a:ext cx="4319808" cy="461665"/>
          </a:xfrm>
          <a:prstGeom prst="rect">
            <a:avLst/>
          </a:prstGeom>
          <a:noFill/>
        </p:spPr>
        <p:txBody>
          <a:bodyPr wrap="square" rtlCol="0">
            <a:spAutoFit/>
          </a:bodyPr>
          <a:lstStyle/>
          <a:p>
            <a:r>
              <a:rPr lang="en-US" sz="2400" dirty="0">
                <a:latin typeface="Glacial Indifference" panose="020B0604020202020204" charset="0"/>
              </a:rPr>
              <a:t>After One Month</a:t>
            </a:r>
            <a:endParaRPr lang="en-IN" sz="2400" dirty="0">
              <a:latin typeface="Glacial Indifference" panose="020B0604020202020204" charset="0"/>
            </a:endParaRPr>
          </a:p>
        </p:txBody>
      </p:sp>
    </p:spTree>
    <p:extLst>
      <p:ext uri="{BB962C8B-B14F-4D97-AF65-F5344CB8AC3E}">
        <p14:creationId xmlns:p14="http://schemas.microsoft.com/office/powerpoint/2010/main" val="2800957009"/>
      </p:ext>
    </p:extLst>
  </p:cSld>
  <p:clrMapOvr>
    <a:masterClrMapping/>
  </p:clrMapOvr>
  <p:transition spd="slow">
    <p:randomBar dir="vert"/>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5DCAD1"/>
        </a:solidFill>
        <a:effectLst/>
      </p:bgPr>
    </p:bg>
    <p:spTree>
      <p:nvGrpSpPr>
        <p:cNvPr id="1" name=""/>
        <p:cNvGrpSpPr/>
        <p:nvPr/>
      </p:nvGrpSpPr>
      <p:grpSpPr>
        <a:xfrm>
          <a:off x="0" y="0"/>
          <a:ext cx="0" cy="0"/>
          <a:chOff x="0" y="0"/>
          <a:chExt cx="0" cy="0"/>
        </a:xfrm>
      </p:grpSpPr>
      <p:grpSp>
        <p:nvGrpSpPr>
          <p:cNvPr id="2" name="Group 2"/>
          <p:cNvGrpSpPr/>
          <p:nvPr/>
        </p:nvGrpSpPr>
        <p:grpSpPr>
          <a:xfrm>
            <a:off x="13680829" y="-2406258"/>
            <a:ext cx="6332075" cy="5629944"/>
            <a:chOff x="0" y="0"/>
            <a:chExt cx="8442767" cy="7506593"/>
          </a:xfrm>
        </p:grpSpPr>
        <p:grpSp>
          <p:nvGrpSpPr>
            <p:cNvPr id="3" name="Group 3"/>
            <p:cNvGrpSpPr>
              <a:grpSpLocks noChangeAspect="1"/>
            </p:cNvGrpSpPr>
            <p:nvPr/>
          </p:nvGrpSpPr>
          <p:grpSpPr>
            <a:xfrm rot="-2700000">
              <a:off x="1099315" y="1099315"/>
              <a:ext cx="5307962" cy="5307962"/>
              <a:chOff x="0" y="0"/>
              <a:chExt cx="2653030" cy="2653030"/>
            </a:xfrm>
          </p:grpSpPr>
          <p:sp>
            <p:nvSpPr>
              <p:cNvPr id="4" name="Freeform 4"/>
              <p:cNvSpPr/>
              <p:nvPr/>
            </p:nvSpPr>
            <p:spPr>
              <a:xfrm>
                <a:off x="0" y="0"/>
                <a:ext cx="2653030" cy="2654300"/>
              </a:xfrm>
              <a:custGeom>
                <a:avLst/>
                <a:gdLst/>
                <a:ahLst/>
                <a:cxnLst/>
                <a:rect l="l" t="t" r="r" b="b"/>
                <a:pathLst>
                  <a:path w="2653030" h="2654300">
                    <a:moveTo>
                      <a:pt x="0" y="1535430"/>
                    </a:moveTo>
                    <a:lnTo>
                      <a:pt x="0" y="1463040"/>
                    </a:lnTo>
                    <a:lnTo>
                      <a:pt x="1463040" y="0"/>
                    </a:lnTo>
                    <a:lnTo>
                      <a:pt x="1535430" y="0"/>
                    </a:lnTo>
                    <a:lnTo>
                      <a:pt x="0" y="1535430"/>
                    </a:lnTo>
                    <a:close/>
                    <a:moveTo>
                      <a:pt x="1681480" y="0"/>
                    </a:moveTo>
                    <a:lnTo>
                      <a:pt x="1609090" y="0"/>
                    </a:lnTo>
                    <a:lnTo>
                      <a:pt x="0" y="1607820"/>
                    </a:lnTo>
                    <a:lnTo>
                      <a:pt x="0" y="1680210"/>
                    </a:lnTo>
                    <a:lnTo>
                      <a:pt x="1681480" y="0"/>
                    </a:lnTo>
                    <a:close/>
                    <a:moveTo>
                      <a:pt x="1390650" y="0"/>
                    </a:moveTo>
                    <a:lnTo>
                      <a:pt x="1318260" y="0"/>
                    </a:lnTo>
                    <a:lnTo>
                      <a:pt x="0" y="1318260"/>
                    </a:lnTo>
                    <a:lnTo>
                      <a:pt x="0" y="1390650"/>
                    </a:lnTo>
                    <a:lnTo>
                      <a:pt x="1390650" y="0"/>
                    </a:lnTo>
                    <a:close/>
                    <a:moveTo>
                      <a:pt x="1245870" y="0"/>
                    </a:moveTo>
                    <a:lnTo>
                      <a:pt x="1173480" y="0"/>
                    </a:lnTo>
                    <a:lnTo>
                      <a:pt x="0" y="1173480"/>
                    </a:lnTo>
                    <a:lnTo>
                      <a:pt x="0" y="1245870"/>
                    </a:lnTo>
                    <a:lnTo>
                      <a:pt x="1245870" y="0"/>
                    </a:lnTo>
                    <a:close/>
                    <a:moveTo>
                      <a:pt x="1826260" y="0"/>
                    </a:moveTo>
                    <a:lnTo>
                      <a:pt x="1753870" y="0"/>
                    </a:lnTo>
                    <a:lnTo>
                      <a:pt x="0" y="1753870"/>
                    </a:lnTo>
                    <a:lnTo>
                      <a:pt x="0" y="1826260"/>
                    </a:lnTo>
                    <a:lnTo>
                      <a:pt x="1826260" y="0"/>
                    </a:lnTo>
                    <a:close/>
                    <a:moveTo>
                      <a:pt x="2260600" y="0"/>
                    </a:moveTo>
                    <a:lnTo>
                      <a:pt x="2188210" y="0"/>
                    </a:lnTo>
                    <a:lnTo>
                      <a:pt x="0" y="2188210"/>
                    </a:lnTo>
                    <a:lnTo>
                      <a:pt x="0" y="2260600"/>
                    </a:lnTo>
                    <a:lnTo>
                      <a:pt x="2260600" y="0"/>
                    </a:lnTo>
                    <a:close/>
                    <a:moveTo>
                      <a:pt x="2551430" y="0"/>
                    </a:moveTo>
                    <a:lnTo>
                      <a:pt x="2479040" y="0"/>
                    </a:lnTo>
                    <a:lnTo>
                      <a:pt x="0" y="2479040"/>
                    </a:lnTo>
                    <a:lnTo>
                      <a:pt x="0" y="2551430"/>
                    </a:lnTo>
                    <a:lnTo>
                      <a:pt x="2551430" y="0"/>
                    </a:lnTo>
                    <a:close/>
                    <a:moveTo>
                      <a:pt x="2405380" y="0"/>
                    </a:moveTo>
                    <a:lnTo>
                      <a:pt x="2332990" y="0"/>
                    </a:lnTo>
                    <a:lnTo>
                      <a:pt x="0" y="2332990"/>
                    </a:lnTo>
                    <a:lnTo>
                      <a:pt x="0" y="2405380"/>
                    </a:lnTo>
                    <a:lnTo>
                      <a:pt x="2405380" y="0"/>
                    </a:lnTo>
                    <a:close/>
                    <a:moveTo>
                      <a:pt x="2115820" y="0"/>
                    </a:moveTo>
                    <a:lnTo>
                      <a:pt x="2043430" y="0"/>
                    </a:lnTo>
                    <a:lnTo>
                      <a:pt x="0" y="2043430"/>
                    </a:lnTo>
                    <a:lnTo>
                      <a:pt x="0" y="2115820"/>
                    </a:lnTo>
                    <a:lnTo>
                      <a:pt x="2115820" y="0"/>
                    </a:lnTo>
                    <a:close/>
                    <a:moveTo>
                      <a:pt x="375920" y="0"/>
                    </a:moveTo>
                    <a:lnTo>
                      <a:pt x="303530" y="0"/>
                    </a:lnTo>
                    <a:lnTo>
                      <a:pt x="0" y="303530"/>
                    </a:lnTo>
                    <a:lnTo>
                      <a:pt x="0" y="375920"/>
                    </a:lnTo>
                    <a:lnTo>
                      <a:pt x="375920" y="0"/>
                    </a:lnTo>
                    <a:close/>
                    <a:moveTo>
                      <a:pt x="1101090" y="0"/>
                    </a:moveTo>
                    <a:lnTo>
                      <a:pt x="1028700" y="0"/>
                    </a:lnTo>
                    <a:lnTo>
                      <a:pt x="0" y="1028700"/>
                    </a:lnTo>
                    <a:lnTo>
                      <a:pt x="0" y="1101090"/>
                    </a:lnTo>
                    <a:lnTo>
                      <a:pt x="1101090" y="0"/>
                    </a:lnTo>
                    <a:close/>
                    <a:moveTo>
                      <a:pt x="2653030" y="0"/>
                    </a:moveTo>
                    <a:lnTo>
                      <a:pt x="2623820" y="0"/>
                    </a:lnTo>
                    <a:lnTo>
                      <a:pt x="0" y="2623820"/>
                    </a:lnTo>
                    <a:lnTo>
                      <a:pt x="0" y="2653030"/>
                    </a:lnTo>
                    <a:lnTo>
                      <a:pt x="43180" y="2653030"/>
                    </a:lnTo>
                    <a:lnTo>
                      <a:pt x="2653030" y="43180"/>
                    </a:lnTo>
                    <a:lnTo>
                      <a:pt x="2653030" y="0"/>
                    </a:lnTo>
                    <a:close/>
                    <a:moveTo>
                      <a:pt x="520700" y="0"/>
                    </a:moveTo>
                    <a:lnTo>
                      <a:pt x="448310" y="0"/>
                    </a:lnTo>
                    <a:lnTo>
                      <a:pt x="0" y="448310"/>
                    </a:lnTo>
                    <a:lnTo>
                      <a:pt x="0" y="520700"/>
                    </a:lnTo>
                    <a:lnTo>
                      <a:pt x="520700" y="0"/>
                    </a:lnTo>
                    <a:close/>
                    <a:moveTo>
                      <a:pt x="85090" y="0"/>
                    </a:moveTo>
                    <a:lnTo>
                      <a:pt x="12700" y="0"/>
                    </a:lnTo>
                    <a:lnTo>
                      <a:pt x="0" y="12700"/>
                    </a:lnTo>
                    <a:lnTo>
                      <a:pt x="0" y="85090"/>
                    </a:lnTo>
                    <a:lnTo>
                      <a:pt x="85090" y="0"/>
                    </a:lnTo>
                    <a:close/>
                    <a:moveTo>
                      <a:pt x="231140" y="0"/>
                    </a:moveTo>
                    <a:lnTo>
                      <a:pt x="158750" y="0"/>
                    </a:lnTo>
                    <a:lnTo>
                      <a:pt x="0" y="157480"/>
                    </a:lnTo>
                    <a:lnTo>
                      <a:pt x="0" y="229870"/>
                    </a:lnTo>
                    <a:lnTo>
                      <a:pt x="231140" y="0"/>
                    </a:lnTo>
                    <a:close/>
                    <a:moveTo>
                      <a:pt x="0" y="956310"/>
                    </a:moveTo>
                    <a:lnTo>
                      <a:pt x="956310" y="0"/>
                    </a:lnTo>
                    <a:lnTo>
                      <a:pt x="883920" y="0"/>
                    </a:lnTo>
                    <a:lnTo>
                      <a:pt x="0" y="882650"/>
                    </a:lnTo>
                    <a:lnTo>
                      <a:pt x="0" y="956310"/>
                    </a:lnTo>
                    <a:close/>
                    <a:moveTo>
                      <a:pt x="665480" y="0"/>
                    </a:moveTo>
                    <a:lnTo>
                      <a:pt x="593090" y="0"/>
                    </a:lnTo>
                    <a:lnTo>
                      <a:pt x="0" y="593090"/>
                    </a:lnTo>
                    <a:lnTo>
                      <a:pt x="0" y="665480"/>
                    </a:lnTo>
                    <a:lnTo>
                      <a:pt x="665480" y="0"/>
                    </a:lnTo>
                    <a:close/>
                    <a:moveTo>
                      <a:pt x="810260" y="0"/>
                    </a:moveTo>
                    <a:lnTo>
                      <a:pt x="737870" y="0"/>
                    </a:lnTo>
                    <a:lnTo>
                      <a:pt x="0" y="737870"/>
                    </a:lnTo>
                    <a:lnTo>
                      <a:pt x="0" y="810260"/>
                    </a:lnTo>
                    <a:lnTo>
                      <a:pt x="810260" y="0"/>
                    </a:lnTo>
                    <a:close/>
                    <a:moveTo>
                      <a:pt x="1971040" y="0"/>
                    </a:moveTo>
                    <a:lnTo>
                      <a:pt x="1898650" y="0"/>
                    </a:lnTo>
                    <a:lnTo>
                      <a:pt x="0" y="1898650"/>
                    </a:lnTo>
                    <a:lnTo>
                      <a:pt x="0" y="1971040"/>
                    </a:lnTo>
                    <a:lnTo>
                      <a:pt x="1971040" y="0"/>
                    </a:lnTo>
                    <a:close/>
                    <a:moveTo>
                      <a:pt x="2653030" y="1783080"/>
                    </a:moveTo>
                    <a:lnTo>
                      <a:pt x="2653030" y="1710690"/>
                    </a:lnTo>
                    <a:lnTo>
                      <a:pt x="1710690" y="2653030"/>
                    </a:lnTo>
                    <a:lnTo>
                      <a:pt x="1783080" y="2653030"/>
                    </a:lnTo>
                    <a:lnTo>
                      <a:pt x="2653030" y="1783080"/>
                    </a:lnTo>
                    <a:close/>
                    <a:moveTo>
                      <a:pt x="2653030" y="1927860"/>
                    </a:moveTo>
                    <a:lnTo>
                      <a:pt x="2653030" y="1855470"/>
                    </a:lnTo>
                    <a:lnTo>
                      <a:pt x="1855470" y="2653030"/>
                    </a:lnTo>
                    <a:lnTo>
                      <a:pt x="1927860" y="2653030"/>
                    </a:lnTo>
                    <a:lnTo>
                      <a:pt x="2653030" y="1927860"/>
                    </a:lnTo>
                    <a:close/>
                    <a:moveTo>
                      <a:pt x="2653030" y="2072640"/>
                    </a:moveTo>
                    <a:lnTo>
                      <a:pt x="2653030" y="2000250"/>
                    </a:lnTo>
                    <a:lnTo>
                      <a:pt x="2000250" y="2653030"/>
                    </a:lnTo>
                    <a:lnTo>
                      <a:pt x="2072640" y="2653030"/>
                    </a:lnTo>
                    <a:lnTo>
                      <a:pt x="2653030" y="2072640"/>
                    </a:lnTo>
                    <a:close/>
                    <a:moveTo>
                      <a:pt x="2653030" y="1638300"/>
                    </a:moveTo>
                    <a:lnTo>
                      <a:pt x="2653030" y="1565910"/>
                    </a:lnTo>
                    <a:lnTo>
                      <a:pt x="1564640" y="2654300"/>
                    </a:lnTo>
                    <a:lnTo>
                      <a:pt x="1637030" y="2654300"/>
                    </a:lnTo>
                    <a:lnTo>
                      <a:pt x="2653030" y="1638300"/>
                    </a:lnTo>
                    <a:close/>
                    <a:moveTo>
                      <a:pt x="2217420" y="2653030"/>
                    </a:moveTo>
                    <a:lnTo>
                      <a:pt x="2653030" y="2217420"/>
                    </a:lnTo>
                    <a:lnTo>
                      <a:pt x="2653030" y="2145030"/>
                    </a:lnTo>
                    <a:lnTo>
                      <a:pt x="2145030" y="2653030"/>
                    </a:lnTo>
                    <a:lnTo>
                      <a:pt x="2217420" y="2653030"/>
                    </a:lnTo>
                    <a:close/>
                    <a:moveTo>
                      <a:pt x="2653030" y="2580640"/>
                    </a:moveTo>
                    <a:lnTo>
                      <a:pt x="2580640" y="2653030"/>
                    </a:lnTo>
                    <a:lnTo>
                      <a:pt x="2653030" y="2653030"/>
                    </a:lnTo>
                    <a:lnTo>
                      <a:pt x="2653030" y="2580640"/>
                    </a:lnTo>
                    <a:close/>
                    <a:moveTo>
                      <a:pt x="2653030" y="2508250"/>
                    </a:moveTo>
                    <a:lnTo>
                      <a:pt x="2653030" y="2435860"/>
                    </a:lnTo>
                    <a:lnTo>
                      <a:pt x="2435860" y="2653030"/>
                    </a:lnTo>
                    <a:lnTo>
                      <a:pt x="2508250" y="2653030"/>
                    </a:lnTo>
                    <a:lnTo>
                      <a:pt x="2653030" y="2508250"/>
                    </a:lnTo>
                    <a:close/>
                    <a:moveTo>
                      <a:pt x="2653030" y="2363470"/>
                    </a:moveTo>
                    <a:lnTo>
                      <a:pt x="2653030" y="2291080"/>
                    </a:lnTo>
                    <a:lnTo>
                      <a:pt x="2291080" y="2653030"/>
                    </a:lnTo>
                    <a:lnTo>
                      <a:pt x="2363470" y="2653030"/>
                    </a:lnTo>
                    <a:lnTo>
                      <a:pt x="2653030" y="2363470"/>
                    </a:lnTo>
                    <a:close/>
                    <a:moveTo>
                      <a:pt x="2653030" y="1492250"/>
                    </a:moveTo>
                    <a:lnTo>
                      <a:pt x="2653030" y="1419860"/>
                    </a:lnTo>
                    <a:lnTo>
                      <a:pt x="1419860" y="2653030"/>
                    </a:lnTo>
                    <a:lnTo>
                      <a:pt x="1492250" y="2653030"/>
                    </a:lnTo>
                    <a:lnTo>
                      <a:pt x="2653030" y="1492250"/>
                    </a:lnTo>
                    <a:close/>
                    <a:moveTo>
                      <a:pt x="2653030" y="187960"/>
                    </a:moveTo>
                    <a:lnTo>
                      <a:pt x="2653030" y="115570"/>
                    </a:lnTo>
                    <a:lnTo>
                      <a:pt x="115570" y="2653030"/>
                    </a:lnTo>
                    <a:lnTo>
                      <a:pt x="187960" y="2653030"/>
                    </a:lnTo>
                    <a:lnTo>
                      <a:pt x="2653030" y="187960"/>
                    </a:lnTo>
                    <a:close/>
                    <a:moveTo>
                      <a:pt x="2653030" y="622300"/>
                    </a:moveTo>
                    <a:lnTo>
                      <a:pt x="2653030" y="549910"/>
                    </a:lnTo>
                    <a:lnTo>
                      <a:pt x="549910" y="2653030"/>
                    </a:lnTo>
                    <a:lnTo>
                      <a:pt x="622300" y="2653030"/>
                    </a:lnTo>
                    <a:lnTo>
                      <a:pt x="2653030" y="622300"/>
                    </a:lnTo>
                    <a:close/>
                    <a:moveTo>
                      <a:pt x="2653030" y="477520"/>
                    </a:moveTo>
                    <a:lnTo>
                      <a:pt x="2653030" y="405130"/>
                    </a:lnTo>
                    <a:lnTo>
                      <a:pt x="405130" y="2653030"/>
                    </a:lnTo>
                    <a:lnTo>
                      <a:pt x="477520" y="2653030"/>
                    </a:lnTo>
                    <a:lnTo>
                      <a:pt x="2653030" y="477520"/>
                    </a:lnTo>
                    <a:close/>
                    <a:moveTo>
                      <a:pt x="2653030" y="1347470"/>
                    </a:moveTo>
                    <a:lnTo>
                      <a:pt x="2653030" y="1275080"/>
                    </a:lnTo>
                    <a:lnTo>
                      <a:pt x="1275080" y="2653030"/>
                    </a:lnTo>
                    <a:lnTo>
                      <a:pt x="1347470" y="2653030"/>
                    </a:lnTo>
                    <a:lnTo>
                      <a:pt x="2653030" y="1347470"/>
                    </a:lnTo>
                    <a:close/>
                    <a:moveTo>
                      <a:pt x="2653030" y="767080"/>
                    </a:moveTo>
                    <a:lnTo>
                      <a:pt x="2653030" y="694690"/>
                    </a:lnTo>
                    <a:lnTo>
                      <a:pt x="694690" y="2653030"/>
                    </a:lnTo>
                    <a:lnTo>
                      <a:pt x="767080" y="2653030"/>
                    </a:lnTo>
                    <a:lnTo>
                      <a:pt x="2653030" y="767080"/>
                    </a:lnTo>
                    <a:close/>
                    <a:moveTo>
                      <a:pt x="2653030" y="332740"/>
                    </a:moveTo>
                    <a:lnTo>
                      <a:pt x="2653030" y="260350"/>
                    </a:lnTo>
                    <a:lnTo>
                      <a:pt x="260350" y="2653030"/>
                    </a:lnTo>
                    <a:lnTo>
                      <a:pt x="332740" y="2653030"/>
                    </a:lnTo>
                    <a:lnTo>
                      <a:pt x="2653030" y="332740"/>
                    </a:lnTo>
                    <a:close/>
                    <a:moveTo>
                      <a:pt x="2653030" y="1202690"/>
                    </a:moveTo>
                    <a:lnTo>
                      <a:pt x="2653030" y="1130300"/>
                    </a:lnTo>
                    <a:lnTo>
                      <a:pt x="1130300" y="2653030"/>
                    </a:lnTo>
                    <a:lnTo>
                      <a:pt x="1202690" y="2653030"/>
                    </a:lnTo>
                    <a:lnTo>
                      <a:pt x="2653030" y="1202690"/>
                    </a:lnTo>
                    <a:close/>
                    <a:moveTo>
                      <a:pt x="2653030" y="913130"/>
                    </a:moveTo>
                    <a:lnTo>
                      <a:pt x="2653030" y="840740"/>
                    </a:lnTo>
                    <a:lnTo>
                      <a:pt x="840740" y="2653030"/>
                    </a:lnTo>
                    <a:lnTo>
                      <a:pt x="913130" y="2653030"/>
                    </a:lnTo>
                    <a:lnTo>
                      <a:pt x="2653030" y="913130"/>
                    </a:lnTo>
                    <a:close/>
                    <a:moveTo>
                      <a:pt x="2653030" y="1057910"/>
                    </a:moveTo>
                    <a:lnTo>
                      <a:pt x="2653030" y="985520"/>
                    </a:lnTo>
                    <a:lnTo>
                      <a:pt x="985520" y="2653030"/>
                    </a:lnTo>
                    <a:lnTo>
                      <a:pt x="1057910" y="2653030"/>
                    </a:lnTo>
                    <a:lnTo>
                      <a:pt x="2653030" y="1057910"/>
                    </a:lnTo>
                    <a:close/>
                  </a:path>
                </a:pathLst>
              </a:custGeom>
              <a:solidFill>
                <a:srgbClr val="F5FBF9"/>
              </a:solidFill>
            </p:spPr>
          </p:sp>
        </p:grpSp>
        <p:grpSp>
          <p:nvGrpSpPr>
            <p:cNvPr id="5" name="Group 5"/>
            <p:cNvGrpSpPr/>
            <p:nvPr/>
          </p:nvGrpSpPr>
          <p:grpSpPr>
            <a:xfrm rot="-2700000">
              <a:off x="2035490" y="1099315"/>
              <a:ext cx="5307962" cy="5307962"/>
              <a:chOff x="0" y="0"/>
              <a:chExt cx="1913890" cy="1913890"/>
            </a:xfrm>
          </p:grpSpPr>
          <p:sp>
            <p:nvSpPr>
              <p:cNvPr id="6" name="Freeform 6"/>
              <p:cNvSpPr/>
              <p:nvPr/>
            </p:nvSpPr>
            <p:spPr>
              <a:xfrm>
                <a:off x="0" y="0"/>
                <a:ext cx="1913890" cy="1913890"/>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2F5972"/>
              </a:solidFill>
            </p:spPr>
          </p:sp>
        </p:grpSp>
      </p:grpSp>
      <p:grpSp>
        <p:nvGrpSpPr>
          <p:cNvPr id="7" name="Group 7"/>
          <p:cNvGrpSpPr>
            <a:grpSpLocks noChangeAspect="1"/>
          </p:cNvGrpSpPr>
          <p:nvPr/>
        </p:nvGrpSpPr>
        <p:grpSpPr>
          <a:xfrm rot="-2700000">
            <a:off x="-348036" y="8481548"/>
            <a:ext cx="2779174" cy="2779174"/>
            <a:chOff x="0" y="0"/>
            <a:chExt cx="2653030" cy="2653030"/>
          </a:xfrm>
        </p:grpSpPr>
        <p:sp>
          <p:nvSpPr>
            <p:cNvPr id="8" name="Freeform 8"/>
            <p:cNvSpPr/>
            <p:nvPr/>
          </p:nvSpPr>
          <p:spPr>
            <a:xfrm>
              <a:off x="0" y="0"/>
              <a:ext cx="2653030" cy="2654300"/>
            </a:xfrm>
            <a:custGeom>
              <a:avLst/>
              <a:gdLst/>
              <a:ahLst/>
              <a:cxnLst/>
              <a:rect l="l" t="t" r="r" b="b"/>
              <a:pathLst>
                <a:path w="2653030" h="2654300">
                  <a:moveTo>
                    <a:pt x="0" y="1535430"/>
                  </a:moveTo>
                  <a:lnTo>
                    <a:pt x="0" y="1463040"/>
                  </a:lnTo>
                  <a:lnTo>
                    <a:pt x="1463040" y="0"/>
                  </a:lnTo>
                  <a:lnTo>
                    <a:pt x="1535430" y="0"/>
                  </a:lnTo>
                  <a:lnTo>
                    <a:pt x="0" y="1535430"/>
                  </a:lnTo>
                  <a:close/>
                  <a:moveTo>
                    <a:pt x="1681480" y="0"/>
                  </a:moveTo>
                  <a:lnTo>
                    <a:pt x="1609090" y="0"/>
                  </a:lnTo>
                  <a:lnTo>
                    <a:pt x="0" y="1607820"/>
                  </a:lnTo>
                  <a:lnTo>
                    <a:pt x="0" y="1680210"/>
                  </a:lnTo>
                  <a:lnTo>
                    <a:pt x="1681480" y="0"/>
                  </a:lnTo>
                  <a:close/>
                  <a:moveTo>
                    <a:pt x="1390650" y="0"/>
                  </a:moveTo>
                  <a:lnTo>
                    <a:pt x="1318260" y="0"/>
                  </a:lnTo>
                  <a:lnTo>
                    <a:pt x="0" y="1318260"/>
                  </a:lnTo>
                  <a:lnTo>
                    <a:pt x="0" y="1390650"/>
                  </a:lnTo>
                  <a:lnTo>
                    <a:pt x="1390650" y="0"/>
                  </a:lnTo>
                  <a:close/>
                  <a:moveTo>
                    <a:pt x="1245870" y="0"/>
                  </a:moveTo>
                  <a:lnTo>
                    <a:pt x="1173480" y="0"/>
                  </a:lnTo>
                  <a:lnTo>
                    <a:pt x="0" y="1173480"/>
                  </a:lnTo>
                  <a:lnTo>
                    <a:pt x="0" y="1245870"/>
                  </a:lnTo>
                  <a:lnTo>
                    <a:pt x="1245870" y="0"/>
                  </a:lnTo>
                  <a:close/>
                  <a:moveTo>
                    <a:pt x="1826260" y="0"/>
                  </a:moveTo>
                  <a:lnTo>
                    <a:pt x="1753870" y="0"/>
                  </a:lnTo>
                  <a:lnTo>
                    <a:pt x="0" y="1753870"/>
                  </a:lnTo>
                  <a:lnTo>
                    <a:pt x="0" y="1826260"/>
                  </a:lnTo>
                  <a:lnTo>
                    <a:pt x="1826260" y="0"/>
                  </a:lnTo>
                  <a:close/>
                  <a:moveTo>
                    <a:pt x="2260600" y="0"/>
                  </a:moveTo>
                  <a:lnTo>
                    <a:pt x="2188210" y="0"/>
                  </a:lnTo>
                  <a:lnTo>
                    <a:pt x="0" y="2188210"/>
                  </a:lnTo>
                  <a:lnTo>
                    <a:pt x="0" y="2260600"/>
                  </a:lnTo>
                  <a:lnTo>
                    <a:pt x="2260600" y="0"/>
                  </a:lnTo>
                  <a:close/>
                  <a:moveTo>
                    <a:pt x="2551430" y="0"/>
                  </a:moveTo>
                  <a:lnTo>
                    <a:pt x="2479040" y="0"/>
                  </a:lnTo>
                  <a:lnTo>
                    <a:pt x="0" y="2479040"/>
                  </a:lnTo>
                  <a:lnTo>
                    <a:pt x="0" y="2551430"/>
                  </a:lnTo>
                  <a:lnTo>
                    <a:pt x="2551430" y="0"/>
                  </a:lnTo>
                  <a:close/>
                  <a:moveTo>
                    <a:pt x="2405380" y="0"/>
                  </a:moveTo>
                  <a:lnTo>
                    <a:pt x="2332990" y="0"/>
                  </a:lnTo>
                  <a:lnTo>
                    <a:pt x="0" y="2332990"/>
                  </a:lnTo>
                  <a:lnTo>
                    <a:pt x="0" y="2405380"/>
                  </a:lnTo>
                  <a:lnTo>
                    <a:pt x="2405380" y="0"/>
                  </a:lnTo>
                  <a:close/>
                  <a:moveTo>
                    <a:pt x="2115820" y="0"/>
                  </a:moveTo>
                  <a:lnTo>
                    <a:pt x="2043430" y="0"/>
                  </a:lnTo>
                  <a:lnTo>
                    <a:pt x="0" y="2043430"/>
                  </a:lnTo>
                  <a:lnTo>
                    <a:pt x="0" y="2115820"/>
                  </a:lnTo>
                  <a:lnTo>
                    <a:pt x="2115820" y="0"/>
                  </a:lnTo>
                  <a:close/>
                  <a:moveTo>
                    <a:pt x="375920" y="0"/>
                  </a:moveTo>
                  <a:lnTo>
                    <a:pt x="303530" y="0"/>
                  </a:lnTo>
                  <a:lnTo>
                    <a:pt x="0" y="303530"/>
                  </a:lnTo>
                  <a:lnTo>
                    <a:pt x="0" y="375920"/>
                  </a:lnTo>
                  <a:lnTo>
                    <a:pt x="375920" y="0"/>
                  </a:lnTo>
                  <a:close/>
                  <a:moveTo>
                    <a:pt x="1101090" y="0"/>
                  </a:moveTo>
                  <a:lnTo>
                    <a:pt x="1028700" y="0"/>
                  </a:lnTo>
                  <a:lnTo>
                    <a:pt x="0" y="1028700"/>
                  </a:lnTo>
                  <a:lnTo>
                    <a:pt x="0" y="1101090"/>
                  </a:lnTo>
                  <a:lnTo>
                    <a:pt x="1101090" y="0"/>
                  </a:lnTo>
                  <a:close/>
                  <a:moveTo>
                    <a:pt x="2653030" y="0"/>
                  </a:moveTo>
                  <a:lnTo>
                    <a:pt x="2623820" y="0"/>
                  </a:lnTo>
                  <a:lnTo>
                    <a:pt x="0" y="2623820"/>
                  </a:lnTo>
                  <a:lnTo>
                    <a:pt x="0" y="2653030"/>
                  </a:lnTo>
                  <a:lnTo>
                    <a:pt x="43180" y="2653030"/>
                  </a:lnTo>
                  <a:lnTo>
                    <a:pt x="2653030" y="43180"/>
                  </a:lnTo>
                  <a:lnTo>
                    <a:pt x="2653030" y="0"/>
                  </a:lnTo>
                  <a:close/>
                  <a:moveTo>
                    <a:pt x="520700" y="0"/>
                  </a:moveTo>
                  <a:lnTo>
                    <a:pt x="448310" y="0"/>
                  </a:lnTo>
                  <a:lnTo>
                    <a:pt x="0" y="448310"/>
                  </a:lnTo>
                  <a:lnTo>
                    <a:pt x="0" y="520700"/>
                  </a:lnTo>
                  <a:lnTo>
                    <a:pt x="520700" y="0"/>
                  </a:lnTo>
                  <a:close/>
                  <a:moveTo>
                    <a:pt x="85090" y="0"/>
                  </a:moveTo>
                  <a:lnTo>
                    <a:pt x="12700" y="0"/>
                  </a:lnTo>
                  <a:lnTo>
                    <a:pt x="0" y="12700"/>
                  </a:lnTo>
                  <a:lnTo>
                    <a:pt x="0" y="85090"/>
                  </a:lnTo>
                  <a:lnTo>
                    <a:pt x="85090" y="0"/>
                  </a:lnTo>
                  <a:close/>
                  <a:moveTo>
                    <a:pt x="231140" y="0"/>
                  </a:moveTo>
                  <a:lnTo>
                    <a:pt x="158750" y="0"/>
                  </a:lnTo>
                  <a:lnTo>
                    <a:pt x="0" y="157480"/>
                  </a:lnTo>
                  <a:lnTo>
                    <a:pt x="0" y="229870"/>
                  </a:lnTo>
                  <a:lnTo>
                    <a:pt x="231140" y="0"/>
                  </a:lnTo>
                  <a:close/>
                  <a:moveTo>
                    <a:pt x="0" y="956310"/>
                  </a:moveTo>
                  <a:lnTo>
                    <a:pt x="956310" y="0"/>
                  </a:lnTo>
                  <a:lnTo>
                    <a:pt x="883920" y="0"/>
                  </a:lnTo>
                  <a:lnTo>
                    <a:pt x="0" y="882650"/>
                  </a:lnTo>
                  <a:lnTo>
                    <a:pt x="0" y="956310"/>
                  </a:lnTo>
                  <a:close/>
                  <a:moveTo>
                    <a:pt x="665480" y="0"/>
                  </a:moveTo>
                  <a:lnTo>
                    <a:pt x="593090" y="0"/>
                  </a:lnTo>
                  <a:lnTo>
                    <a:pt x="0" y="593090"/>
                  </a:lnTo>
                  <a:lnTo>
                    <a:pt x="0" y="665480"/>
                  </a:lnTo>
                  <a:lnTo>
                    <a:pt x="665480" y="0"/>
                  </a:lnTo>
                  <a:close/>
                  <a:moveTo>
                    <a:pt x="810260" y="0"/>
                  </a:moveTo>
                  <a:lnTo>
                    <a:pt x="737870" y="0"/>
                  </a:lnTo>
                  <a:lnTo>
                    <a:pt x="0" y="737870"/>
                  </a:lnTo>
                  <a:lnTo>
                    <a:pt x="0" y="810260"/>
                  </a:lnTo>
                  <a:lnTo>
                    <a:pt x="810260" y="0"/>
                  </a:lnTo>
                  <a:close/>
                  <a:moveTo>
                    <a:pt x="1971040" y="0"/>
                  </a:moveTo>
                  <a:lnTo>
                    <a:pt x="1898650" y="0"/>
                  </a:lnTo>
                  <a:lnTo>
                    <a:pt x="0" y="1898650"/>
                  </a:lnTo>
                  <a:lnTo>
                    <a:pt x="0" y="1971040"/>
                  </a:lnTo>
                  <a:lnTo>
                    <a:pt x="1971040" y="0"/>
                  </a:lnTo>
                  <a:close/>
                  <a:moveTo>
                    <a:pt x="2653030" y="1783080"/>
                  </a:moveTo>
                  <a:lnTo>
                    <a:pt x="2653030" y="1710690"/>
                  </a:lnTo>
                  <a:lnTo>
                    <a:pt x="1710690" y="2653030"/>
                  </a:lnTo>
                  <a:lnTo>
                    <a:pt x="1783080" y="2653030"/>
                  </a:lnTo>
                  <a:lnTo>
                    <a:pt x="2653030" y="1783080"/>
                  </a:lnTo>
                  <a:close/>
                  <a:moveTo>
                    <a:pt x="2653030" y="1927860"/>
                  </a:moveTo>
                  <a:lnTo>
                    <a:pt x="2653030" y="1855470"/>
                  </a:lnTo>
                  <a:lnTo>
                    <a:pt x="1855470" y="2653030"/>
                  </a:lnTo>
                  <a:lnTo>
                    <a:pt x="1927860" y="2653030"/>
                  </a:lnTo>
                  <a:lnTo>
                    <a:pt x="2653030" y="1927860"/>
                  </a:lnTo>
                  <a:close/>
                  <a:moveTo>
                    <a:pt x="2653030" y="2072640"/>
                  </a:moveTo>
                  <a:lnTo>
                    <a:pt x="2653030" y="2000250"/>
                  </a:lnTo>
                  <a:lnTo>
                    <a:pt x="2000250" y="2653030"/>
                  </a:lnTo>
                  <a:lnTo>
                    <a:pt x="2072640" y="2653030"/>
                  </a:lnTo>
                  <a:lnTo>
                    <a:pt x="2653030" y="2072640"/>
                  </a:lnTo>
                  <a:close/>
                  <a:moveTo>
                    <a:pt x="2653030" y="1638300"/>
                  </a:moveTo>
                  <a:lnTo>
                    <a:pt x="2653030" y="1565910"/>
                  </a:lnTo>
                  <a:lnTo>
                    <a:pt x="1564640" y="2654300"/>
                  </a:lnTo>
                  <a:lnTo>
                    <a:pt x="1637030" y="2654300"/>
                  </a:lnTo>
                  <a:lnTo>
                    <a:pt x="2653030" y="1638300"/>
                  </a:lnTo>
                  <a:close/>
                  <a:moveTo>
                    <a:pt x="2217420" y="2653030"/>
                  </a:moveTo>
                  <a:lnTo>
                    <a:pt x="2653030" y="2217420"/>
                  </a:lnTo>
                  <a:lnTo>
                    <a:pt x="2653030" y="2145030"/>
                  </a:lnTo>
                  <a:lnTo>
                    <a:pt x="2145030" y="2653030"/>
                  </a:lnTo>
                  <a:lnTo>
                    <a:pt x="2217420" y="2653030"/>
                  </a:lnTo>
                  <a:close/>
                  <a:moveTo>
                    <a:pt x="2653030" y="2580640"/>
                  </a:moveTo>
                  <a:lnTo>
                    <a:pt x="2580640" y="2653030"/>
                  </a:lnTo>
                  <a:lnTo>
                    <a:pt x="2653030" y="2653030"/>
                  </a:lnTo>
                  <a:lnTo>
                    <a:pt x="2653030" y="2580640"/>
                  </a:lnTo>
                  <a:close/>
                  <a:moveTo>
                    <a:pt x="2653030" y="2508250"/>
                  </a:moveTo>
                  <a:lnTo>
                    <a:pt x="2653030" y="2435860"/>
                  </a:lnTo>
                  <a:lnTo>
                    <a:pt x="2435860" y="2653030"/>
                  </a:lnTo>
                  <a:lnTo>
                    <a:pt x="2508250" y="2653030"/>
                  </a:lnTo>
                  <a:lnTo>
                    <a:pt x="2653030" y="2508250"/>
                  </a:lnTo>
                  <a:close/>
                  <a:moveTo>
                    <a:pt x="2653030" y="2363470"/>
                  </a:moveTo>
                  <a:lnTo>
                    <a:pt x="2653030" y="2291080"/>
                  </a:lnTo>
                  <a:lnTo>
                    <a:pt x="2291080" y="2653030"/>
                  </a:lnTo>
                  <a:lnTo>
                    <a:pt x="2363470" y="2653030"/>
                  </a:lnTo>
                  <a:lnTo>
                    <a:pt x="2653030" y="2363470"/>
                  </a:lnTo>
                  <a:close/>
                  <a:moveTo>
                    <a:pt x="2653030" y="1492250"/>
                  </a:moveTo>
                  <a:lnTo>
                    <a:pt x="2653030" y="1419860"/>
                  </a:lnTo>
                  <a:lnTo>
                    <a:pt x="1419860" y="2653030"/>
                  </a:lnTo>
                  <a:lnTo>
                    <a:pt x="1492250" y="2653030"/>
                  </a:lnTo>
                  <a:lnTo>
                    <a:pt x="2653030" y="1492250"/>
                  </a:lnTo>
                  <a:close/>
                  <a:moveTo>
                    <a:pt x="2653030" y="187960"/>
                  </a:moveTo>
                  <a:lnTo>
                    <a:pt x="2653030" y="115570"/>
                  </a:lnTo>
                  <a:lnTo>
                    <a:pt x="115570" y="2653030"/>
                  </a:lnTo>
                  <a:lnTo>
                    <a:pt x="187960" y="2653030"/>
                  </a:lnTo>
                  <a:lnTo>
                    <a:pt x="2653030" y="187960"/>
                  </a:lnTo>
                  <a:close/>
                  <a:moveTo>
                    <a:pt x="2653030" y="622300"/>
                  </a:moveTo>
                  <a:lnTo>
                    <a:pt x="2653030" y="549910"/>
                  </a:lnTo>
                  <a:lnTo>
                    <a:pt x="549910" y="2653030"/>
                  </a:lnTo>
                  <a:lnTo>
                    <a:pt x="622300" y="2653030"/>
                  </a:lnTo>
                  <a:lnTo>
                    <a:pt x="2653030" y="622300"/>
                  </a:lnTo>
                  <a:close/>
                  <a:moveTo>
                    <a:pt x="2653030" y="477520"/>
                  </a:moveTo>
                  <a:lnTo>
                    <a:pt x="2653030" y="405130"/>
                  </a:lnTo>
                  <a:lnTo>
                    <a:pt x="405130" y="2653030"/>
                  </a:lnTo>
                  <a:lnTo>
                    <a:pt x="477520" y="2653030"/>
                  </a:lnTo>
                  <a:lnTo>
                    <a:pt x="2653030" y="477520"/>
                  </a:lnTo>
                  <a:close/>
                  <a:moveTo>
                    <a:pt x="2653030" y="1347470"/>
                  </a:moveTo>
                  <a:lnTo>
                    <a:pt x="2653030" y="1275080"/>
                  </a:lnTo>
                  <a:lnTo>
                    <a:pt x="1275080" y="2653030"/>
                  </a:lnTo>
                  <a:lnTo>
                    <a:pt x="1347470" y="2653030"/>
                  </a:lnTo>
                  <a:lnTo>
                    <a:pt x="2653030" y="1347470"/>
                  </a:lnTo>
                  <a:close/>
                  <a:moveTo>
                    <a:pt x="2653030" y="767080"/>
                  </a:moveTo>
                  <a:lnTo>
                    <a:pt x="2653030" y="694690"/>
                  </a:lnTo>
                  <a:lnTo>
                    <a:pt x="694690" y="2653030"/>
                  </a:lnTo>
                  <a:lnTo>
                    <a:pt x="767080" y="2653030"/>
                  </a:lnTo>
                  <a:lnTo>
                    <a:pt x="2653030" y="767080"/>
                  </a:lnTo>
                  <a:close/>
                  <a:moveTo>
                    <a:pt x="2653030" y="332740"/>
                  </a:moveTo>
                  <a:lnTo>
                    <a:pt x="2653030" y="260350"/>
                  </a:lnTo>
                  <a:lnTo>
                    <a:pt x="260350" y="2653030"/>
                  </a:lnTo>
                  <a:lnTo>
                    <a:pt x="332740" y="2653030"/>
                  </a:lnTo>
                  <a:lnTo>
                    <a:pt x="2653030" y="332740"/>
                  </a:lnTo>
                  <a:close/>
                  <a:moveTo>
                    <a:pt x="2653030" y="1202690"/>
                  </a:moveTo>
                  <a:lnTo>
                    <a:pt x="2653030" y="1130300"/>
                  </a:lnTo>
                  <a:lnTo>
                    <a:pt x="1130300" y="2653030"/>
                  </a:lnTo>
                  <a:lnTo>
                    <a:pt x="1202690" y="2653030"/>
                  </a:lnTo>
                  <a:lnTo>
                    <a:pt x="2653030" y="1202690"/>
                  </a:lnTo>
                  <a:close/>
                  <a:moveTo>
                    <a:pt x="2653030" y="913130"/>
                  </a:moveTo>
                  <a:lnTo>
                    <a:pt x="2653030" y="840740"/>
                  </a:lnTo>
                  <a:lnTo>
                    <a:pt x="840740" y="2653030"/>
                  </a:lnTo>
                  <a:lnTo>
                    <a:pt x="913130" y="2653030"/>
                  </a:lnTo>
                  <a:lnTo>
                    <a:pt x="2653030" y="913130"/>
                  </a:lnTo>
                  <a:close/>
                  <a:moveTo>
                    <a:pt x="2653030" y="1057910"/>
                  </a:moveTo>
                  <a:lnTo>
                    <a:pt x="2653030" y="985520"/>
                  </a:lnTo>
                  <a:lnTo>
                    <a:pt x="985520" y="2653030"/>
                  </a:lnTo>
                  <a:lnTo>
                    <a:pt x="1057910" y="2653030"/>
                  </a:lnTo>
                  <a:lnTo>
                    <a:pt x="2653030" y="1057910"/>
                  </a:lnTo>
                  <a:close/>
                </a:path>
              </a:pathLst>
            </a:custGeom>
            <a:solidFill>
              <a:srgbClr val="F5FBF9"/>
            </a:solidFill>
          </p:spPr>
        </p:sp>
      </p:grpSp>
      <p:grpSp>
        <p:nvGrpSpPr>
          <p:cNvPr id="9" name="Group 9"/>
          <p:cNvGrpSpPr/>
          <p:nvPr/>
        </p:nvGrpSpPr>
        <p:grpSpPr>
          <a:xfrm rot="-2700000">
            <a:off x="55390" y="8550535"/>
            <a:ext cx="2779174" cy="2779174"/>
            <a:chOff x="0" y="0"/>
            <a:chExt cx="1913890" cy="1913890"/>
          </a:xfrm>
        </p:grpSpPr>
        <p:sp>
          <p:nvSpPr>
            <p:cNvPr id="10" name="Freeform 10"/>
            <p:cNvSpPr/>
            <p:nvPr/>
          </p:nvSpPr>
          <p:spPr>
            <a:xfrm>
              <a:off x="0" y="0"/>
              <a:ext cx="1913890" cy="1913890"/>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2F5972"/>
            </a:solidFill>
          </p:spPr>
        </p:sp>
      </p:grpSp>
      <p:sp>
        <p:nvSpPr>
          <p:cNvPr id="11" name="AutoShape 11"/>
          <p:cNvSpPr/>
          <p:nvPr/>
        </p:nvSpPr>
        <p:spPr>
          <a:xfrm>
            <a:off x="1028700" y="4845812"/>
            <a:ext cx="16230600" cy="28575"/>
          </a:xfrm>
          <a:prstGeom prst="rect">
            <a:avLst/>
          </a:prstGeom>
          <a:solidFill>
            <a:srgbClr val="2F5972"/>
          </a:solidFill>
        </p:spPr>
      </p:sp>
      <p:sp>
        <p:nvSpPr>
          <p:cNvPr id="12" name="AutoShape 12"/>
          <p:cNvSpPr/>
          <p:nvPr/>
        </p:nvSpPr>
        <p:spPr>
          <a:xfrm rot="-2700000">
            <a:off x="3267275" y="4731512"/>
            <a:ext cx="285750" cy="285750"/>
          </a:xfrm>
          <a:prstGeom prst="rect">
            <a:avLst/>
          </a:prstGeom>
          <a:solidFill>
            <a:srgbClr val="F5FBF9"/>
          </a:solidFill>
        </p:spPr>
      </p:sp>
      <p:sp>
        <p:nvSpPr>
          <p:cNvPr id="13" name="AutoShape 13"/>
          <p:cNvSpPr/>
          <p:nvPr/>
        </p:nvSpPr>
        <p:spPr>
          <a:xfrm rot="-2700000">
            <a:off x="7089842" y="4731512"/>
            <a:ext cx="285750" cy="285750"/>
          </a:xfrm>
          <a:prstGeom prst="rect">
            <a:avLst/>
          </a:prstGeom>
          <a:solidFill>
            <a:srgbClr val="F5FBF9"/>
          </a:solidFill>
        </p:spPr>
      </p:sp>
      <p:sp>
        <p:nvSpPr>
          <p:cNvPr id="14" name="AutoShape 14"/>
          <p:cNvSpPr/>
          <p:nvPr/>
        </p:nvSpPr>
        <p:spPr>
          <a:xfrm rot="-2700000">
            <a:off x="10912408" y="4731512"/>
            <a:ext cx="285750" cy="285750"/>
          </a:xfrm>
          <a:prstGeom prst="rect">
            <a:avLst/>
          </a:prstGeom>
          <a:solidFill>
            <a:srgbClr val="F5FBF9"/>
          </a:solidFill>
        </p:spPr>
      </p:sp>
      <p:sp>
        <p:nvSpPr>
          <p:cNvPr id="15" name="AutoShape 15"/>
          <p:cNvSpPr/>
          <p:nvPr/>
        </p:nvSpPr>
        <p:spPr>
          <a:xfrm rot="-2700000">
            <a:off x="14734975" y="4731512"/>
            <a:ext cx="285750" cy="285750"/>
          </a:xfrm>
          <a:prstGeom prst="rect">
            <a:avLst/>
          </a:prstGeom>
          <a:solidFill>
            <a:srgbClr val="F5FBF9"/>
          </a:solidFill>
        </p:spPr>
      </p:sp>
      <p:sp>
        <p:nvSpPr>
          <p:cNvPr id="16" name="TextBox 16"/>
          <p:cNvSpPr txBox="1"/>
          <p:nvPr/>
        </p:nvSpPr>
        <p:spPr>
          <a:xfrm>
            <a:off x="731884" y="2437070"/>
            <a:ext cx="4762900" cy="2205732"/>
          </a:xfrm>
          <a:prstGeom prst="rect">
            <a:avLst/>
          </a:prstGeom>
        </p:spPr>
        <p:txBody>
          <a:bodyPr lIns="0" tIns="0" rIns="0" bIns="0" rtlCol="0" anchor="t">
            <a:spAutoFit/>
          </a:bodyPr>
          <a:lstStyle/>
          <a:p>
            <a:pPr algn="ctr">
              <a:lnSpc>
                <a:spcPts val="4320"/>
              </a:lnSpc>
            </a:pPr>
            <a:r>
              <a:rPr lang="en-US" sz="3600" spc="359" dirty="0">
                <a:solidFill>
                  <a:srgbClr val="F5FBF9"/>
                </a:solidFill>
                <a:latin typeface="Glacial Indifference"/>
              </a:rPr>
              <a:t>BUSINESS WILL REGISTER VERIFYING ITS CERTIFICATES</a:t>
            </a:r>
          </a:p>
        </p:txBody>
      </p:sp>
      <p:sp>
        <p:nvSpPr>
          <p:cNvPr id="17" name="TextBox 17"/>
          <p:cNvSpPr txBox="1"/>
          <p:nvPr/>
        </p:nvSpPr>
        <p:spPr>
          <a:xfrm>
            <a:off x="2074864" y="5232595"/>
            <a:ext cx="4780104" cy="2742354"/>
          </a:xfrm>
          <a:prstGeom prst="rect">
            <a:avLst/>
          </a:prstGeom>
        </p:spPr>
        <p:txBody>
          <a:bodyPr lIns="0" tIns="0" rIns="0" bIns="0" rtlCol="0" anchor="t">
            <a:spAutoFit/>
          </a:bodyPr>
          <a:lstStyle/>
          <a:p>
            <a:pPr algn="ctr">
              <a:lnSpc>
                <a:spcPts val="4335"/>
              </a:lnSpc>
            </a:pPr>
            <a:r>
              <a:rPr lang="en-US" sz="3613" spc="361" dirty="0">
                <a:solidFill>
                  <a:srgbClr val="F5FBF9"/>
                </a:solidFill>
                <a:latin typeface="Glacial Indifference"/>
              </a:rPr>
              <a:t>ADMIN CAN NOW EASILY MANAGE THE DIFFERENT BUSINESS THEY ARE SUPPORTING</a:t>
            </a:r>
          </a:p>
        </p:txBody>
      </p:sp>
      <p:sp>
        <p:nvSpPr>
          <p:cNvPr id="18" name="TextBox 18"/>
          <p:cNvSpPr txBox="1"/>
          <p:nvPr/>
        </p:nvSpPr>
        <p:spPr>
          <a:xfrm>
            <a:off x="2074864" y="7889224"/>
            <a:ext cx="4762900" cy="972502"/>
          </a:xfrm>
          <a:prstGeom prst="rect">
            <a:avLst/>
          </a:prstGeom>
        </p:spPr>
        <p:txBody>
          <a:bodyPr lIns="0" tIns="0" rIns="0" bIns="0" rtlCol="0" anchor="t">
            <a:spAutoFit/>
          </a:bodyPr>
          <a:lstStyle/>
          <a:p>
            <a:pPr algn="ctr">
              <a:lnSpc>
                <a:spcPts val="3900"/>
              </a:lnSpc>
            </a:pPr>
            <a:r>
              <a:rPr lang="en-US" sz="2600">
                <a:solidFill>
                  <a:srgbClr val="2F5972"/>
                </a:solidFill>
                <a:latin typeface="Glacial Indifference"/>
              </a:rPr>
              <a:t>(The businesses will be categorized in a specific way)</a:t>
            </a:r>
          </a:p>
        </p:txBody>
      </p:sp>
      <p:sp>
        <p:nvSpPr>
          <p:cNvPr id="19" name="TextBox 19"/>
          <p:cNvSpPr txBox="1"/>
          <p:nvPr/>
        </p:nvSpPr>
        <p:spPr>
          <a:xfrm>
            <a:off x="7030661" y="2823824"/>
            <a:ext cx="4762900" cy="1639491"/>
          </a:xfrm>
          <a:prstGeom prst="rect">
            <a:avLst/>
          </a:prstGeom>
        </p:spPr>
        <p:txBody>
          <a:bodyPr lIns="0" tIns="0" rIns="0" bIns="0" rtlCol="0" anchor="t">
            <a:spAutoFit/>
          </a:bodyPr>
          <a:lstStyle/>
          <a:p>
            <a:pPr algn="ctr">
              <a:lnSpc>
                <a:spcPts val="4320"/>
              </a:lnSpc>
            </a:pPr>
            <a:r>
              <a:rPr lang="en-US" sz="3600" spc="359" dirty="0">
                <a:solidFill>
                  <a:srgbClr val="F5FBF9"/>
                </a:solidFill>
                <a:latin typeface="Glacial Indifference"/>
              </a:rPr>
              <a:t>EACH WILL HAVE A SEPARATE INTERFACE</a:t>
            </a:r>
          </a:p>
        </p:txBody>
      </p:sp>
      <p:sp>
        <p:nvSpPr>
          <p:cNvPr id="20" name="TextBox 20"/>
          <p:cNvSpPr txBox="1"/>
          <p:nvPr/>
        </p:nvSpPr>
        <p:spPr>
          <a:xfrm>
            <a:off x="7232717" y="5343313"/>
            <a:ext cx="4762900" cy="2732484"/>
          </a:xfrm>
          <a:prstGeom prst="rect">
            <a:avLst/>
          </a:prstGeom>
        </p:spPr>
        <p:txBody>
          <a:bodyPr lIns="0" tIns="0" rIns="0" bIns="0" rtlCol="0" anchor="t">
            <a:spAutoFit/>
          </a:bodyPr>
          <a:lstStyle/>
          <a:p>
            <a:pPr algn="ctr">
              <a:lnSpc>
                <a:spcPts val="4320"/>
              </a:lnSpc>
            </a:pPr>
            <a:r>
              <a:rPr lang="en-US" sz="3600" spc="359" dirty="0">
                <a:solidFill>
                  <a:srgbClr val="F5FBF9"/>
                </a:solidFill>
                <a:latin typeface="Glacial Indifference"/>
              </a:rPr>
              <a:t>THE ADMIN HAS TO PROVIDE EACH INCOME ACTIVITY OF THE BUSINESSES</a:t>
            </a:r>
          </a:p>
        </p:txBody>
      </p:sp>
      <p:sp>
        <p:nvSpPr>
          <p:cNvPr id="21" name="TextBox 21"/>
          <p:cNvSpPr txBox="1"/>
          <p:nvPr/>
        </p:nvSpPr>
        <p:spPr>
          <a:xfrm>
            <a:off x="12698456" y="7990073"/>
            <a:ext cx="4762900" cy="972502"/>
          </a:xfrm>
          <a:prstGeom prst="rect">
            <a:avLst/>
          </a:prstGeom>
        </p:spPr>
        <p:txBody>
          <a:bodyPr lIns="0" tIns="0" rIns="0" bIns="0" rtlCol="0" anchor="t">
            <a:spAutoFit/>
          </a:bodyPr>
          <a:lstStyle/>
          <a:p>
            <a:pPr algn="ctr">
              <a:lnSpc>
                <a:spcPts val="3900"/>
              </a:lnSpc>
            </a:pPr>
            <a:r>
              <a:rPr lang="en-US" sz="2600">
                <a:solidFill>
                  <a:srgbClr val="2F5972"/>
                </a:solidFill>
                <a:latin typeface="Glacial Indifference"/>
              </a:rPr>
              <a:t>(This estimate will determine the profit rates of the business.)</a:t>
            </a:r>
          </a:p>
        </p:txBody>
      </p:sp>
      <p:sp>
        <p:nvSpPr>
          <p:cNvPr id="22" name="TextBox 22"/>
          <p:cNvSpPr txBox="1"/>
          <p:nvPr/>
        </p:nvSpPr>
        <p:spPr>
          <a:xfrm>
            <a:off x="731884" y="878553"/>
            <a:ext cx="8642877" cy="1176020"/>
          </a:xfrm>
          <a:prstGeom prst="rect">
            <a:avLst/>
          </a:prstGeom>
        </p:spPr>
        <p:txBody>
          <a:bodyPr lIns="0" tIns="0" rIns="0" bIns="0" rtlCol="0" anchor="t">
            <a:spAutoFit/>
          </a:bodyPr>
          <a:lstStyle/>
          <a:p>
            <a:pPr>
              <a:lnSpc>
                <a:spcPts val="8800"/>
              </a:lnSpc>
            </a:pPr>
            <a:r>
              <a:rPr lang="en-US" sz="8800" spc="880">
                <a:solidFill>
                  <a:srgbClr val="1C2143"/>
                </a:solidFill>
                <a:latin typeface="Glacial Indifference Bold"/>
              </a:rPr>
              <a:t>USE CASES</a:t>
            </a:r>
          </a:p>
        </p:txBody>
      </p:sp>
      <p:sp>
        <p:nvSpPr>
          <p:cNvPr id="23" name="TextBox 23"/>
          <p:cNvSpPr txBox="1"/>
          <p:nvPr/>
        </p:nvSpPr>
        <p:spPr>
          <a:xfrm>
            <a:off x="12478017" y="5343313"/>
            <a:ext cx="5203777" cy="2732484"/>
          </a:xfrm>
          <a:prstGeom prst="rect">
            <a:avLst/>
          </a:prstGeom>
        </p:spPr>
        <p:txBody>
          <a:bodyPr lIns="0" tIns="0" rIns="0" bIns="0" rtlCol="0" anchor="t">
            <a:spAutoFit/>
          </a:bodyPr>
          <a:lstStyle/>
          <a:p>
            <a:pPr algn="ctr">
              <a:lnSpc>
                <a:spcPts val="4320"/>
              </a:lnSpc>
            </a:pPr>
            <a:r>
              <a:rPr lang="en-US" sz="3600" spc="359">
                <a:solidFill>
                  <a:srgbClr val="F5FBF9"/>
                </a:solidFill>
                <a:latin typeface="Glacial Indifference"/>
              </a:rPr>
              <a:t>THIS WILL HELP THE SOFTWARE TO CREATE A TARGETED ESTIMATE OF BUSINESS.</a:t>
            </a:r>
          </a:p>
        </p:txBody>
      </p:sp>
      <p:sp>
        <p:nvSpPr>
          <p:cNvPr id="24" name="TextBox 24"/>
          <p:cNvSpPr txBox="1"/>
          <p:nvPr/>
        </p:nvSpPr>
        <p:spPr>
          <a:xfrm>
            <a:off x="4594349" y="9588481"/>
            <a:ext cx="10935179" cy="458459"/>
          </a:xfrm>
          <a:prstGeom prst="rect">
            <a:avLst/>
          </a:prstGeom>
        </p:spPr>
        <p:txBody>
          <a:bodyPr lIns="0" tIns="0" rIns="0" bIns="0" rtlCol="0" anchor="t">
            <a:spAutoFit/>
          </a:bodyPr>
          <a:lstStyle/>
          <a:p>
            <a:pPr algn="ctr">
              <a:lnSpc>
                <a:spcPts val="3900"/>
              </a:lnSpc>
            </a:pPr>
            <a:r>
              <a:rPr lang="en-US" sz="2600" dirty="0">
                <a:solidFill>
                  <a:srgbClr val="2F5972"/>
                </a:solidFill>
                <a:latin typeface="Glacial Indifference"/>
              </a:rPr>
              <a:t>Through this Admin can monitor the running business's activities.</a:t>
            </a:r>
          </a:p>
        </p:txBody>
      </p:sp>
    </p:spTree>
  </p:cSld>
  <p:clrMapOvr>
    <a:masterClrMapping/>
  </p:clrMapOvr>
  <p:transition spd="slow">
    <p:randomBar dir="vert"/>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5DCAD1"/>
        </a:solidFill>
        <a:effectLst/>
      </p:bgPr>
    </p:bg>
    <p:spTree>
      <p:nvGrpSpPr>
        <p:cNvPr id="1" name=""/>
        <p:cNvGrpSpPr/>
        <p:nvPr/>
      </p:nvGrpSpPr>
      <p:grpSpPr>
        <a:xfrm>
          <a:off x="0" y="0"/>
          <a:ext cx="0" cy="0"/>
          <a:chOff x="0" y="0"/>
          <a:chExt cx="0" cy="0"/>
        </a:xfrm>
      </p:grpSpPr>
      <p:grpSp>
        <p:nvGrpSpPr>
          <p:cNvPr id="2" name="Group 2"/>
          <p:cNvGrpSpPr/>
          <p:nvPr/>
        </p:nvGrpSpPr>
        <p:grpSpPr>
          <a:xfrm>
            <a:off x="14221678" y="-2283191"/>
            <a:ext cx="5323212" cy="5061966"/>
            <a:chOff x="0" y="0"/>
            <a:chExt cx="8442767" cy="7506593"/>
          </a:xfrm>
        </p:grpSpPr>
        <p:grpSp>
          <p:nvGrpSpPr>
            <p:cNvPr id="3" name="Group 3"/>
            <p:cNvGrpSpPr>
              <a:grpSpLocks noChangeAspect="1"/>
            </p:cNvGrpSpPr>
            <p:nvPr/>
          </p:nvGrpSpPr>
          <p:grpSpPr>
            <a:xfrm rot="-2700000">
              <a:off x="1099315" y="1099315"/>
              <a:ext cx="5307962" cy="5307962"/>
              <a:chOff x="0" y="0"/>
              <a:chExt cx="2653030" cy="2653030"/>
            </a:xfrm>
          </p:grpSpPr>
          <p:sp>
            <p:nvSpPr>
              <p:cNvPr id="4" name="Freeform 4"/>
              <p:cNvSpPr/>
              <p:nvPr/>
            </p:nvSpPr>
            <p:spPr>
              <a:xfrm>
                <a:off x="0" y="0"/>
                <a:ext cx="2653030" cy="2654300"/>
              </a:xfrm>
              <a:custGeom>
                <a:avLst/>
                <a:gdLst/>
                <a:ahLst/>
                <a:cxnLst/>
                <a:rect l="l" t="t" r="r" b="b"/>
                <a:pathLst>
                  <a:path w="2653030" h="2654300">
                    <a:moveTo>
                      <a:pt x="0" y="1535430"/>
                    </a:moveTo>
                    <a:lnTo>
                      <a:pt x="0" y="1463040"/>
                    </a:lnTo>
                    <a:lnTo>
                      <a:pt x="1463040" y="0"/>
                    </a:lnTo>
                    <a:lnTo>
                      <a:pt x="1535430" y="0"/>
                    </a:lnTo>
                    <a:lnTo>
                      <a:pt x="0" y="1535430"/>
                    </a:lnTo>
                    <a:close/>
                    <a:moveTo>
                      <a:pt x="1681480" y="0"/>
                    </a:moveTo>
                    <a:lnTo>
                      <a:pt x="1609090" y="0"/>
                    </a:lnTo>
                    <a:lnTo>
                      <a:pt x="0" y="1607820"/>
                    </a:lnTo>
                    <a:lnTo>
                      <a:pt x="0" y="1680210"/>
                    </a:lnTo>
                    <a:lnTo>
                      <a:pt x="1681480" y="0"/>
                    </a:lnTo>
                    <a:close/>
                    <a:moveTo>
                      <a:pt x="1390650" y="0"/>
                    </a:moveTo>
                    <a:lnTo>
                      <a:pt x="1318260" y="0"/>
                    </a:lnTo>
                    <a:lnTo>
                      <a:pt x="0" y="1318260"/>
                    </a:lnTo>
                    <a:lnTo>
                      <a:pt x="0" y="1390650"/>
                    </a:lnTo>
                    <a:lnTo>
                      <a:pt x="1390650" y="0"/>
                    </a:lnTo>
                    <a:close/>
                    <a:moveTo>
                      <a:pt x="1245870" y="0"/>
                    </a:moveTo>
                    <a:lnTo>
                      <a:pt x="1173480" y="0"/>
                    </a:lnTo>
                    <a:lnTo>
                      <a:pt x="0" y="1173480"/>
                    </a:lnTo>
                    <a:lnTo>
                      <a:pt x="0" y="1245870"/>
                    </a:lnTo>
                    <a:lnTo>
                      <a:pt x="1245870" y="0"/>
                    </a:lnTo>
                    <a:close/>
                    <a:moveTo>
                      <a:pt x="1826260" y="0"/>
                    </a:moveTo>
                    <a:lnTo>
                      <a:pt x="1753870" y="0"/>
                    </a:lnTo>
                    <a:lnTo>
                      <a:pt x="0" y="1753870"/>
                    </a:lnTo>
                    <a:lnTo>
                      <a:pt x="0" y="1826260"/>
                    </a:lnTo>
                    <a:lnTo>
                      <a:pt x="1826260" y="0"/>
                    </a:lnTo>
                    <a:close/>
                    <a:moveTo>
                      <a:pt x="2260600" y="0"/>
                    </a:moveTo>
                    <a:lnTo>
                      <a:pt x="2188210" y="0"/>
                    </a:lnTo>
                    <a:lnTo>
                      <a:pt x="0" y="2188210"/>
                    </a:lnTo>
                    <a:lnTo>
                      <a:pt x="0" y="2260600"/>
                    </a:lnTo>
                    <a:lnTo>
                      <a:pt x="2260600" y="0"/>
                    </a:lnTo>
                    <a:close/>
                    <a:moveTo>
                      <a:pt x="2551430" y="0"/>
                    </a:moveTo>
                    <a:lnTo>
                      <a:pt x="2479040" y="0"/>
                    </a:lnTo>
                    <a:lnTo>
                      <a:pt x="0" y="2479040"/>
                    </a:lnTo>
                    <a:lnTo>
                      <a:pt x="0" y="2551430"/>
                    </a:lnTo>
                    <a:lnTo>
                      <a:pt x="2551430" y="0"/>
                    </a:lnTo>
                    <a:close/>
                    <a:moveTo>
                      <a:pt x="2405380" y="0"/>
                    </a:moveTo>
                    <a:lnTo>
                      <a:pt x="2332990" y="0"/>
                    </a:lnTo>
                    <a:lnTo>
                      <a:pt x="0" y="2332990"/>
                    </a:lnTo>
                    <a:lnTo>
                      <a:pt x="0" y="2405380"/>
                    </a:lnTo>
                    <a:lnTo>
                      <a:pt x="2405380" y="0"/>
                    </a:lnTo>
                    <a:close/>
                    <a:moveTo>
                      <a:pt x="2115820" y="0"/>
                    </a:moveTo>
                    <a:lnTo>
                      <a:pt x="2043430" y="0"/>
                    </a:lnTo>
                    <a:lnTo>
                      <a:pt x="0" y="2043430"/>
                    </a:lnTo>
                    <a:lnTo>
                      <a:pt x="0" y="2115820"/>
                    </a:lnTo>
                    <a:lnTo>
                      <a:pt x="2115820" y="0"/>
                    </a:lnTo>
                    <a:close/>
                    <a:moveTo>
                      <a:pt x="375920" y="0"/>
                    </a:moveTo>
                    <a:lnTo>
                      <a:pt x="303530" y="0"/>
                    </a:lnTo>
                    <a:lnTo>
                      <a:pt x="0" y="303530"/>
                    </a:lnTo>
                    <a:lnTo>
                      <a:pt x="0" y="375920"/>
                    </a:lnTo>
                    <a:lnTo>
                      <a:pt x="375920" y="0"/>
                    </a:lnTo>
                    <a:close/>
                    <a:moveTo>
                      <a:pt x="1101090" y="0"/>
                    </a:moveTo>
                    <a:lnTo>
                      <a:pt x="1028700" y="0"/>
                    </a:lnTo>
                    <a:lnTo>
                      <a:pt x="0" y="1028700"/>
                    </a:lnTo>
                    <a:lnTo>
                      <a:pt x="0" y="1101090"/>
                    </a:lnTo>
                    <a:lnTo>
                      <a:pt x="1101090" y="0"/>
                    </a:lnTo>
                    <a:close/>
                    <a:moveTo>
                      <a:pt x="2653030" y="0"/>
                    </a:moveTo>
                    <a:lnTo>
                      <a:pt x="2623820" y="0"/>
                    </a:lnTo>
                    <a:lnTo>
                      <a:pt x="0" y="2623820"/>
                    </a:lnTo>
                    <a:lnTo>
                      <a:pt x="0" y="2653030"/>
                    </a:lnTo>
                    <a:lnTo>
                      <a:pt x="43180" y="2653030"/>
                    </a:lnTo>
                    <a:lnTo>
                      <a:pt x="2653030" y="43180"/>
                    </a:lnTo>
                    <a:lnTo>
                      <a:pt x="2653030" y="0"/>
                    </a:lnTo>
                    <a:close/>
                    <a:moveTo>
                      <a:pt x="520700" y="0"/>
                    </a:moveTo>
                    <a:lnTo>
                      <a:pt x="448310" y="0"/>
                    </a:lnTo>
                    <a:lnTo>
                      <a:pt x="0" y="448310"/>
                    </a:lnTo>
                    <a:lnTo>
                      <a:pt x="0" y="520700"/>
                    </a:lnTo>
                    <a:lnTo>
                      <a:pt x="520700" y="0"/>
                    </a:lnTo>
                    <a:close/>
                    <a:moveTo>
                      <a:pt x="85090" y="0"/>
                    </a:moveTo>
                    <a:lnTo>
                      <a:pt x="12700" y="0"/>
                    </a:lnTo>
                    <a:lnTo>
                      <a:pt x="0" y="12700"/>
                    </a:lnTo>
                    <a:lnTo>
                      <a:pt x="0" y="85090"/>
                    </a:lnTo>
                    <a:lnTo>
                      <a:pt x="85090" y="0"/>
                    </a:lnTo>
                    <a:close/>
                    <a:moveTo>
                      <a:pt x="231140" y="0"/>
                    </a:moveTo>
                    <a:lnTo>
                      <a:pt x="158750" y="0"/>
                    </a:lnTo>
                    <a:lnTo>
                      <a:pt x="0" y="157480"/>
                    </a:lnTo>
                    <a:lnTo>
                      <a:pt x="0" y="229870"/>
                    </a:lnTo>
                    <a:lnTo>
                      <a:pt x="231140" y="0"/>
                    </a:lnTo>
                    <a:close/>
                    <a:moveTo>
                      <a:pt x="0" y="956310"/>
                    </a:moveTo>
                    <a:lnTo>
                      <a:pt x="956310" y="0"/>
                    </a:lnTo>
                    <a:lnTo>
                      <a:pt x="883920" y="0"/>
                    </a:lnTo>
                    <a:lnTo>
                      <a:pt x="0" y="882650"/>
                    </a:lnTo>
                    <a:lnTo>
                      <a:pt x="0" y="956310"/>
                    </a:lnTo>
                    <a:close/>
                    <a:moveTo>
                      <a:pt x="665480" y="0"/>
                    </a:moveTo>
                    <a:lnTo>
                      <a:pt x="593090" y="0"/>
                    </a:lnTo>
                    <a:lnTo>
                      <a:pt x="0" y="593090"/>
                    </a:lnTo>
                    <a:lnTo>
                      <a:pt x="0" y="665480"/>
                    </a:lnTo>
                    <a:lnTo>
                      <a:pt x="665480" y="0"/>
                    </a:lnTo>
                    <a:close/>
                    <a:moveTo>
                      <a:pt x="810260" y="0"/>
                    </a:moveTo>
                    <a:lnTo>
                      <a:pt x="737870" y="0"/>
                    </a:lnTo>
                    <a:lnTo>
                      <a:pt x="0" y="737870"/>
                    </a:lnTo>
                    <a:lnTo>
                      <a:pt x="0" y="810260"/>
                    </a:lnTo>
                    <a:lnTo>
                      <a:pt x="810260" y="0"/>
                    </a:lnTo>
                    <a:close/>
                    <a:moveTo>
                      <a:pt x="1971040" y="0"/>
                    </a:moveTo>
                    <a:lnTo>
                      <a:pt x="1898650" y="0"/>
                    </a:lnTo>
                    <a:lnTo>
                      <a:pt x="0" y="1898650"/>
                    </a:lnTo>
                    <a:lnTo>
                      <a:pt x="0" y="1971040"/>
                    </a:lnTo>
                    <a:lnTo>
                      <a:pt x="1971040" y="0"/>
                    </a:lnTo>
                    <a:close/>
                    <a:moveTo>
                      <a:pt x="2653030" y="1783080"/>
                    </a:moveTo>
                    <a:lnTo>
                      <a:pt x="2653030" y="1710690"/>
                    </a:lnTo>
                    <a:lnTo>
                      <a:pt x="1710690" y="2653030"/>
                    </a:lnTo>
                    <a:lnTo>
                      <a:pt x="1783080" y="2653030"/>
                    </a:lnTo>
                    <a:lnTo>
                      <a:pt x="2653030" y="1783080"/>
                    </a:lnTo>
                    <a:close/>
                    <a:moveTo>
                      <a:pt x="2653030" y="1927860"/>
                    </a:moveTo>
                    <a:lnTo>
                      <a:pt x="2653030" y="1855470"/>
                    </a:lnTo>
                    <a:lnTo>
                      <a:pt x="1855470" y="2653030"/>
                    </a:lnTo>
                    <a:lnTo>
                      <a:pt x="1927860" y="2653030"/>
                    </a:lnTo>
                    <a:lnTo>
                      <a:pt x="2653030" y="1927860"/>
                    </a:lnTo>
                    <a:close/>
                    <a:moveTo>
                      <a:pt x="2653030" y="2072640"/>
                    </a:moveTo>
                    <a:lnTo>
                      <a:pt x="2653030" y="2000250"/>
                    </a:lnTo>
                    <a:lnTo>
                      <a:pt x="2000250" y="2653030"/>
                    </a:lnTo>
                    <a:lnTo>
                      <a:pt x="2072640" y="2653030"/>
                    </a:lnTo>
                    <a:lnTo>
                      <a:pt x="2653030" y="2072640"/>
                    </a:lnTo>
                    <a:close/>
                    <a:moveTo>
                      <a:pt x="2653030" y="1638300"/>
                    </a:moveTo>
                    <a:lnTo>
                      <a:pt x="2653030" y="1565910"/>
                    </a:lnTo>
                    <a:lnTo>
                      <a:pt x="1564640" y="2654300"/>
                    </a:lnTo>
                    <a:lnTo>
                      <a:pt x="1637030" y="2654300"/>
                    </a:lnTo>
                    <a:lnTo>
                      <a:pt x="2653030" y="1638300"/>
                    </a:lnTo>
                    <a:close/>
                    <a:moveTo>
                      <a:pt x="2217420" y="2653030"/>
                    </a:moveTo>
                    <a:lnTo>
                      <a:pt x="2653030" y="2217420"/>
                    </a:lnTo>
                    <a:lnTo>
                      <a:pt x="2653030" y="2145030"/>
                    </a:lnTo>
                    <a:lnTo>
                      <a:pt x="2145030" y="2653030"/>
                    </a:lnTo>
                    <a:lnTo>
                      <a:pt x="2217420" y="2653030"/>
                    </a:lnTo>
                    <a:close/>
                    <a:moveTo>
                      <a:pt x="2653030" y="2580640"/>
                    </a:moveTo>
                    <a:lnTo>
                      <a:pt x="2580640" y="2653030"/>
                    </a:lnTo>
                    <a:lnTo>
                      <a:pt x="2653030" y="2653030"/>
                    </a:lnTo>
                    <a:lnTo>
                      <a:pt x="2653030" y="2580640"/>
                    </a:lnTo>
                    <a:close/>
                    <a:moveTo>
                      <a:pt x="2653030" y="2508250"/>
                    </a:moveTo>
                    <a:lnTo>
                      <a:pt x="2653030" y="2435860"/>
                    </a:lnTo>
                    <a:lnTo>
                      <a:pt x="2435860" y="2653030"/>
                    </a:lnTo>
                    <a:lnTo>
                      <a:pt x="2508250" y="2653030"/>
                    </a:lnTo>
                    <a:lnTo>
                      <a:pt x="2653030" y="2508250"/>
                    </a:lnTo>
                    <a:close/>
                    <a:moveTo>
                      <a:pt x="2653030" y="2363470"/>
                    </a:moveTo>
                    <a:lnTo>
                      <a:pt x="2653030" y="2291080"/>
                    </a:lnTo>
                    <a:lnTo>
                      <a:pt x="2291080" y="2653030"/>
                    </a:lnTo>
                    <a:lnTo>
                      <a:pt x="2363470" y="2653030"/>
                    </a:lnTo>
                    <a:lnTo>
                      <a:pt x="2653030" y="2363470"/>
                    </a:lnTo>
                    <a:close/>
                    <a:moveTo>
                      <a:pt x="2653030" y="1492250"/>
                    </a:moveTo>
                    <a:lnTo>
                      <a:pt x="2653030" y="1419860"/>
                    </a:lnTo>
                    <a:lnTo>
                      <a:pt x="1419860" y="2653030"/>
                    </a:lnTo>
                    <a:lnTo>
                      <a:pt x="1492250" y="2653030"/>
                    </a:lnTo>
                    <a:lnTo>
                      <a:pt x="2653030" y="1492250"/>
                    </a:lnTo>
                    <a:close/>
                    <a:moveTo>
                      <a:pt x="2653030" y="187960"/>
                    </a:moveTo>
                    <a:lnTo>
                      <a:pt x="2653030" y="115570"/>
                    </a:lnTo>
                    <a:lnTo>
                      <a:pt x="115570" y="2653030"/>
                    </a:lnTo>
                    <a:lnTo>
                      <a:pt x="187960" y="2653030"/>
                    </a:lnTo>
                    <a:lnTo>
                      <a:pt x="2653030" y="187960"/>
                    </a:lnTo>
                    <a:close/>
                    <a:moveTo>
                      <a:pt x="2653030" y="622300"/>
                    </a:moveTo>
                    <a:lnTo>
                      <a:pt x="2653030" y="549910"/>
                    </a:lnTo>
                    <a:lnTo>
                      <a:pt x="549910" y="2653030"/>
                    </a:lnTo>
                    <a:lnTo>
                      <a:pt x="622300" y="2653030"/>
                    </a:lnTo>
                    <a:lnTo>
                      <a:pt x="2653030" y="622300"/>
                    </a:lnTo>
                    <a:close/>
                    <a:moveTo>
                      <a:pt x="2653030" y="477520"/>
                    </a:moveTo>
                    <a:lnTo>
                      <a:pt x="2653030" y="405130"/>
                    </a:lnTo>
                    <a:lnTo>
                      <a:pt x="405130" y="2653030"/>
                    </a:lnTo>
                    <a:lnTo>
                      <a:pt x="477520" y="2653030"/>
                    </a:lnTo>
                    <a:lnTo>
                      <a:pt x="2653030" y="477520"/>
                    </a:lnTo>
                    <a:close/>
                    <a:moveTo>
                      <a:pt x="2653030" y="1347470"/>
                    </a:moveTo>
                    <a:lnTo>
                      <a:pt x="2653030" y="1275080"/>
                    </a:lnTo>
                    <a:lnTo>
                      <a:pt x="1275080" y="2653030"/>
                    </a:lnTo>
                    <a:lnTo>
                      <a:pt x="1347470" y="2653030"/>
                    </a:lnTo>
                    <a:lnTo>
                      <a:pt x="2653030" y="1347470"/>
                    </a:lnTo>
                    <a:close/>
                    <a:moveTo>
                      <a:pt x="2653030" y="767080"/>
                    </a:moveTo>
                    <a:lnTo>
                      <a:pt x="2653030" y="694690"/>
                    </a:lnTo>
                    <a:lnTo>
                      <a:pt x="694690" y="2653030"/>
                    </a:lnTo>
                    <a:lnTo>
                      <a:pt x="767080" y="2653030"/>
                    </a:lnTo>
                    <a:lnTo>
                      <a:pt x="2653030" y="767080"/>
                    </a:lnTo>
                    <a:close/>
                    <a:moveTo>
                      <a:pt x="2653030" y="332740"/>
                    </a:moveTo>
                    <a:lnTo>
                      <a:pt x="2653030" y="260350"/>
                    </a:lnTo>
                    <a:lnTo>
                      <a:pt x="260350" y="2653030"/>
                    </a:lnTo>
                    <a:lnTo>
                      <a:pt x="332740" y="2653030"/>
                    </a:lnTo>
                    <a:lnTo>
                      <a:pt x="2653030" y="332740"/>
                    </a:lnTo>
                    <a:close/>
                    <a:moveTo>
                      <a:pt x="2653030" y="1202690"/>
                    </a:moveTo>
                    <a:lnTo>
                      <a:pt x="2653030" y="1130300"/>
                    </a:lnTo>
                    <a:lnTo>
                      <a:pt x="1130300" y="2653030"/>
                    </a:lnTo>
                    <a:lnTo>
                      <a:pt x="1202690" y="2653030"/>
                    </a:lnTo>
                    <a:lnTo>
                      <a:pt x="2653030" y="1202690"/>
                    </a:lnTo>
                    <a:close/>
                    <a:moveTo>
                      <a:pt x="2653030" y="913130"/>
                    </a:moveTo>
                    <a:lnTo>
                      <a:pt x="2653030" y="840740"/>
                    </a:lnTo>
                    <a:lnTo>
                      <a:pt x="840740" y="2653030"/>
                    </a:lnTo>
                    <a:lnTo>
                      <a:pt x="913130" y="2653030"/>
                    </a:lnTo>
                    <a:lnTo>
                      <a:pt x="2653030" y="913130"/>
                    </a:lnTo>
                    <a:close/>
                    <a:moveTo>
                      <a:pt x="2653030" y="1057910"/>
                    </a:moveTo>
                    <a:lnTo>
                      <a:pt x="2653030" y="985520"/>
                    </a:lnTo>
                    <a:lnTo>
                      <a:pt x="985520" y="2653030"/>
                    </a:lnTo>
                    <a:lnTo>
                      <a:pt x="1057910" y="2653030"/>
                    </a:lnTo>
                    <a:lnTo>
                      <a:pt x="2653030" y="1057910"/>
                    </a:lnTo>
                    <a:close/>
                  </a:path>
                </a:pathLst>
              </a:custGeom>
              <a:solidFill>
                <a:srgbClr val="F5FBF9"/>
              </a:solidFill>
            </p:spPr>
          </p:sp>
        </p:grpSp>
        <p:grpSp>
          <p:nvGrpSpPr>
            <p:cNvPr id="5" name="Group 5"/>
            <p:cNvGrpSpPr/>
            <p:nvPr/>
          </p:nvGrpSpPr>
          <p:grpSpPr>
            <a:xfrm rot="-2700000">
              <a:off x="2035490" y="1099315"/>
              <a:ext cx="5307962" cy="5307962"/>
              <a:chOff x="0" y="0"/>
              <a:chExt cx="1913890" cy="1913890"/>
            </a:xfrm>
          </p:grpSpPr>
          <p:sp>
            <p:nvSpPr>
              <p:cNvPr id="6" name="Freeform 6"/>
              <p:cNvSpPr/>
              <p:nvPr/>
            </p:nvSpPr>
            <p:spPr>
              <a:xfrm>
                <a:off x="0" y="0"/>
                <a:ext cx="1913890" cy="1913890"/>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2F5972"/>
              </a:solidFill>
            </p:spPr>
          </p:sp>
        </p:grpSp>
      </p:grpSp>
      <p:grpSp>
        <p:nvGrpSpPr>
          <p:cNvPr id="7" name="Group 7"/>
          <p:cNvGrpSpPr>
            <a:grpSpLocks noChangeAspect="1"/>
          </p:cNvGrpSpPr>
          <p:nvPr/>
        </p:nvGrpSpPr>
        <p:grpSpPr>
          <a:xfrm rot="-2700000">
            <a:off x="-203185" y="8517865"/>
            <a:ext cx="2586692" cy="2586692"/>
            <a:chOff x="0" y="0"/>
            <a:chExt cx="2653030" cy="2653030"/>
          </a:xfrm>
        </p:grpSpPr>
        <p:sp>
          <p:nvSpPr>
            <p:cNvPr id="8" name="Freeform 8"/>
            <p:cNvSpPr/>
            <p:nvPr/>
          </p:nvSpPr>
          <p:spPr>
            <a:xfrm>
              <a:off x="0" y="0"/>
              <a:ext cx="2653030" cy="2654300"/>
            </a:xfrm>
            <a:custGeom>
              <a:avLst/>
              <a:gdLst/>
              <a:ahLst/>
              <a:cxnLst/>
              <a:rect l="l" t="t" r="r" b="b"/>
              <a:pathLst>
                <a:path w="2653030" h="2654300">
                  <a:moveTo>
                    <a:pt x="0" y="1535430"/>
                  </a:moveTo>
                  <a:lnTo>
                    <a:pt x="0" y="1463040"/>
                  </a:lnTo>
                  <a:lnTo>
                    <a:pt x="1463040" y="0"/>
                  </a:lnTo>
                  <a:lnTo>
                    <a:pt x="1535430" y="0"/>
                  </a:lnTo>
                  <a:lnTo>
                    <a:pt x="0" y="1535430"/>
                  </a:lnTo>
                  <a:close/>
                  <a:moveTo>
                    <a:pt x="1681480" y="0"/>
                  </a:moveTo>
                  <a:lnTo>
                    <a:pt x="1609090" y="0"/>
                  </a:lnTo>
                  <a:lnTo>
                    <a:pt x="0" y="1607820"/>
                  </a:lnTo>
                  <a:lnTo>
                    <a:pt x="0" y="1680210"/>
                  </a:lnTo>
                  <a:lnTo>
                    <a:pt x="1681480" y="0"/>
                  </a:lnTo>
                  <a:close/>
                  <a:moveTo>
                    <a:pt x="1390650" y="0"/>
                  </a:moveTo>
                  <a:lnTo>
                    <a:pt x="1318260" y="0"/>
                  </a:lnTo>
                  <a:lnTo>
                    <a:pt x="0" y="1318260"/>
                  </a:lnTo>
                  <a:lnTo>
                    <a:pt x="0" y="1390650"/>
                  </a:lnTo>
                  <a:lnTo>
                    <a:pt x="1390650" y="0"/>
                  </a:lnTo>
                  <a:close/>
                  <a:moveTo>
                    <a:pt x="1245870" y="0"/>
                  </a:moveTo>
                  <a:lnTo>
                    <a:pt x="1173480" y="0"/>
                  </a:lnTo>
                  <a:lnTo>
                    <a:pt x="0" y="1173480"/>
                  </a:lnTo>
                  <a:lnTo>
                    <a:pt x="0" y="1245870"/>
                  </a:lnTo>
                  <a:lnTo>
                    <a:pt x="1245870" y="0"/>
                  </a:lnTo>
                  <a:close/>
                  <a:moveTo>
                    <a:pt x="1826260" y="0"/>
                  </a:moveTo>
                  <a:lnTo>
                    <a:pt x="1753870" y="0"/>
                  </a:lnTo>
                  <a:lnTo>
                    <a:pt x="0" y="1753870"/>
                  </a:lnTo>
                  <a:lnTo>
                    <a:pt x="0" y="1826260"/>
                  </a:lnTo>
                  <a:lnTo>
                    <a:pt x="1826260" y="0"/>
                  </a:lnTo>
                  <a:close/>
                  <a:moveTo>
                    <a:pt x="2260600" y="0"/>
                  </a:moveTo>
                  <a:lnTo>
                    <a:pt x="2188210" y="0"/>
                  </a:lnTo>
                  <a:lnTo>
                    <a:pt x="0" y="2188210"/>
                  </a:lnTo>
                  <a:lnTo>
                    <a:pt x="0" y="2260600"/>
                  </a:lnTo>
                  <a:lnTo>
                    <a:pt x="2260600" y="0"/>
                  </a:lnTo>
                  <a:close/>
                  <a:moveTo>
                    <a:pt x="2551430" y="0"/>
                  </a:moveTo>
                  <a:lnTo>
                    <a:pt x="2479040" y="0"/>
                  </a:lnTo>
                  <a:lnTo>
                    <a:pt x="0" y="2479040"/>
                  </a:lnTo>
                  <a:lnTo>
                    <a:pt x="0" y="2551430"/>
                  </a:lnTo>
                  <a:lnTo>
                    <a:pt x="2551430" y="0"/>
                  </a:lnTo>
                  <a:close/>
                  <a:moveTo>
                    <a:pt x="2405380" y="0"/>
                  </a:moveTo>
                  <a:lnTo>
                    <a:pt x="2332990" y="0"/>
                  </a:lnTo>
                  <a:lnTo>
                    <a:pt x="0" y="2332990"/>
                  </a:lnTo>
                  <a:lnTo>
                    <a:pt x="0" y="2405380"/>
                  </a:lnTo>
                  <a:lnTo>
                    <a:pt x="2405380" y="0"/>
                  </a:lnTo>
                  <a:close/>
                  <a:moveTo>
                    <a:pt x="2115820" y="0"/>
                  </a:moveTo>
                  <a:lnTo>
                    <a:pt x="2043430" y="0"/>
                  </a:lnTo>
                  <a:lnTo>
                    <a:pt x="0" y="2043430"/>
                  </a:lnTo>
                  <a:lnTo>
                    <a:pt x="0" y="2115820"/>
                  </a:lnTo>
                  <a:lnTo>
                    <a:pt x="2115820" y="0"/>
                  </a:lnTo>
                  <a:close/>
                  <a:moveTo>
                    <a:pt x="375920" y="0"/>
                  </a:moveTo>
                  <a:lnTo>
                    <a:pt x="303530" y="0"/>
                  </a:lnTo>
                  <a:lnTo>
                    <a:pt x="0" y="303530"/>
                  </a:lnTo>
                  <a:lnTo>
                    <a:pt x="0" y="375920"/>
                  </a:lnTo>
                  <a:lnTo>
                    <a:pt x="375920" y="0"/>
                  </a:lnTo>
                  <a:close/>
                  <a:moveTo>
                    <a:pt x="1101090" y="0"/>
                  </a:moveTo>
                  <a:lnTo>
                    <a:pt x="1028700" y="0"/>
                  </a:lnTo>
                  <a:lnTo>
                    <a:pt x="0" y="1028700"/>
                  </a:lnTo>
                  <a:lnTo>
                    <a:pt x="0" y="1101090"/>
                  </a:lnTo>
                  <a:lnTo>
                    <a:pt x="1101090" y="0"/>
                  </a:lnTo>
                  <a:close/>
                  <a:moveTo>
                    <a:pt x="2653030" y="0"/>
                  </a:moveTo>
                  <a:lnTo>
                    <a:pt x="2623820" y="0"/>
                  </a:lnTo>
                  <a:lnTo>
                    <a:pt x="0" y="2623820"/>
                  </a:lnTo>
                  <a:lnTo>
                    <a:pt x="0" y="2653030"/>
                  </a:lnTo>
                  <a:lnTo>
                    <a:pt x="43180" y="2653030"/>
                  </a:lnTo>
                  <a:lnTo>
                    <a:pt x="2653030" y="43180"/>
                  </a:lnTo>
                  <a:lnTo>
                    <a:pt x="2653030" y="0"/>
                  </a:lnTo>
                  <a:close/>
                  <a:moveTo>
                    <a:pt x="520700" y="0"/>
                  </a:moveTo>
                  <a:lnTo>
                    <a:pt x="448310" y="0"/>
                  </a:lnTo>
                  <a:lnTo>
                    <a:pt x="0" y="448310"/>
                  </a:lnTo>
                  <a:lnTo>
                    <a:pt x="0" y="520700"/>
                  </a:lnTo>
                  <a:lnTo>
                    <a:pt x="520700" y="0"/>
                  </a:lnTo>
                  <a:close/>
                  <a:moveTo>
                    <a:pt x="85090" y="0"/>
                  </a:moveTo>
                  <a:lnTo>
                    <a:pt x="12700" y="0"/>
                  </a:lnTo>
                  <a:lnTo>
                    <a:pt x="0" y="12700"/>
                  </a:lnTo>
                  <a:lnTo>
                    <a:pt x="0" y="85090"/>
                  </a:lnTo>
                  <a:lnTo>
                    <a:pt x="85090" y="0"/>
                  </a:lnTo>
                  <a:close/>
                  <a:moveTo>
                    <a:pt x="231140" y="0"/>
                  </a:moveTo>
                  <a:lnTo>
                    <a:pt x="158750" y="0"/>
                  </a:lnTo>
                  <a:lnTo>
                    <a:pt x="0" y="157480"/>
                  </a:lnTo>
                  <a:lnTo>
                    <a:pt x="0" y="229870"/>
                  </a:lnTo>
                  <a:lnTo>
                    <a:pt x="231140" y="0"/>
                  </a:lnTo>
                  <a:close/>
                  <a:moveTo>
                    <a:pt x="0" y="956310"/>
                  </a:moveTo>
                  <a:lnTo>
                    <a:pt x="956310" y="0"/>
                  </a:lnTo>
                  <a:lnTo>
                    <a:pt x="883920" y="0"/>
                  </a:lnTo>
                  <a:lnTo>
                    <a:pt x="0" y="882650"/>
                  </a:lnTo>
                  <a:lnTo>
                    <a:pt x="0" y="956310"/>
                  </a:lnTo>
                  <a:close/>
                  <a:moveTo>
                    <a:pt x="665480" y="0"/>
                  </a:moveTo>
                  <a:lnTo>
                    <a:pt x="593090" y="0"/>
                  </a:lnTo>
                  <a:lnTo>
                    <a:pt x="0" y="593090"/>
                  </a:lnTo>
                  <a:lnTo>
                    <a:pt x="0" y="665480"/>
                  </a:lnTo>
                  <a:lnTo>
                    <a:pt x="665480" y="0"/>
                  </a:lnTo>
                  <a:close/>
                  <a:moveTo>
                    <a:pt x="810260" y="0"/>
                  </a:moveTo>
                  <a:lnTo>
                    <a:pt x="737870" y="0"/>
                  </a:lnTo>
                  <a:lnTo>
                    <a:pt x="0" y="737870"/>
                  </a:lnTo>
                  <a:lnTo>
                    <a:pt x="0" y="810260"/>
                  </a:lnTo>
                  <a:lnTo>
                    <a:pt x="810260" y="0"/>
                  </a:lnTo>
                  <a:close/>
                  <a:moveTo>
                    <a:pt x="1971040" y="0"/>
                  </a:moveTo>
                  <a:lnTo>
                    <a:pt x="1898650" y="0"/>
                  </a:lnTo>
                  <a:lnTo>
                    <a:pt x="0" y="1898650"/>
                  </a:lnTo>
                  <a:lnTo>
                    <a:pt x="0" y="1971040"/>
                  </a:lnTo>
                  <a:lnTo>
                    <a:pt x="1971040" y="0"/>
                  </a:lnTo>
                  <a:close/>
                  <a:moveTo>
                    <a:pt x="2653030" y="1783080"/>
                  </a:moveTo>
                  <a:lnTo>
                    <a:pt x="2653030" y="1710690"/>
                  </a:lnTo>
                  <a:lnTo>
                    <a:pt x="1710690" y="2653030"/>
                  </a:lnTo>
                  <a:lnTo>
                    <a:pt x="1783080" y="2653030"/>
                  </a:lnTo>
                  <a:lnTo>
                    <a:pt x="2653030" y="1783080"/>
                  </a:lnTo>
                  <a:close/>
                  <a:moveTo>
                    <a:pt x="2653030" y="1927860"/>
                  </a:moveTo>
                  <a:lnTo>
                    <a:pt x="2653030" y="1855470"/>
                  </a:lnTo>
                  <a:lnTo>
                    <a:pt x="1855470" y="2653030"/>
                  </a:lnTo>
                  <a:lnTo>
                    <a:pt x="1927860" y="2653030"/>
                  </a:lnTo>
                  <a:lnTo>
                    <a:pt x="2653030" y="1927860"/>
                  </a:lnTo>
                  <a:close/>
                  <a:moveTo>
                    <a:pt x="2653030" y="2072640"/>
                  </a:moveTo>
                  <a:lnTo>
                    <a:pt x="2653030" y="2000250"/>
                  </a:lnTo>
                  <a:lnTo>
                    <a:pt x="2000250" y="2653030"/>
                  </a:lnTo>
                  <a:lnTo>
                    <a:pt x="2072640" y="2653030"/>
                  </a:lnTo>
                  <a:lnTo>
                    <a:pt x="2653030" y="2072640"/>
                  </a:lnTo>
                  <a:close/>
                  <a:moveTo>
                    <a:pt x="2653030" y="1638300"/>
                  </a:moveTo>
                  <a:lnTo>
                    <a:pt x="2653030" y="1565910"/>
                  </a:lnTo>
                  <a:lnTo>
                    <a:pt x="1564640" y="2654300"/>
                  </a:lnTo>
                  <a:lnTo>
                    <a:pt x="1637030" y="2654300"/>
                  </a:lnTo>
                  <a:lnTo>
                    <a:pt x="2653030" y="1638300"/>
                  </a:lnTo>
                  <a:close/>
                  <a:moveTo>
                    <a:pt x="2217420" y="2653030"/>
                  </a:moveTo>
                  <a:lnTo>
                    <a:pt x="2653030" y="2217420"/>
                  </a:lnTo>
                  <a:lnTo>
                    <a:pt x="2653030" y="2145030"/>
                  </a:lnTo>
                  <a:lnTo>
                    <a:pt x="2145030" y="2653030"/>
                  </a:lnTo>
                  <a:lnTo>
                    <a:pt x="2217420" y="2653030"/>
                  </a:lnTo>
                  <a:close/>
                  <a:moveTo>
                    <a:pt x="2653030" y="2580640"/>
                  </a:moveTo>
                  <a:lnTo>
                    <a:pt x="2580640" y="2653030"/>
                  </a:lnTo>
                  <a:lnTo>
                    <a:pt x="2653030" y="2653030"/>
                  </a:lnTo>
                  <a:lnTo>
                    <a:pt x="2653030" y="2580640"/>
                  </a:lnTo>
                  <a:close/>
                  <a:moveTo>
                    <a:pt x="2653030" y="2508250"/>
                  </a:moveTo>
                  <a:lnTo>
                    <a:pt x="2653030" y="2435860"/>
                  </a:lnTo>
                  <a:lnTo>
                    <a:pt x="2435860" y="2653030"/>
                  </a:lnTo>
                  <a:lnTo>
                    <a:pt x="2508250" y="2653030"/>
                  </a:lnTo>
                  <a:lnTo>
                    <a:pt x="2653030" y="2508250"/>
                  </a:lnTo>
                  <a:close/>
                  <a:moveTo>
                    <a:pt x="2653030" y="2363470"/>
                  </a:moveTo>
                  <a:lnTo>
                    <a:pt x="2653030" y="2291080"/>
                  </a:lnTo>
                  <a:lnTo>
                    <a:pt x="2291080" y="2653030"/>
                  </a:lnTo>
                  <a:lnTo>
                    <a:pt x="2363470" y="2653030"/>
                  </a:lnTo>
                  <a:lnTo>
                    <a:pt x="2653030" y="2363470"/>
                  </a:lnTo>
                  <a:close/>
                  <a:moveTo>
                    <a:pt x="2653030" y="1492250"/>
                  </a:moveTo>
                  <a:lnTo>
                    <a:pt x="2653030" y="1419860"/>
                  </a:lnTo>
                  <a:lnTo>
                    <a:pt x="1419860" y="2653030"/>
                  </a:lnTo>
                  <a:lnTo>
                    <a:pt x="1492250" y="2653030"/>
                  </a:lnTo>
                  <a:lnTo>
                    <a:pt x="2653030" y="1492250"/>
                  </a:lnTo>
                  <a:close/>
                  <a:moveTo>
                    <a:pt x="2653030" y="187960"/>
                  </a:moveTo>
                  <a:lnTo>
                    <a:pt x="2653030" y="115570"/>
                  </a:lnTo>
                  <a:lnTo>
                    <a:pt x="115570" y="2653030"/>
                  </a:lnTo>
                  <a:lnTo>
                    <a:pt x="187960" y="2653030"/>
                  </a:lnTo>
                  <a:lnTo>
                    <a:pt x="2653030" y="187960"/>
                  </a:lnTo>
                  <a:close/>
                  <a:moveTo>
                    <a:pt x="2653030" y="622300"/>
                  </a:moveTo>
                  <a:lnTo>
                    <a:pt x="2653030" y="549910"/>
                  </a:lnTo>
                  <a:lnTo>
                    <a:pt x="549910" y="2653030"/>
                  </a:lnTo>
                  <a:lnTo>
                    <a:pt x="622300" y="2653030"/>
                  </a:lnTo>
                  <a:lnTo>
                    <a:pt x="2653030" y="622300"/>
                  </a:lnTo>
                  <a:close/>
                  <a:moveTo>
                    <a:pt x="2653030" y="477520"/>
                  </a:moveTo>
                  <a:lnTo>
                    <a:pt x="2653030" y="405130"/>
                  </a:lnTo>
                  <a:lnTo>
                    <a:pt x="405130" y="2653030"/>
                  </a:lnTo>
                  <a:lnTo>
                    <a:pt x="477520" y="2653030"/>
                  </a:lnTo>
                  <a:lnTo>
                    <a:pt x="2653030" y="477520"/>
                  </a:lnTo>
                  <a:close/>
                  <a:moveTo>
                    <a:pt x="2653030" y="1347470"/>
                  </a:moveTo>
                  <a:lnTo>
                    <a:pt x="2653030" y="1275080"/>
                  </a:lnTo>
                  <a:lnTo>
                    <a:pt x="1275080" y="2653030"/>
                  </a:lnTo>
                  <a:lnTo>
                    <a:pt x="1347470" y="2653030"/>
                  </a:lnTo>
                  <a:lnTo>
                    <a:pt x="2653030" y="1347470"/>
                  </a:lnTo>
                  <a:close/>
                  <a:moveTo>
                    <a:pt x="2653030" y="767080"/>
                  </a:moveTo>
                  <a:lnTo>
                    <a:pt x="2653030" y="694690"/>
                  </a:lnTo>
                  <a:lnTo>
                    <a:pt x="694690" y="2653030"/>
                  </a:lnTo>
                  <a:lnTo>
                    <a:pt x="767080" y="2653030"/>
                  </a:lnTo>
                  <a:lnTo>
                    <a:pt x="2653030" y="767080"/>
                  </a:lnTo>
                  <a:close/>
                  <a:moveTo>
                    <a:pt x="2653030" y="332740"/>
                  </a:moveTo>
                  <a:lnTo>
                    <a:pt x="2653030" y="260350"/>
                  </a:lnTo>
                  <a:lnTo>
                    <a:pt x="260350" y="2653030"/>
                  </a:lnTo>
                  <a:lnTo>
                    <a:pt x="332740" y="2653030"/>
                  </a:lnTo>
                  <a:lnTo>
                    <a:pt x="2653030" y="332740"/>
                  </a:lnTo>
                  <a:close/>
                  <a:moveTo>
                    <a:pt x="2653030" y="1202690"/>
                  </a:moveTo>
                  <a:lnTo>
                    <a:pt x="2653030" y="1130300"/>
                  </a:lnTo>
                  <a:lnTo>
                    <a:pt x="1130300" y="2653030"/>
                  </a:lnTo>
                  <a:lnTo>
                    <a:pt x="1202690" y="2653030"/>
                  </a:lnTo>
                  <a:lnTo>
                    <a:pt x="2653030" y="1202690"/>
                  </a:lnTo>
                  <a:close/>
                  <a:moveTo>
                    <a:pt x="2653030" y="913130"/>
                  </a:moveTo>
                  <a:lnTo>
                    <a:pt x="2653030" y="840740"/>
                  </a:lnTo>
                  <a:lnTo>
                    <a:pt x="840740" y="2653030"/>
                  </a:lnTo>
                  <a:lnTo>
                    <a:pt x="913130" y="2653030"/>
                  </a:lnTo>
                  <a:lnTo>
                    <a:pt x="2653030" y="913130"/>
                  </a:lnTo>
                  <a:close/>
                  <a:moveTo>
                    <a:pt x="2653030" y="1057910"/>
                  </a:moveTo>
                  <a:lnTo>
                    <a:pt x="2653030" y="985520"/>
                  </a:lnTo>
                  <a:lnTo>
                    <a:pt x="985520" y="2653030"/>
                  </a:lnTo>
                  <a:lnTo>
                    <a:pt x="1057910" y="2653030"/>
                  </a:lnTo>
                  <a:lnTo>
                    <a:pt x="2653030" y="1057910"/>
                  </a:lnTo>
                  <a:close/>
                </a:path>
              </a:pathLst>
            </a:custGeom>
            <a:solidFill>
              <a:srgbClr val="F5FBF9"/>
            </a:solidFill>
          </p:spPr>
        </p:sp>
      </p:grpSp>
      <p:grpSp>
        <p:nvGrpSpPr>
          <p:cNvPr id="9" name="Group 9"/>
          <p:cNvGrpSpPr/>
          <p:nvPr/>
        </p:nvGrpSpPr>
        <p:grpSpPr>
          <a:xfrm rot="-2700000">
            <a:off x="186765" y="8592434"/>
            <a:ext cx="2498797" cy="2336380"/>
            <a:chOff x="0" y="0"/>
            <a:chExt cx="1913890" cy="1913890"/>
          </a:xfrm>
        </p:grpSpPr>
        <p:sp>
          <p:nvSpPr>
            <p:cNvPr id="10" name="Freeform 10"/>
            <p:cNvSpPr/>
            <p:nvPr/>
          </p:nvSpPr>
          <p:spPr>
            <a:xfrm>
              <a:off x="0" y="0"/>
              <a:ext cx="1913890" cy="1913890"/>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2F5972"/>
            </a:solidFill>
          </p:spPr>
        </p:sp>
      </p:grpSp>
      <p:sp>
        <p:nvSpPr>
          <p:cNvPr id="13" name="AutoShape 13"/>
          <p:cNvSpPr/>
          <p:nvPr/>
        </p:nvSpPr>
        <p:spPr>
          <a:xfrm rot="-2700000">
            <a:off x="6703985" y="4030406"/>
            <a:ext cx="1713242" cy="1665709"/>
          </a:xfrm>
          <a:prstGeom prst="rect">
            <a:avLst/>
          </a:prstGeom>
          <a:solidFill>
            <a:srgbClr val="F5FBF9"/>
          </a:solidFill>
          <a:ln>
            <a:solidFill>
              <a:schemeClr val="tx1"/>
            </a:solidFill>
          </a:ln>
        </p:spPr>
      </p:sp>
      <p:sp>
        <p:nvSpPr>
          <p:cNvPr id="18" name="TextBox 18"/>
          <p:cNvSpPr txBox="1"/>
          <p:nvPr/>
        </p:nvSpPr>
        <p:spPr>
          <a:xfrm>
            <a:off x="2231931" y="7889225"/>
            <a:ext cx="4004047" cy="412207"/>
          </a:xfrm>
          <a:prstGeom prst="rect">
            <a:avLst/>
          </a:prstGeom>
        </p:spPr>
        <p:txBody>
          <a:bodyPr wrap="square" lIns="0" tIns="0" rIns="0" bIns="0" rtlCol="0" anchor="t">
            <a:spAutoFit/>
          </a:bodyPr>
          <a:lstStyle/>
          <a:p>
            <a:pPr algn="ctr">
              <a:lnSpc>
                <a:spcPts val="3900"/>
              </a:lnSpc>
            </a:pPr>
            <a:endParaRPr lang="en-US" sz="2400" dirty="0">
              <a:solidFill>
                <a:srgbClr val="2F5972"/>
              </a:solidFill>
              <a:latin typeface="Glacial Indifference"/>
            </a:endParaRPr>
          </a:p>
        </p:txBody>
      </p:sp>
      <p:sp>
        <p:nvSpPr>
          <p:cNvPr id="25" name="AutoShape 13">
            <a:extLst>
              <a:ext uri="{FF2B5EF4-FFF2-40B4-BE49-F238E27FC236}">
                <a16:creationId xmlns:a16="http://schemas.microsoft.com/office/drawing/2014/main" id="{184EBE03-46D9-45FA-8D6A-EEEF7297ADAD}"/>
              </a:ext>
            </a:extLst>
          </p:cNvPr>
          <p:cNvSpPr/>
          <p:nvPr/>
        </p:nvSpPr>
        <p:spPr>
          <a:xfrm rot="-2700000">
            <a:off x="13125093" y="1270497"/>
            <a:ext cx="1695597" cy="1401788"/>
          </a:xfrm>
          <a:prstGeom prst="rect">
            <a:avLst/>
          </a:prstGeom>
          <a:solidFill>
            <a:srgbClr val="F5FBF9"/>
          </a:solidFill>
          <a:ln>
            <a:solidFill>
              <a:schemeClr val="tx1"/>
            </a:solidFill>
          </a:ln>
        </p:spPr>
      </p:sp>
      <p:sp>
        <p:nvSpPr>
          <p:cNvPr id="26" name="AutoShape 13">
            <a:extLst>
              <a:ext uri="{FF2B5EF4-FFF2-40B4-BE49-F238E27FC236}">
                <a16:creationId xmlns:a16="http://schemas.microsoft.com/office/drawing/2014/main" id="{373D5248-BA94-4B72-8DB2-AD6A8FFC9BBA}"/>
              </a:ext>
            </a:extLst>
          </p:cNvPr>
          <p:cNvSpPr/>
          <p:nvPr/>
        </p:nvSpPr>
        <p:spPr>
          <a:xfrm rot="-2700000">
            <a:off x="13215557" y="7061994"/>
            <a:ext cx="1716780" cy="1450906"/>
          </a:xfrm>
          <a:prstGeom prst="rect">
            <a:avLst/>
          </a:prstGeom>
          <a:solidFill>
            <a:srgbClr val="F5FBF9"/>
          </a:solidFill>
          <a:ln>
            <a:solidFill>
              <a:schemeClr val="tx1"/>
            </a:solidFill>
          </a:ln>
        </p:spPr>
        <p:txBody>
          <a:bodyPr/>
          <a:lstStyle/>
          <a:p>
            <a:endParaRPr lang="en-IN" sz="1600" dirty="0"/>
          </a:p>
        </p:txBody>
      </p:sp>
      <p:sp>
        <p:nvSpPr>
          <p:cNvPr id="27" name="AutoShape 13">
            <a:extLst>
              <a:ext uri="{FF2B5EF4-FFF2-40B4-BE49-F238E27FC236}">
                <a16:creationId xmlns:a16="http://schemas.microsoft.com/office/drawing/2014/main" id="{FA9007B8-2A21-40E2-8255-9D482F149D8E}"/>
              </a:ext>
            </a:extLst>
          </p:cNvPr>
          <p:cNvSpPr/>
          <p:nvPr/>
        </p:nvSpPr>
        <p:spPr>
          <a:xfrm rot="-2700000">
            <a:off x="13103601" y="4052952"/>
            <a:ext cx="1588800" cy="1512292"/>
          </a:xfrm>
          <a:prstGeom prst="rect">
            <a:avLst/>
          </a:prstGeom>
          <a:solidFill>
            <a:srgbClr val="F5FBF9"/>
          </a:solidFill>
          <a:ln>
            <a:solidFill>
              <a:schemeClr val="tx1"/>
            </a:solidFill>
          </a:ln>
        </p:spPr>
      </p:sp>
      <p:sp>
        <p:nvSpPr>
          <p:cNvPr id="29" name="Flowchart: Process 28">
            <a:extLst>
              <a:ext uri="{FF2B5EF4-FFF2-40B4-BE49-F238E27FC236}">
                <a16:creationId xmlns:a16="http://schemas.microsoft.com/office/drawing/2014/main" id="{597E2F8F-19AB-4859-89CD-46866B3935E0}"/>
              </a:ext>
            </a:extLst>
          </p:cNvPr>
          <p:cNvSpPr/>
          <p:nvPr/>
        </p:nvSpPr>
        <p:spPr>
          <a:xfrm>
            <a:off x="1219200" y="4336724"/>
            <a:ext cx="2689028" cy="959176"/>
          </a:xfrm>
          <a:prstGeom prst="flowChart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solidFill>
                <a:schemeClr val="bg1"/>
              </a:solidFill>
            </a:endParaRPr>
          </a:p>
        </p:txBody>
      </p:sp>
      <p:sp>
        <p:nvSpPr>
          <p:cNvPr id="31" name="Flowchart: Process 30">
            <a:extLst>
              <a:ext uri="{FF2B5EF4-FFF2-40B4-BE49-F238E27FC236}">
                <a16:creationId xmlns:a16="http://schemas.microsoft.com/office/drawing/2014/main" id="{5F162FD7-F5D5-4623-8A90-8C3214F3D5B1}"/>
              </a:ext>
            </a:extLst>
          </p:cNvPr>
          <p:cNvSpPr/>
          <p:nvPr/>
        </p:nvSpPr>
        <p:spPr>
          <a:xfrm>
            <a:off x="9525000" y="1485900"/>
            <a:ext cx="2226794" cy="1038435"/>
          </a:xfrm>
          <a:prstGeom prst="flowChart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dirty="0">
              <a:solidFill>
                <a:schemeClr val="bg1"/>
              </a:solidFill>
            </a:endParaRPr>
          </a:p>
        </p:txBody>
      </p:sp>
      <p:sp>
        <p:nvSpPr>
          <p:cNvPr id="32" name="Flowchart: Process 31">
            <a:extLst>
              <a:ext uri="{FF2B5EF4-FFF2-40B4-BE49-F238E27FC236}">
                <a16:creationId xmlns:a16="http://schemas.microsoft.com/office/drawing/2014/main" id="{0FB48527-2EBC-4B5D-8858-BB673BF6B521}"/>
              </a:ext>
            </a:extLst>
          </p:cNvPr>
          <p:cNvSpPr/>
          <p:nvPr/>
        </p:nvSpPr>
        <p:spPr>
          <a:xfrm>
            <a:off x="9584206" y="4381500"/>
            <a:ext cx="2226794" cy="1038435"/>
          </a:xfrm>
          <a:prstGeom prst="flowChart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solidFill>
                <a:schemeClr val="bg1"/>
              </a:solidFill>
            </a:endParaRPr>
          </a:p>
        </p:txBody>
      </p:sp>
      <p:sp>
        <p:nvSpPr>
          <p:cNvPr id="33" name="Flowchart: Process 32">
            <a:extLst>
              <a:ext uri="{FF2B5EF4-FFF2-40B4-BE49-F238E27FC236}">
                <a16:creationId xmlns:a16="http://schemas.microsoft.com/office/drawing/2014/main" id="{F4052300-B290-47D8-BA4F-384809D1EA15}"/>
              </a:ext>
            </a:extLst>
          </p:cNvPr>
          <p:cNvSpPr/>
          <p:nvPr/>
        </p:nvSpPr>
        <p:spPr>
          <a:xfrm>
            <a:off x="9601200" y="7341348"/>
            <a:ext cx="2226794" cy="1038435"/>
          </a:xfrm>
          <a:prstGeom prst="flowChart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solidFill>
                <a:schemeClr val="bg1"/>
              </a:solidFill>
            </a:endParaRPr>
          </a:p>
        </p:txBody>
      </p:sp>
      <p:sp>
        <p:nvSpPr>
          <p:cNvPr id="34" name="TextBox 33">
            <a:extLst>
              <a:ext uri="{FF2B5EF4-FFF2-40B4-BE49-F238E27FC236}">
                <a16:creationId xmlns:a16="http://schemas.microsoft.com/office/drawing/2014/main" id="{C3138166-3147-47A9-B7AD-761ABD116E52}"/>
              </a:ext>
            </a:extLst>
          </p:cNvPr>
          <p:cNvSpPr txBox="1"/>
          <p:nvPr/>
        </p:nvSpPr>
        <p:spPr>
          <a:xfrm>
            <a:off x="1448860" y="4333062"/>
            <a:ext cx="1985840" cy="830997"/>
          </a:xfrm>
          <a:prstGeom prst="rect">
            <a:avLst/>
          </a:prstGeom>
          <a:noFill/>
        </p:spPr>
        <p:txBody>
          <a:bodyPr wrap="square" rtlCol="0">
            <a:spAutoFit/>
          </a:bodyPr>
          <a:lstStyle/>
          <a:p>
            <a:r>
              <a:rPr lang="en-US" sz="4800" b="1" dirty="0"/>
              <a:t>Admin</a:t>
            </a:r>
            <a:endParaRPr lang="en-IN" sz="4800" b="1" dirty="0"/>
          </a:p>
        </p:txBody>
      </p:sp>
      <p:sp>
        <p:nvSpPr>
          <p:cNvPr id="35" name="TextBox 34">
            <a:extLst>
              <a:ext uri="{FF2B5EF4-FFF2-40B4-BE49-F238E27FC236}">
                <a16:creationId xmlns:a16="http://schemas.microsoft.com/office/drawing/2014/main" id="{F8D55AE5-2E96-4FAA-8F57-7272C1984DF2}"/>
              </a:ext>
            </a:extLst>
          </p:cNvPr>
          <p:cNvSpPr txBox="1"/>
          <p:nvPr/>
        </p:nvSpPr>
        <p:spPr>
          <a:xfrm>
            <a:off x="6877510" y="4610101"/>
            <a:ext cx="1459836" cy="584775"/>
          </a:xfrm>
          <a:prstGeom prst="rect">
            <a:avLst/>
          </a:prstGeom>
          <a:noFill/>
        </p:spPr>
        <p:txBody>
          <a:bodyPr wrap="square" rtlCol="0">
            <a:spAutoFit/>
          </a:bodyPr>
          <a:lstStyle/>
          <a:p>
            <a:r>
              <a:rPr lang="en-US" sz="3200" b="1" dirty="0"/>
              <a:t>Control</a:t>
            </a:r>
            <a:endParaRPr lang="en-IN" sz="3200" b="1" dirty="0"/>
          </a:p>
        </p:txBody>
      </p:sp>
      <p:sp>
        <p:nvSpPr>
          <p:cNvPr id="36" name="TextBox 35">
            <a:extLst>
              <a:ext uri="{FF2B5EF4-FFF2-40B4-BE49-F238E27FC236}">
                <a16:creationId xmlns:a16="http://schemas.microsoft.com/office/drawing/2014/main" id="{518AA4E9-5476-4638-9F11-0184AD44B0AE}"/>
              </a:ext>
            </a:extLst>
          </p:cNvPr>
          <p:cNvSpPr txBox="1"/>
          <p:nvPr/>
        </p:nvSpPr>
        <p:spPr>
          <a:xfrm>
            <a:off x="9906000" y="1790700"/>
            <a:ext cx="1793662" cy="461665"/>
          </a:xfrm>
          <a:prstGeom prst="rect">
            <a:avLst/>
          </a:prstGeom>
          <a:noFill/>
        </p:spPr>
        <p:txBody>
          <a:bodyPr wrap="square" rtlCol="0">
            <a:spAutoFit/>
          </a:bodyPr>
          <a:lstStyle/>
          <a:p>
            <a:r>
              <a:rPr lang="en-US" sz="2400" b="1" dirty="0"/>
              <a:t>Business 1</a:t>
            </a:r>
            <a:endParaRPr lang="en-IN" sz="2400" b="1" dirty="0"/>
          </a:p>
        </p:txBody>
      </p:sp>
      <p:sp>
        <p:nvSpPr>
          <p:cNvPr id="37" name="TextBox 36">
            <a:extLst>
              <a:ext uri="{FF2B5EF4-FFF2-40B4-BE49-F238E27FC236}">
                <a16:creationId xmlns:a16="http://schemas.microsoft.com/office/drawing/2014/main" id="{EAA515DF-162A-4728-BE46-82EA47185EA4}"/>
              </a:ext>
            </a:extLst>
          </p:cNvPr>
          <p:cNvSpPr txBox="1"/>
          <p:nvPr/>
        </p:nvSpPr>
        <p:spPr>
          <a:xfrm>
            <a:off x="9982200" y="4762500"/>
            <a:ext cx="1601484" cy="830997"/>
          </a:xfrm>
          <a:prstGeom prst="rect">
            <a:avLst/>
          </a:prstGeom>
          <a:noFill/>
        </p:spPr>
        <p:txBody>
          <a:bodyPr wrap="square" rtlCol="0">
            <a:spAutoFit/>
          </a:bodyPr>
          <a:lstStyle/>
          <a:p>
            <a:r>
              <a:rPr lang="en-US" sz="2400" b="1" dirty="0"/>
              <a:t>Business 2</a:t>
            </a:r>
            <a:endParaRPr lang="en-IN" sz="2400" b="1" dirty="0"/>
          </a:p>
          <a:p>
            <a:endParaRPr lang="en-IN" sz="2400" dirty="0"/>
          </a:p>
        </p:txBody>
      </p:sp>
      <p:sp>
        <p:nvSpPr>
          <p:cNvPr id="38" name="TextBox 37">
            <a:extLst>
              <a:ext uri="{FF2B5EF4-FFF2-40B4-BE49-F238E27FC236}">
                <a16:creationId xmlns:a16="http://schemas.microsoft.com/office/drawing/2014/main" id="{E83E1236-9922-4857-825D-AAB074C38399}"/>
              </a:ext>
            </a:extLst>
          </p:cNvPr>
          <p:cNvSpPr txBox="1"/>
          <p:nvPr/>
        </p:nvSpPr>
        <p:spPr>
          <a:xfrm>
            <a:off x="10058400" y="7505701"/>
            <a:ext cx="1537425" cy="769441"/>
          </a:xfrm>
          <a:prstGeom prst="rect">
            <a:avLst/>
          </a:prstGeom>
          <a:noFill/>
        </p:spPr>
        <p:txBody>
          <a:bodyPr wrap="square" rtlCol="0">
            <a:spAutoFit/>
          </a:bodyPr>
          <a:lstStyle/>
          <a:p>
            <a:r>
              <a:rPr lang="en-US" sz="2400" b="1" dirty="0"/>
              <a:t>Business 3</a:t>
            </a:r>
            <a:endParaRPr lang="en-IN" sz="2400" b="1" dirty="0"/>
          </a:p>
          <a:p>
            <a:endParaRPr lang="en-IN" sz="2000" dirty="0"/>
          </a:p>
        </p:txBody>
      </p:sp>
      <p:sp>
        <p:nvSpPr>
          <p:cNvPr id="39" name="TextBox 38">
            <a:extLst>
              <a:ext uri="{FF2B5EF4-FFF2-40B4-BE49-F238E27FC236}">
                <a16:creationId xmlns:a16="http://schemas.microsoft.com/office/drawing/2014/main" id="{74D7EDA4-9981-4353-B6B7-1F821D304CDD}"/>
              </a:ext>
            </a:extLst>
          </p:cNvPr>
          <p:cNvSpPr txBox="1"/>
          <p:nvPr/>
        </p:nvSpPr>
        <p:spPr>
          <a:xfrm>
            <a:off x="13258800" y="1714500"/>
            <a:ext cx="1729604" cy="461665"/>
          </a:xfrm>
          <a:prstGeom prst="rect">
            <a:avLst/>
          </a:prstGeom>
          <a:noFill/>
        </p:spPr>
        <p:txBody>
          <a:bodyPr wrap="square" rtlCol="0">
            <a:spAutoFit/>
          </a:bodyPr>
          <a:lstStyle/>
          <a:p>
            <a:r>
              <a:rPr lang="en-US" sz="2400" dirty="0"/>
              <a:t>Profit/Loss</a:t>
            </a:r>
            <a:endParaRPr lang="en-IN" sz="2400" dirty="0"/>
          </a:p>
        </p:txBody>
      </p:sp>
      <p:sp>
        <p:nvSpPr>
          <p:cNvPr id="40" name="TextBox 39">
            <a:extLst>
              <a:ext uri="{FF2B5EF4-FFF2-40B4-BE49-F238E27FC236}">
                <a16:creationId xmlns:a16="http://schemas.microsoft.com/office/drawing/2014/main" id="{11B7BD6E-56A5-4DA3-8342-BFA43AD270D0}"/>
              </a:ext>
            </a:extLst>
          </p:cNvPr>
          <p:cNvSpPr txBox="1"/>
          <p:nvPr/>
        </p:nvSpPr>
        <p:spPr>
          <a:xfrm>
            <a:off x="13075549" y="4457700"/>
            <a:ext cx="1631051" cy="461665"/>
          </a:xfrm>
          <a:prstGeom prst="rect">
            <a:avLst/>
          </a:prstGeom>
          <a:noFill/>
        </p:spPr>
        <p:txBody>
          <a:bodyPr wrap="square" rtlCol="0">
            <a:spAutoFit/>
          </a:bodyPr>
          <a:lstStyle/>
          <a:p>
            <a:r>
              <a:rPr lang="en-US" sz="2400" dirty="0"/>
              <a:t>Profit/Loss</a:t>
            </a:r>
            <a:endParaRPr lang="en-IN" sz="2400" dirty="0"/>
          </a:p>
        </p:txBody>
      </p:sp>
      <p:sp>
        <p:nvSpPr>
          <p:cNvPr id="41" name="TextBox 40">
            <a:extLst>
              <a:ext uri="{FF2B5EF4-FFF2-40B4-BE49-F238E27FC236}">
                <a16:creationId xmlns:a16="http://schemas.microsoft.com/office/drawing/2014/main" id="{38BE3B12-C95C-49BC-B0C5-3B758F49B7DE}"/>
              </a:ext>
            </a:extLst>
          </p:cNvPr>
          <p:cNvSpPr txBox="1"/>
          <p:nvPr/>
        </p:nvSpPr>
        <p:spPr>
          <a:xfrm>
            <a:off x="13258800" y="7505700"/>
            <a:ext cx="1517046" cy="830997"/>
          </a:xfrm>
          <a:prstGeom prst="rect">
            <a:avLst/>
          </a:prstGeom>
          <a:noFill/>
        </p:spPr>
        <p:txBody>
          <a:bodyPr wrap="square" rtlCol="0">
            <a:spAutoFit/>
          </a:bodyPr>
          <a:lstStyle/>
          <a:p>
            <a:r>
              <a:rPr lang="en-US" sz="2400" dirty="0"/>
              <a:t>Profit/Loss</a:t>
            </a:r>
            <a:endParaRPr lang="en-IN" sz="2400" dirty="0"/>
          </a:p>
          <a:p>
            <a:endParaRPr lang="en-IN" sz="2400" dirty="0"/>
          </a:p>
        </p:txBody>
      </p:sp>
      <p:sp>
        <p:nvSpPr>
          <p:cNvPr id="42" name="Flowchart: Process 41">
            <a:extLst>
              <a:ext uri="{FF2B5EF4-FFF2-40B4-BE49-F238E27FC236}">
                <a16:creationId xmlns:a16="http://schemas.microsoft.com/office/drawing/2014/main" id="{7B6EF867-E36E-42D1-B42B-94056C23A5E1}"/>
              </a:ext>
            </a:extLst>
          </p:cNvPr>
          <p:cNvSpPr/>
          <p:nvPr/>
        </p:nvSpPr>
        <p:spPr>
          <a:xfrm>
            <a:off x="16169857" y="7277100"/>
            <a:ext cx="2118143" cy="960084"/>
          </a:xfrm>
          <a:prstGeom prst="flowChart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dirty="0">
              <a:solidFill>
                <a:schemeClr val="bg1"/>
              </a:solidFill>
            </a:endParaRPr>
          </a:p>
        </p:txBody>
      </p:sp>
      <p:sp>
        <p:nvSpPr>
          <p:cNvPr id="43" name="Flowchart: Process 42">
            <a:extLst>
              <a:ext uri="{FF2B5EF4-FFF2-40B4-BE49-F238E27FC236}">
                <a16:creationId xmlns:a16="http://schemas.microsoft.com/office/drawing/2014/main" id="{4718DB96-7BFF-4B76-AD76-55B6A940C884}"/>
              </a:ext>
            </a:extLst>
          </p:cNvPr>
          <p:cNvSpPr/>
          <p:nvPr/>
        </p:nvSpPr>
        <p:spPr>
          <a:xfrm>
            <a:off x="15958773" y="4305300"/>
            <a:ext cx="1982316" cy="995351"/>
          </a:xfrm>
          <a:prstGeom prst="flowChart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solidFill>
                <a:schemeClr val="bg1"/>
              </a:solidFill>
            </a:endParaRPr>
          </a:p>
        </p:txBody>
      </p:sp>
      <p:sp>
        <p:nvSpPr>
          <p:cNvPr id="44" name="Flowchart: Process 43">
            <a:extLst>
              <a:ext uri="{FF2B5EF4-FFF2-40B4-BE49-F238E27FC236}">
                <a16:creationId xmlns:a16="http://schemas.microsoft.com/office/drawing/2014/main" id="{7CA6293D-5F5B-4C65-BC83-E4731DE8DA09}"/>
              </a:ext>
            </a:extLst>
          </p:cNvPr>
          <p:cNvSpPr/>
          <p:nvPr/>
        </p:nvSpPr>
        <p:spPr>
          <a:xfrm>
            <a:off x="15921305" y="1638300"/>
            <a:ext cx="1985695" cy="874930"/>
          </a:xfrm>
          <a:prstGeom prst="flowChart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solidFill>
                <a:schemeClr val="bg1"/>
              </a:solidFill>
            </a:endParaRPr>
          </a:p>
        </p:txBody>
      </p:sp>
      <p:sp>
        <p:nvSpPr>
          <p:cNvPr id="48" name="TextBox 47">
            <a:extLst>
              <a:ext uri="{FF2B5EF4-FFF2-40B4-BE49-F238E27FC236}">
                <a16:creationId xmlns:a16="http://schemas.microsoft.com/office/drawing/2014/main" id="{02F19E96-9EAB-43A7-8B83-5008543DA13E}"/>
              </a:ext>
            </a:extLst>
          </p:cNvPr>
          <p:cNvSpPr txBox="1"/>
          <p:nvPr/>
        </p:nvSpPr>
        <p:spPr>
          <a:xfrm>
            <a:off x="16126528" y="1677769"/>
            <a:ext cx="1646806" cy="646331"/>
          </a:xfrm>
          <a:prstGeom prst="rect">
            <a:avLst/>
          </a:prstGeom>
          <a:noFill/>
        </p:spPr>
        <p:txBody>
          <a:bodyPr wrap="square" rtlCol="0">
            <a:spAutoFit/>
          </a:bodyPr>
          <a:lstStyle/>
          <a:p>
            <a:r>
              <a:rPr lang="en-US" sz="3600" dirty="0"/>
              <a:t>Target</a:t>
            </a:r>
            <a:endParaRPr lang="en-IN" sz="3600" dirty="0"/>
          </a:p>
        </p:txBody>
      </p:sp>
      <p:sp>
        <p:nvSpPr>
          <p:cNvPr id="49" name="TextBox 48">
            <a:extLst>
              <a:ext uri="{FF2B5EF4-FFF2-40B4-BE49-F238E27FC236}">
                <a16:creationId xmlns:a16="http://schemas.microsoft.com/office/drawing/2014/main" id="{BAC83468-05E6-4BF9-8FBB-2AD4060BE41F}"/>
              </a:ext>
            </a:extLst>
          </p:cNvPr>
          <p:cNvSpPr txBox="1"/>
          <p:nvPr/>
        </p:nvSpPr>
        <p:spPr>
          <a:xfrm>
            <a:off x="16187373" y="4457700"/>
            <a:ext cx="1643427" cy="646331"/>
          </a:xfrm>
          <a:prstGeom prst="rect">
            <a:avLst/>
          </a:prstGeom>
          <a:noFill/>
        </p:spPr>
        <p:txBody>
          <a:bodyPr wrap="square" rtlCol="0">
            <a:spAutoFit/>
          </a:bodyPr>
          <a:lstStyle/>
          <a:p>
            <a:r>
              <a:rPr lang="en-US" sz="3600" dirty="0"/>
              <a:t>Target</a:t>
            </a:r>
            <a:endParaRPr lang="en-IN" sz="3600" dirty="0"/>
          </a:p>
        </p:txBody>
      </p:sp>
      <p:sp>
        <p:nvSpPr>
          <p:cNvPr id="50" name="TextBox 49">
            <a:extLst>
              <a:ext uri="{FF2B5EF4-FFF2-40B4-BE49-F238E27FC236}">
                <a16:creationId xmlns:a16="http://schemas.microsoft.com/office/drawing/2014/main" id="{DDDF2490-3CE2-4E0C-AACC-31F5E4E00124}"/>
              </a:ext>
            </a:extLst>
          </p:cNvPr>
          <p:cNvSpPr txBox="1"/>
          <p:nvPr/>
        </p:nvSpPr>
        <p:spPr>
          <a:xfrm>
            <a:off x="16459200" y="7505700"/>
            <a:ext cx="1752600" cy="1077218"/>
          </a:xfrm>
          <a:prstGeom prst="rect">
            <a:avLst/>
          </a:prstGeom>
          <a:noFill/>
        </p:spPr>
        <p:txBody>
          <a:bodyPr wrap="square" rtlCol="0">
            <a:spAutoFit/>
          </a:bodyPr>
          <a:lstStyle/>
          <a:p>
            <a:r>
              <a:rPr lang="en-US" sz="3200" dirty="0"/>
              <a:t>Target</a:t>
            </a:r>
            <a:endParaRPr lang="en-IN" sz="3200" dirty="0"/>
          </a:p>
          <a:p>
            <a:endParaRPr lang="en-IN" sz="3200" dirty="0"/>
          </a:p>
        </p:txBody>
      </p:sp>
      <p:cxnSp>
        <p:nvCxnSpPr>
          <p:cNvPr id="52" name="Straight Connector 51">
            <a:extLst>
              <a:ext uri="{FF2B5EF4-FFF2-40B4-BE49-F238E27FC236}">
                <a16:creationId xmlns:a16="http://schemas.microsoft.com/office/drawing/2014/main" id="{D58571BF-7929-433B-80FC-3B6C4DF93961}"/>
              </a:ext>
            </a:extLst>
          </p:cNvPr>
          <p:cNvCxnSpPr>
            <a:cxnSpLocks/>
            <a:stCxn id="29" idx="3"/>
          </p:cNvCxnSpPr>
          <p:nvPr/>
        </p:nvCxnSpPr>
        <p:spPr>
          <a:xfrm>
            <a:off x="3908228" y="4816312"/>
            <a:ext cx="2457738" cy="4694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A2E7C6A8-8B30-4B3E-9707-B7E98C56E5C6}"/>
              </a:ext>
            </a:extLst>
          </p:cNvPr>
          <p:cNvCxnSpPr>
            <a:cxnSpLocks/>
          </p:cNvCxnSpPr>
          <p:nvPr/>
        </p:nvCxnSpPr>
        <p:spPr>
          <a:xfrm flipV="1">
            <a:off x="8755246" y="2513230"/>
            <a:ext cx="777510" cy="226763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BFD458DF-6FCF-45E7-9257-6194E4C9256C}"/>
              </a:ext>
            </a:extLst>
          </p:cNvPr>
          <p:cNvCxnSpPr>
            <a:cxnSpLocks/>
            <a:endCxn id="32" idx="1"/>
          </p:cNvCxnSpPr>
          <p:nvPr/>
        </p:nvCxnSpPr>
        <p:spPr>
          <a:xfrm>
            <a:off x="8755246" y="4816312"/>
            <a:ext cx="828960" cy="844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4FA4C8C8-2867-4227-8A4F-4A65B4171B01}"/>
              </a:ext>
            </a:extLst>
          </p:cNvPr>
          <p:cNvCxnSpPr/>
          <p:nvPr/>
        </p:nvCxnSpPr>
        <p:spPr>
          <a:xfrm>
            <a:off x="8703795" y="4816312"/>
            <a:ext cx="918289" cy="260123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17BAFC4C-EB90-47DF-8A02-7A29FF6E8EE6}"/>
              </a:ext>
            </a:extLst>
          </p:cNvPr>
          <p:cNvCxnSpPr>
            <a:stCxn id="32" idx="3"/>
          </p:cNvCxnSpPr>
          <p:nvPr/>
        </p:nvCxnSpPr>
        <p:spPr>
          <a:xfrm flipV="1">
            <a:off x="11811000" y="4863260"/>
            <a:ext cx="976745" cy="3745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C3FC7141-D017-44FF-B44B-C4D92EB0B801}"/>
              </a:ext>
            </a:extLst>
          </p:cNvPr>
          <p:cNvCxnSpPr>
            <a:cxnSpLocks/>
          </p:cNvCxnSpPr>
          <p:nvPr/>
        </p:nvCxnSpPr>
        <p:spPr>
          <a:xfrm>
            <a:off x="11811000" y="2075765"/>
            <a:ext cx="107992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C65EC0F0-FB9B-4ACF-AA05-9A4F71D8D99A}"/>
              </a:ext>
            </a:extLst>
          </p:cNvPr>
          <p:cNvCxnSpPr>
            <a:cxnSpLocks/>
          </p:cNvCxnSpPr>
          <p:nvPr/>
        </p:nvCxnSpPr>
        <p:spPr>
          <a:xfrm>
            <a:off x="11887200" y="7890422"/>
            <a:ext cx="101005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055ACA6F-CA87-4A08-BB99-F51D551312BC}"/>
              </a:ext>
            </a:extLst>
          </p:cNvPr>
          <p:cNvCxnSpPr/>
          <p:nvPr/>
        </p:nvCxnSpPr>
        <p:spPr>
          <a:xfrm>
            <a:off x="15067983" y="1790700"/>
            <a:ext cx="89079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CC0CBA5D-4422-44A1-B17C-6E3AE71260E8}"/>
              </a:ext>
            </a:extLst>
          </p:cNvPr>
          <p:cNvCxnSpPr>
            <a:endCxn id="43" idx="1"/>
          </p:cNvCxnSpPr>
          <p:nvPr/>
        </p:nvCxnSpPr>
        <p:spPr>
          <a:xfrm>
            <a:off x="14988404" y="4780865"/>
            <a:ext cx="970369" cy="2211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9697FF1B-5325-481E-85FF-B9203E220230}"/>
              </a:ext>
            </a:extLst>
          </p:cNvPr>
          <p:cNvCxnSpPr>
            <a:cxnSpLocks/>
            <a:endCxn id="42" idx="1"/>
          </p:cNvCxnSpPr>
          <p:nvPr/>
        </p:nvCxnSpPr>
        <p:spPr>
          <a:xfrm>
            <a:off x="15193894" y="7723882"/>
            <a:ext cx="975963" cy="332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1" name="Oval 80">
            <a:extLst>
              <a:ext uri="{FF2B5EF4-FFF2-40B4-BE49-F238E27FC236}">
                <a16:creationId xmlns:a16="http://schemas.microsoft.com/office/drawing/2014/main" id="{0C521E4D-51FC-44D7-BA18-DFC55CEBFBDF}"/>
              </a:ext>
            </a:extLst>
          </p:cNvPr>
          <p:cNvSpPr/>
          <p:nvPr/>
        </p:nvSpPr>
        <p:spPr>
          <a:xfrm>
            <a:off x="1205154" y="1578344"/>
            <a:ext cx="2078857" cy="10668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2" name="Oval 81">
            <a:extLst>
              <a:ext uri="{FF2B5EF4-FFF2-40B4-BE49-F238E27FC236}">
                <a16:creationId xmlns:a16="http://schemas.microsoft.com/office/drawing/2014/main" id="{9561A5F7-8BCD-4B41-B4EE-EA27EA0CF301}"/>
              </a:ext>
            </a:extLst>
          </p:cNvPr>
          <p:cNvSpPr/>
          <p:nvPr/>
        </p:nvSpPr>
        <p:spPr>
          <a:xfrm>
            <a:off x="2430718" y="6447288"/>
            <a:ext cx="2078857" cy="10668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3" name="Oval 82">
            <a:extLst>
              <a:ext uri="{FF2B5EF4-FFF2-40B4-BE49-F238E27FC236}">
                <a16:creationId xmlns:a16="http://schemas.microsoft.com/office/drawing/2014/main" id="{E31FB944-0338-4CBB-ADC1-E7769FF30017}"/>
              </a:ext>
            </a:extLst>
          </p:cNvPr>
          <p:cNvSpPr/>
          <p:nvPr/>
        </p:nvSpPr>
        <p:spPr>
          <a:xfrm>
            <a:off x="6912743" y="1104900"/>
            <a:ext cx="1486251" cy="10668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4" name="Oval 83">
            <a:extLst>
              <a:ext uri="{FF2B5EF4-FFF2-40B4-BE49-F238E27FC236}">
                <a16:creationId xmlns:a16="http://schemas.microsoft.com/office/drawing/2014/main" id="{87C732E0-F7DA-4284-8961-6E73A2A5EA3F}"/>
              </a:ext>
            </a:extLst>
          </p:cNvPr>
          <p:cNvSpPr/>
          <p:nvPr/>
        </p:nvSpPr>
        <p:spPr>
          <a:xfrm>
            <a:off x="25970" y="5981700"/>
            <a:ext cx="2078857" cy="10668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5" name="Oval 84">
            <a:extLst>
              <a:ext uri="{FF2B5EF4-FFF2-40B4-BE49-F238E27FC236}">
                <a16:creationId xmlns:a16="http://schemas.microsoft.com/office/drawing/2014/main" id="{876FE44D-3E39-4A42-86C9-4763C988FB21}"/>
              </a:ext>
            </a:extLst>
          </p:cNvPr>
          <p:cNvSpPr/>
          <p:nvPr/>
        </p:nvSpPr>
        <p:spPr>
          <a:xfrm>
            <a:off x="3415073" y="1654796"/>
            <a:ext cx="2078857" cy="10668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6" name="Oval 85">
            <a:extLst>
              <a:ext uri="{FF2B5EF4-FFF2-40B4-BE49-F238E27FC236}">
                <a16:creationId xmlns:a16="http://schemas.microsoft.com/office/drawing/2014/main" id="{18AFDC3D-4556-47FF-A8DD-EDE4E6BF45B5}"/>
              </a:ext>
            </a:extLst>
          </p:cNvPr>
          <p:cNvSpPr/>
          <p:nvPr/>
        </p:nvSpPr>
        <p:spPr>
          <a:xfrm>
            <a:off x="4616895" y="3514445"/>
            <a:ext cx="2078857" cy="10668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7" name="Oval 86">
            <a:extLst>
              <a:ext uri="{FF2B5EF4-FFF2-40B4-BE49-F238E27FC236}">
                <a16:creationId xmlns:a16="http://schemas.microsoft.com/office/drawing/2014/main" id="{AF7AF460-710A-407C-BA93-DAAE9A8903DA}"/>
              </a:ext>
            </a:extLst>
          </p:cNvPr>
          <p:cNvSpPr/>
          <p:nvPr/>
        </p:nvSpPr>
        <p:spPr>
          <a:xfrm>
            <a:off x="144426" y="2676036"/>
            <a:ext cx="2078857" cy="10668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8" name="TextBox 87">
            <a:extLst>
              <a:ext uri="{FF2B5EF4-FFF2-40B4-BE49-F238E27FC236}">
                <a16:creationId xmlns:a16="http://schemas.microsoft.com/office/drawing/2014/main" id="{F714006F-4A79-4456-9080-4E74C86EC421}"/>
              </a:ext>
            </a:extLst>
          </p:cNvPr>
          <p:cNvSpPr txBox="1"/>
          <p:nvPr/>
        </p:nvSpPr>
        <p:spPr>
          <a:xfrm>
            <a:off x="1509163" y="1907370"/>
            <a:ext cx="1548505" cy="369332"/>
          </a:xfrm>
          <a:prstGeom prst="rect">
            <a:avLst/>
          </a:prstGeom>
          <a:noFill/>
        </p:spPr>
        <p:txBody>
          <a:bodyPr wrap="square" rtlCol="0">
            <a:spAutoFit/>
          </a:bodyPr>
          <a:lstStyle/>
          <a:p>
            <a:r>
              <a:rPr lang="en-US" dirty="0" err="1"/>
              <a:t>Registered_id</a:t>
            </a:r>
            <a:endParaRPr lang="en-IN" dirty="0"/>
          </a:p>
        </p:txBody>
      </p:sp>
      <p:sp>
        <p:nvSpPr>
          <p:cNvPr id="89" name="TextBox 88">
            <a:extLst>
              <a:ext uri="{FF2B5EF4-FFF2-40B4-BE49-F238E27FC236}">
                <a16:creationId xmlns:a16="http://schemas.microsoft.com/office/drawing/2014/main" id="{AB3BF22A-C15D-4AF4-AB40-24A1C26A6BD9}"/>
              </a:ext>
            </a:extLst>
          </p:cNvPr>
          <p:cNvSpPr txBox="1"/>
          <p:nvPr/>
        </p:nvSpPr>
        <p:spPr>
          <a:xfrm>
            <a:off x="3908228" y="2037789"/>
            <a:ext cx="1143000" cy="369332"/>
          </a:xfrm>
          <a:prstGeom prst="rect">
            <a:avLst/>
          </a:prstGeom>
          <a:noFill/>
        </p:spPr>
        <p:txBody>
          <a:bodyPr wrap="square" rtlCol="0">
            <a:spAutoFit/>
          </a:bodyPr>
          <a:lstStyle/>
          <a:p>
            <a:r>
              <a:rPr lang="en-US" dirty="0"/>
              <a:t>E-</a:t>
            </a:r>
            <a:r>
              <a:rPr lang="en-US" dirty="0" err="1"/>
              <a:t>mail_id</a:t>
            </a:r>
            <a:endParaRPr lang="en-IN" dirty="0"/>
          </a:p>
        </p:txBody>
      </p:sp>
      <p:sp>
        <p:nvSpPr>
          <p:cNvPr id="90" name="TextBox 89">
            <a:extLst>
              <a:ext uri="{FF2B5EF4-FFF2-40B4-BE49-F238E27FC236}">
                <a16:creationId xmlns:a16="http://schemas.microsoft.com/office/drawing/2014/main" id="{1FA388EC-2590-4416-9DF4-5742B740C777}"/>
              </a:ext>
            </a:extLst>
          </p:cNvPr>
          <p:cNvSpPr txBox="1"/>
          <p:nvPr/>
        </p:nvSpPr>
        <p:spPr>
          <a:xfrm>
            <a:off x="5132852" y="3818006"/>
            <a:ext cx="1053962" cy="369332"/>
          </a:xfrm>
          <a:prstGeom prst="rect">
            <a:avLst/>
          </a:prstGeom>
          <a:noFill/>
        </p:spPr>
        <p:txBody>
          <a:bodyPr wrap="square" rtlCol="0">
            <a:spAutoFit/>
          </a:bodyPr>
          <a:lstStyle/>
          <a:p>
            <a:r>
              <a:rPr lang="en-US" dirty="0" err="1"/>
              <a:t>Login_id</a:t>
            </a:r>
            <a:endParaRPr lang="en-IN" dirty="0"/>
          </a:p>
        </p:txBody>
      </p:sp>
      <p:sp>
        <p:nvSpPr>
          <p:cNvPr id="91" name="TextBox 90">
            <a:extLst>
              <a:ext uri="{FF2B5EF4-FFF2-40B4-BE49-F238E27FC236}">
                <a16:creationId xmlns:a16="http://schemas.microsoft.com/office/drawing/2014/main" id="{AA918FB0-24C2-441C-BBE1-B55CD3E60F2D}"/>
              </a:ext>
            </a:extLst>
          </p:cNvPr>
          <p:cNvSpPr txBox="1"/>
          <p:nvPr/>
        </p:nvSpPr>
        <p:spPr>
          <a:xfrm>
            <a:off x="323454" y="6170105"/>
            <a:ext cx="1444820" cy="646331"/>
          </a:xfrm>
          <a:prstGeom prst="rect">
            <a:avLst/>
          </a:prstGeom>
          <a:noFill/>
        </p:spPr>
        <p:txBody>
          <a:bodyPr wrap="square" rtlCol="0">
            <a:spAutoFit/>
          </a:bodyPr>
          <a:lstStyle/>
          <a:p>
            <a:pPr algn="ctr"/>
            <a:r>
              <a:rPr lang="en-US" dirty="0"/>
              <a:t>Organization     Proof</a:t>
            </a:r>
            <a:endParaRPr lang="en-IN" dirty="0"/>
          </a:p>
        </p:txBody>
      </p:sp>
      <p:sp>
        <p:nvSpPr>
          <p:cNvPr id="92" name="TextBox 91">
            <a:extLst>
              <a:ext uri="{FF2B5EF4-FFF2-40B4-BE49-F238E27FC236}">
                <a16:creationId xmlns:a16="http://schemas.microsoft.com/office/drawing/2014/main" id="{A074915C-7166-4F6F-AB6B-7AFD0AC05691}"/>
              </a:ext>
            </a:extLst>
          </p:cNvPr>
          <p:cNvSpPr txBox="1"/>
          <p:nvPr/>
        </p:nvSpPr>
        <p:spPr>
          <a:xfrm>
            <a:off x="2827445" y="6796022"/>
            <a:ext cx="1486641" cy="369332"/>
          </a:xfrm>
          <a:prstGeom prst="rect">
            <a:avLst/>
          </a:prstGeom>
          <a:noFill/>
        </p:spPr>
        <p:txBody>
          <a:bodyPr wrap="square" rtlCol="0">
            <a:spAutoFit/>
          </a:bodyPr>
          <a:lstStyle/>
          <a:p>
            <a:r>
              <a:rPr lang="en-US" dirty="0"/>
              <a:t>Bank Detail</a:t>
            </a:r>
            <a:endParaRPr lang="en-IN" dirty="0"/>
          </a:p>
        </p:txBody>
      </p:sp>
      <p:sp>
        <p:nvSpPr>
          <p:cNvPr id="93" name="TextBox 92">
            <a:extLst>
              <a:ext uri="{FF2B5EF4-FFF2-40B4-BE49-F238E27FC236}">
                <a16:creationId xmlns:a16="http://schemas.microsoft.com/office/drawing/2014/main" id="{797F0C4A-4523-42A1-8BC8-684FC24271BF}"/>
              </a:ext>
            </a:extLst>
          </p:cNvPr>
          <p:cNvSpPr txBox="1"/>
          <p:nvPr/>
        </p:nvSpPr>
        <p:spPr>
          <a:xfrm>
            <a:off x="467895" y="2933700"/>
            <a:ext cx="1513305" cy="646331"/>
          </a:xfrm>
          <a:prstGeom prst="rect">
            <a:avLst/>
          </a:prstGeom>
          <a:noFill/>
        </p:spPr>
        <p:txBody>
          <a:bodyPr wrap="square" rtlCol="0">
            <a:spAutoFit/>
          </a:bodyPr>
          <a:lstStyle/>
          <a:p>
            <a:r>
              <a:rPr lang="en-US" dirty="0"/>
              <a:t>Organization Address </a:t>
            </a:r>
            <a:endParaRPr lang="en-IN" dirty="0"/>
          </a:p>
        </p:txBody>
      </p:sp>
      <p:sp>
        <p:nvSpPr>
          <p:cNvPr id="94" name="Oval 93">
            <a:extLst>
              <a:ext uri="{FF2B5EF4-FFF2-40B4-BE49-F238E27FC236}">
                <a16:creationId xmlns:a16="http://schemas.microsoft.com/office/drawing/2014/main" id="{C5E09D9E-AF43-4243-AB1E-6CE21E4BE83C}"/>
              </a:ext>
            </a:extLst>
          </p:cNvPr>
          <p:cNvSpPr/>
          <p:nvPr/>
        </p:nvSpPr>
        <p:spPr>
          <a:xfrm>
            <a:off x="8153400" y="114300"/>
            <a:ext cx="1486251" cy="10668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5" name="Oval 94">
            <a:extLst>
              <a:ext uri="{FF2B5EF4-FFF2-40B4-BE49-F238E27FC236}">
                <a16:creationId xmlns:a16="http://schemas.microsoft.com/office/drawing/2014/main" id="{C77A6202-6634-4641-9C7C-1FCFAD492D51}"/>
              </a:ext>
            </a:extLst>
          </p:cNvPr>
          <p:cNvSpPr/>
          <p:nvPr/>
        </p:nvSpPr>
        <p:spPr>
          <a:xfrm>
            <a:off x="10705749" y="114300"/>
            <a:ext cx="1486251" cy="10668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6" name="TextBox 95">
            <a:extLst>
              <a:ext uri="{FF2B5EF4-FFF2-40B4-BE49-F238E27FC236}">
                <a16:creationId xmlns:a16="http://schemas.microsoft.com/office/drawing/2014/main" id="{0D85FC86-AE20-45E4-AC69-93493946C759}"/>
              </a:ext>
            </a:extLst>
          </p:cNvPr>
          <p:cNvSpPr txBox="1"/>
          <p:nvPr/>
        </p:nvSpPr>
        <p:spPr>
          <a:xfrm>
            <a:off x="8398994" y="495184"/>
            <a:ext cx="745006" cy="369332"/>
          </a:xfrm>
          <a:prstGeom prst="rect">
            <a:avLst/>
          </a:prstGeom>
          <a:noFill/>
        </p:spPr>
        <p:txBody>
          <a:bodyPr wrap="square" rtlCol="0">
            <a:spAutoFit/>
          </a:bodyPr>
          <a:lstStyle/>
          <a:p>
            <a:r>
              <a:rPr lang="en-US" dirty="0"/>
              <a:t>Loan</a:t>
            </a:r>
            <a:endParaRPr lang="en-IN" dirty="0"/>
          </a:p>
        </p:txBody>
      </p:sp>
      <p:sp>
        <p:nvSpPr>
          <p:cNvPr id="97" name="TextBox 96">
            <a:extLst>
              <a:ext uri="{FF2B5EF4-FFF2-40B4-BE49-F238E27FC236}">
                <a16:creationId xmlns:a16="http://schemas.microsoft.com/office/drawing/2014/main" id="{1B22A44D-577C-4C6D-93AA-FA2BA92EFB14}"/>
              </a:ext>
            </a:extLst>
          </p:cNvPr>
          <p:cNvSpPr txBox="1"/>
          <p:nvPr/>
        </p:nvSpPr>
        <p:spPr>
          <a:xfrm>
            <a:off x="7129023" y="1333500"/>
            <a:ext cx="1100577" cy="646331"/>
          </a:xfrm>
          <a:prstGeom prst="rect">
            <a:avLst/>
          </a:prstGeom>
          <a:noFill/>
        </p:spPr>
        <p:txBody>
          <a:bodyPr wrap="square" rtlCol="0">
            <a:spAutoFit/>
          </a:bodyPr>
          <a:lstStyle/>
          <a:p>
            <a:r>
              <a:rPr lang="en-US" dirty="0"/>
              <a:t>Business Type</a:t>
            </a:r>
            <a:endParaRPr lang="en-IN" dirty="0"/>
          </a:p>
        </p:txBody>
      </p:sp>
      <p:sp>
        <p:nvSpPr>
          <p:cNvPr id="98" name="TextBox 97">
            <a:extLst>
              <a:ext uri="{FF2B5EF4-FFF2-40B4-BE49-F238E27FC236}">
                <a16:creationId xmlns:a16="http://schemas.microsoft.com/office/drawing/2014/main" id="{A397D89E-C7B3-4A50-9051-8E314CCE5E13}"/>
              </a:ext>
            </a:extLst>
          </p:cNvPr>
          <p:cNvSpPr txBox="1"/>
          <p:nvPr/>
        </p:nvSpPr>
        <p:spPr>
          <a:xfrm>
            <a:off x="11085465" y="342900"/>
            <a:ext cx="877935" cy="646331"/>
          </a:xfrm>
          <a:prstGeom prst="rect">
            <a:avLst/>
          </a:prstGeom>
          <a:noFill/>
        </p:spPr>
        <p:txBody>
          <a:bodyPr wrap="square" rtlCol="0">
            <a:spAutoFit/>
          </a:bodyPr>
          <a:lstStyle/>
          <a:p>
            <a:r>
              <a:rPr lang="en-US" dirty="0"/>
              <a:t>Profit Rate</a:t>
            </a:r>
            <a:endParaRPr lang="en-IN" dirty="0"/>
          </a:p>
        </p:txBody>
      </p:sp>
      <p:cxnSp>
        <p:nvCxnSpPr>
          <p:cNvPr id="100" name="Straight Connector 99">
            <a:extLst>
              <a:ext uri="{FF2B5EF4-FFF2-40B4-BE49-F238E27FC236}">
                <a16:creationId xmlns:a16="http://schemas.microsoft.com/office/drawing/2014/main" id="{69970663-8F30-44B7-A8AC-23DFD2EEB306}"/>
              </a:ext>
            </a:extLst>
          </p:cNvPr>
          <p:cNvCxnSpPr>
            <a:cxnSpLocks/>
          </p:cNvCxnSpPr>
          <p:nvPr/>
        </p:nvCxnSpPr>
        <p:spPr>
          <a:xfrm flipH="1">
            <a:off x="3730271" y="2634467"/>
            <a:ext cx="379145" cy="170225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DF2D2502-1577-4FC0-BEA5-19105184EAA6}"/>
              </a:ext>
            </a:extLst>
          </p:cNvPr>
          <p:cNvCxnSpPr>
            <a:cxnSpLocks/>
          </p:cNvCxnSpPr>
          <p:nvPr/>
        </p:nvCxnSpPr>
        <p:spPr>
          <a:xfrm>
            <a:off x="2581220" y="2676036"/>
            <a:ext cx="732192" cy="16606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CA700E5F-35A8-4038-A8B4-C626B75232CC}"/>
              </a:ext>
            </a:extLst>
          </p:cNvPr>
          <p:cNvCxnSpPr/>
          <p:nvPr/>
        </p:nvCxnSpPr>
        <p:spPr>
          <a:xfrm>
            <a:off x="1764907" y="3668620"/>
            <a:ext cx="1096916" cy="66810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2D1A79DB-17A3-401B-BDF0-F6A06D7B81C0}"/>
              </a:ext>
            </a:extLst>
          </p:cNvPr>
          <p:cNvCxnSpPr>
            <a:cxnSpLocks/>
          </p:cNvCxnSpPr>
          <p:nvPr/>
        </p:nvCxnSpPr>
        <p:spPr>
          <a:xfrm flipH="1">
            <a:off x="3895888" y="4187338"/>
            <a:ext cx="698293" cy="35477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9D66D74C-C849-4EA5-87E7-E1EC237F1DEA}"/>
              </a:ext>
            </a:extLst>
          </p:cNvPr>
          <p:cNvCxnSpPr>
            <a:cxnSpLocks/>
            <a:stCxn id="84" idx="0"/>
          </p:cNvCxnSpPr>
          <p:nvPr/>
        </p:nvCxnSpPr>
        <p:spPr>
          <a:xfrm flipV="1">
            <a:off x="1065399" y="5295900"/>
            <a:ext cx="671076" cy="685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8C9298E9-E608-4A14-A7B6-A381C72AD6D2}"/>
              </a:ext>
            </a:extLst>
          </p:cNvPr>
          <p:cNvCxnSpPr/>
          <p:nvPr/>
        </p:nvCxnSpPr>
        <p:spPr>
          <a:xfrm flipH="1" flipV="1">
            <a:off x="2128390" y="5295900"/>
            <a:ext cx="905660" cy="1219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AAFDB116-141A-4BF4-81EC-3442D61BC667}"/>
              </a:ext>
            </a:extLst>
          </p:cNvPr>
          <p:cNvCxnSpPr/>
          <p:nvPr/>
        </p:nvCxnSpPr>
        <p:spPr>
          <a:xfrm>
            <a:off x="9296400" y="1104900"/>
            <a:ext cx="273952" cy="41274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45B27484-BB8C-46EC-8C7F-917F9EC2B44B}"/>
              </a:ext>
            </a:extLst>
          </p:cNvPr>
          <p:cNvCxnSpPr/>
          <p:nvPr/>
        </p:nvCxnSpPr>
        <p:spPr>
          <a:xfrm flipH="1">
            <a:off x="10116697" y="864516"/>
            <a:ext cx="648960" cy="62138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68F060B2-CD8B-4747-A4DA-6BC9F05C82B0}"/>
              </a:ext>
            </a:extLst>
          </p:cNvPr>
          <p:cNvCxnSpPr/>
          <p:nvPr/>
        </p:nvCxnSpPr>
        <p:spPr>
          <a:xfrm>
            <a:off x="8310263" y="1805297"/>
            <a:ext cx="126008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2" name="TextBox 121">
            <a:extLst>
              <a:ext uri="{FF2B5EF4-FFF2-40B4-BE49-F238E27FC236}">
                <a16:creationId xmlns:a16="http://schemas.microsoft.com/office/drawing/2014/main" id="{9D69E507-E149-4787-8C3D-B82E3CE65246}"/>
              </a:ext>
            </a:extLst>
          </p:cNvPr>
          <p:cNvSpPr txBox="1"/>
          <p:nvPr/>
        </p:nvSpPr>
        <p:spPr>
          <a:xfrm>
            <a:off x="533400" y="67212"/>
            <a:ext cx="5638800" cy="1107996"/>
          </a:xfrm>
          <a:prstGeom prst="rect">
            <a:avLst/>
          </a:prstGeom>
          <a:noFill/>
          <a:ln>
            <a:noFill/>
          </a:ln>
        </p:spPr>
        <p:txBody>
          <a:bodyPr wrap="square" rtlCol="0">
            <a:spAutoFit/>
          </a:bodyPr>
          <a:lstStyle/>
          <a:p>
            <a:r>
              <a:rPr lang="en-US" sz="6600" b="1" u="sng" dirty="0">
                <a:solidFill>
                  <a:schemeClr val="tx2"/>
                </a:solidFill>
              </a:rPr>
              <a:t>ER Diagram</a:t>
            </a:r>
            <a:endParaRPr lang="en-IN" sz="6600" b="1" u="sng" dirty="0">
              <a:solidFill>
                <a:schemeClr val="tx2"/>
              </a:solidFill>
            </a:endParaRPr>
          </a:p>
        </p:txBody>
      </p:sp>
      <p:sp>
        <p:nvSpPr>
          <p:cNvPr id="129" name="Oval 128">
            <a:extLst>
              <a:ext uri="{FF2B5EF4-FFF2-40B4-BE49-F238E27FC236}">
                <a16:creationId xmlns:a16="http://schemas.microsoft.com/office/drawing/2014/main" id="{74F3293A-0C89-4594-ADE2-E20C5855E218}"/>
              </a:ext>
            </a:extLst>
          </p:cNvPr>
          <p:cNvSpPr/>
          <p:nvPr/>
        </p:nvSpPr>
        <p:spPr>
          <a:xfrm>
            <a:off x="9264448" y="3152930"/>
            <a:ext cx="1458992" cy="69048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5" name="Oval 134">
            <a:extLst>
              <a:ext uri="{FF2B5EF4-FFF2-40B4-BE49-F238E27FC236}">
                <a16:creationId xmlns:a16="http://schemas.microsoft.com/office/drawing/2014/main" id="{7D195A1A-B69D-474C-A685-B6919187553C}"/>
              </a:ext>
            </a:extLst>
          </p:cNvPr>
          <p:cNvSpPr/>
          <p:nvPr/>
        </p:nvSpPr>
        <p:spPr>
          <a:xfrm>
            <a:off x="8982185" y="9162564"/>
            <a:ext cx="1458992" cy="69048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6" name="Oval 135">
            <a:extLst>
              <a:ext uri="{FF2B5EF4-FFF2-40B4-BE49-F238E27FC236}">
                <a16:creationId xmlns:a16="http://schemas.microsoft.com/office/drawing/2014/main" id="{CE56EC53-141B-49B8-B007-01398C6407CA}"/>
              </a:ext>
            </a:extLst>
          </p:cNvPr>
          <p:cNvSpPr/>
          <p:nvPr/>
        </p:nvSpPr>
        <p:spPr>
          <a:xfrm>
            <a:off x="7358458" y="8349878"/>
            <a:ext cx="1458992" cy="69048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7" name="Oval 136">
            <a:extLst>
              <a:ext uri="{FF2B5EF4-FFF2-40B4-BE49-F238E27FC236}">
                <a16:creationId xmlns:a16="http://schemas.microsoft.com/office/drawing/2014/main" id="{7EFC71B8-064A-4CB1-973F-371AD650A422}"/>
              </a:ext>
            </a:extLst>
          </p:cNvPr>
          <p:cNvSpPr/>
          <p:nvPr/>
        </p:nvSpPr>
        <p:spPr>
          <a:xfrm>
            <a:off x="10947088" y="8944288"/>
            <a:ext cx="1458992" cy="69048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8" name="Oval 137">
            <a:extLst>
              <a:ext uri="{FF2B5EF4-FFF2-40B4-BE49-F238E27FC236}">
                <a16:creationId xmlns:a16="http://schemas.microsoft.com/office/drawing/2014/main" id="{8940E37F-ED64-4CD5-9B18-42B6C10145EF}"/>
              </a:ext>
            </a:extLst>
          </p:cNvPr>
          <p:cNvSpPr/>
          <p:nvPr/>
        </p:nvSpPr>
        <p:spPr>
          <a:xfrm>
            <a:off x="11230417" y="5981700"/>
            <a:ext cx="1458992" cy="69048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9" name="Oval 138">
            <a:extLst>
              <a:ext uri="{FF2B5EF4-FFF2-40B4-BE49-F238E27FC236}">
                <a16:creationId xmlns:a16="http://schemas.microsoft.com/office/drawing/2014/main" id="{150AB38A-5B86-43A8-9C4D-500DBBF64906}"/>
              </a:ext>
            </a:extLst>
          </p:cNvPr>
          <p:cNvSpPr/>
          <p:nvPr/>
        </p:nvSpPr>
        <p:spPr>
          <a:xfrm>
            <a:off x="11259989" y="2946937"/>
            <a:ext cx="1458992" cy="69048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1" name="TextBox 140">
            <a:extLst>
              <a:ext uri="{FF2B5EF4-FFF2-40B4-BE49-F238E27FC236}">
                <a16:creationId xmlns:a16="http://schemas.microsoft.com/office/drawing/2014/main" id="{35DE49F6-87AA-44A1-AC88-3E8B6905CCE9}"/>
              </a:ext>
            </a:extLst>
          </p:cNvPr>
          <p:cNvSpPr txBox="1"/>
          <p:nvPr/>
        </p:nvSpPr>
        <p:spPr>
          <a:xfrm>
            <a:off x="9631524" y="3314700"/>
            <a:ext cx="807876" cy="369332"/>
          </a:xfrm>
          <a:prstGeom prst="rect">
            <a:avLst/>
          </a:prstGeom>
          <a:noFill/>
        </p:spPr>
        <p:txBody>
          <a:bodyPr wrap="square" rtlCol="0">
            <a:spAutoFit/>
          </a:bodyPr>
          <a:lstStyle/>
          <a:p>
            <a:r>
              <a:rPr lang="en-US" dirty="0"/>
              <a:t>Loan</a:t>
            </a:r>
            <a:endParaRPr lang="en-IN" dirty="0"/>
          </a:p>
        </p:txBody>
      </p:sp>
      <p:sp>
        <p:nvSpPr>
          <p:cNvPr id="142" name="TextBox 141">
            <a:extLst>
              <a:ext uri="{FF2B5EF4-FFF2-40B4-BE49-F238E27FC236}">
                <a16:creationId xmlns:a16="http://schemas.microsoft.com/office/drawing/2014/main" id="{6E7D592F-C88E-4C88-BC8C-6F72BEC23E86}"/>
              </a:ext>
            </a:extLst>
          </p:cNvPr>
          <p:cNvSpPr txBox="1"/>
          <p:nvPr/>
        </p:nvSpPr>
        <p:spPr>
          <a:xfrm>
            <a:off x="11561064" y="3158582"/>
            <a:ext cx="1240535" cy="369332"/>
          </a:xfrm>
          <a:prstGeom prst="rect">
            <a:avLst/>
          </a:prstGeom>
          <a:noFill/>
        </p:spPr>
        <p:txBody>
          <a:bodyPr wrap="square" rtlCol="0">
            <a:spAutoFit/>
          </a:bodyPr>
          <a:lstStyle/>
          <a:p>
            <a:r>
              <a:rPr lang="en-US" dirty="0" err="1"/>
              <a:t>B_type</a:t>
            </a:r>
            <a:endParaRPr lang="en-IN" dirty="0"/>
          </a:p>
        </p:txBody>
      </p:sp>
      <p:sp>
        <p:nvSpPr>
          <p:cNvPr id="143" name="TextBox 142">
            <a:extLst>
              <a:ext uri="{FF2B5EF4-FFF2-40B4-BE49-F238E27FC236}">
                <a16:creationId xmlns:a16="http://schemas.microsoft.com/office/drawing/2014/main" id="{55E2911E-9580-4E2C-B360-0507942D22ED}"/>
              </a:ext>
            </a:extLst>
          </p:cNvPr>
          <p:cNvSpPr txBox="1"/>
          <p:nvPr/>
        </p:nvSpPr>
        <p:spPr>
          <a:xfrm>
            <a:off x="11611417" y="6057900"/>
            <a:ext cx="961583" cy="646331"/>
          </a:xfrm>
          <a:prstGeom prst="rect">
            <a:avLst/>
          </a:prstGeom>
          <a:noFill/>
        </p:spPr>
        <p:txBody>
          <a:bodyPr wrap="square" rtlCol="0">
            <a:spAutoFit/>
          </a:bodyPr>
          <a:lstStyle/>
          <a:p>
            <a:r>
              <a:rPr lang="en-US" dirty="0"/>
              <a:t>Profit Rate</a:t>
            </a:r>
            <a:endParaRPr lang="en-IN" dirty="0"/>
          </a:p>
        </p:txBody>
      </p:sp>
      <p:sp>
        <p:nvSpPr>
          <p:cNvPr id="144" name="TextBox 143">
            <a:extLst>
              <a:ext uri="{FF2B5EF4-FFF2-40B4-BE49-F238E27FC236}">
                <a16:creationId xmlns:a16="http://schemas.microsoft.com/office/drawing/2014/main" id="{1FCC97C5-6020-4624-B826-60BF52AF1ED5}"/>
              </a:ext>
            </a:extLst>
          </p:cNvPr>
          <p:cNvSpPr txBox="1"/>
          <p:nvPr/>
        </p:nvSpPr>
        <p:spPr>
          <a:xfrm>
            <a:off x="7716879" y="8582918"/>
            <a:ext cx="893721" cy="369332"/>
          </a:xfrm>
          <a:prstGeom prst="rect">
            <a:avLst/>
          </a:prstGeom>
          <a:noFill/>
        </p:spPr>
        <p:txBody>
          <a:bodyPr wrap="square" rtlCol="0">
            <a:spAutoFit/>
          </a:bodyPr>
          <a:lstStyle/>
          <a:p>
            <a:r>
              <a:rPr lang="en-US" dirty="0"/>
              <a:t>Loan</a:t>
            </a:r>
            <a:endParaRPr lang="en-IN" dirty="0"/>
          </a:p>
        </p:txBody>
      </p:sp>
      <p:sp>
        <p:nvSpPr>
          <p:cNvPr id="145" name="TextBox 144">
            <a:extLst>
              <a:ext uri="{FF2B5EF4-FFF2-40B4-BE49-F238E27FC236}">
                <a16:creationId xmlns:a16="http://schemas.microsoft.com/office/drawing/2014/main" id="{433509FF-6561-492C-B32E-AAECBC420451}"/>
              </a:ext>
            </a:extLst>
          </p:cNvPr>
          <p:cNvSpPr txBox="1"/>
          <p:nvPr/>
        </p:nvSpPr>
        <p:spPr>
          <a:xfrm>
            <a:off x="9264448" y="9258300"/>
            <a:ext cx="852249" cy="369332"/>
          </a:xfrm>
          <a:prstGeom prst="rect">
            <a:avLst/>
          </a:prstGeom>
          <a:noFill/>
        </p:spPr>
        <p:txBody>
          <a:bodyPr wrap="square" rtlCol="0">
            <a:spAutoFit/>
          </a:bodyPr>
          <a:lstStyle/>
          <a:p>
            <a:r>
              <a:rPr lang="en-US" dirty="0" err="1"/>
              <a:t>B_type</a:t>
            </a:r>
            <a:endParaRPr lang="en-IN" dirty="0"/>
          </a:p>
        </p:txBody>
      </p:sp>
      <p:sp>
        <p:nvSpPr>
          <p:cNvPr id="146" name="TextBox 145">
            <a:extLst>
              <a:ext uri="{FF2B5EF4-FFF2-40B4-BE49-F238E27FC236}">
                <a16:creationId xmlns:a16="http://schemas.microsoft.com/office/drawing/2014/main" id="{42382ED1-F43C-4E59-869E-F78F82750789}"/>
              </a:ext>
            </a:extLst>
          </p:cNvPr>
          <p:cNvSpPr txBox="1"/>
          <p:nvPr/>
        </p:nvSpPr>
        <p:spPr>
          <a:xfrm>
            <a:off x="11085465" y="9105900"/>
            <a:ext cx="1458992" cy="369332"/>
          </a:xfrm>
          <a:prstGeom prst="rect">
            <a:avLst/>
          </a:prstGeom>
          <a:noFill/>
        </p:spPr>
        <p:txBody>
          <a:bodyPr wrap="square" rtlCol="0">
            <a:spAutoFit/>
          </a:bodyPr>
          <a:lstStyle/>
          <a:p>
            <a:r>
              <a:rPr lang="en-US" dirty="0"/>
              <a:t>Profit Rate</a:t>
            </a:r>
            <a:endParaRPr lang="en-IN" dirty="0"/>
          </a:p>
        </p:txBody>
      </p:sp>
      <p:cxnSp>
        <p:nvCxnSpPr>
          <p:cNvPr id="148" name="Straight Connector 147">
            <a:extLst>
              <a:ext uri="{FF2B5EF4-FFF2-40B4-BE49-F238E27FC236}">
                <a16:creationId xmlns:a16="http://schemas.microsoft.com/office/drawing/2014/main" id="{53CAC7B3-69AF-4541-82DD-3A16162ABE06}"/>
              </a:ext>
            </a:extLst>
          </p:cNvPr>
          <p:cNvCxnSpPr>
            <a:stCxn id="129" idx="4"/>
            <a:endCxn id="32" idx="0"/>
          </p:cNvCxnSpPr>
          <p:nvPr/>
        </p:nvCxnSpPr>
        <p:spPr>
          <a:xfrm>
            <a:off x="9993944" y="3843413"/>
            <a:ext cx="703659" cy="5380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C3BED863-F946-4ED4-ADA3-A5D94C798646}"/>
              </a:ext>
            </a:extLst>
          </p:cNvPr>
          <p:cNvCxnSpPr/>
          <p:nvPr/>
        </p:nvCxnSpPr>
        <p:spPr>
          <a:xfrm flipH="1">
            <a:off x="11230417" y="3419000"/>
            <a:ext cx="111165" cy="9333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D451B97A-A4C0-4BB7-B9B1-A9DBDDB9C99A}"/>
              </a:ext>
            </a:extLst>
          </p:cNvPr>
          <p:cNvCxnSpPr/>
          <p:nvPr/>
        </p:nvCxnSpPr>
        <p:spPr>
          <a:xfrm flipH="1" flipV="1">
            <a:off x="11259989" y="5450431"/>
            <a:ext cx="551011" cy="50163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a:extLst>
              <a:ext uri="{FF2B5EF4-FFF2-40B4-BE49-F238E27FC236}">
                <a16:creationId xmlns:a16="http://schemas.microsoft.com/office/drawing/2014/main" id="{54DDE1B3-E392-47C9-B4D6-45D0DAC183FB}"/>
              </a:ext>
            </a:extLst>
          </p:cNvPr>
          <p:cNvCxnSpPr/>
          <p:nvPr/>
        </p:nvCxnSpPr>
        <p:spPr>
          <a:xfrm flipV="1">
            <a:off x="8229600" y="8114311"/>
            <a:ext cx="1481940" cy="20248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6" name="Straight Connector 155">
            <a:extLst>
              <a:ext uri="{FF2B5EF4-FFF2-40B4-BE49-F238E27FC236}">
                <a16:creationId xmlns:a16="http://schemas.microsoft.com/office/drawing/2014/main" id="{928DCF40-9168-4D5C-AEED-3F74CE93898A}"/>
              </a:ext>
            </a:extLst>
          </p:cNvPr>
          <p:cNvCxnSpPr/>
          <p:nvPr/>
        </p:nvCxnSpPr>
        <p:spPr>
          <a:xfrm flipV="1">
            <a:off x="9826231" y="8433809"/>
            <a:ext cx="0" cy="67209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8" name="Straight Connector 157">
            <a:extLst>
              <a:ext uri="{FF2B5EF4-FFF2-40B4-BE49-F238E27FC236}">
                <a16:creationId xmlns:a16="http://schemas.microsoft.com/office/drawing/2014/main" id="{84177F01-58CE-4DA9-A5BA-95C76A98AB91}"/>
              </a:ext>
            </a:extLst>
          </p:cNvPr>
          <p:cNvCxnSpPr>
            <a:endCxn id="33" idx="2"/>
          </p:cNvCxnSpPr>
          <p:nvPr/>
        </p:nvCxnSpPr>
        <p:spPr>
          <a:xfrm flipH="1" flipV="1">
            <a:off x="10714597" y="8379783"/>
            <a:ext cx="545392" cy="57246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198436"/>
      </p:ext>
    </p:extLst>
  </p:cSld>
  <p:clrMapOvr>
    <a:masterClrMapping/>
  </p:clrMapOvr>
  <p:transition spd="slow">
    <p:randomBar dir="ver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A5CCA49-DC9E-4F18-876C-F35A22BF16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8288000" cy="10553700"/>
          </a:xfrm>
          <a:prstGeom prst="rect">
            <a:avLst/>
          </a:prstGeom>
        </p:spPr>
      </p:pic>
    </p:spTree>
    <p:extLst>
      <p:ext uri="{BB962C8B-B14F-4D97-AF65-F5344CB8AC3E}">
        <p14:creationId xmlns:p14="http://schemas.microsoft.com/office/powerpoint/2010/main" val="1895240428"/>
      </p:ext>
    </p:extLst>
  </p:cSld>
  <p:clrMapOvr>
    <a:masterClrMapping/>
  </p:clrMapOvr>
  <p:transition spd="slow">
    <p:randomBar dir="ver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58BB7E5-E382-4F54-99DD-37F4DD0A58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8288000" cy="10104120"/>
          </a:xfrm>
          <a:prstGeom prst="rect">
            <a:avLst/>
          </a:prstGeom>
        </p:spPr>
      </p:pic>
    </p:spTree>
    <p:extLst>
      <p:ext uri="{BB962C8B-B14F-4D97-AF65-F5344CB8AC3E}">
        <p14:creationId xmlns:p14="http://schemas.microsoft.com/office/powerpoint/2010/main" val="4198007227"/>
      </p:ext>
    </p:extLst>
  </p:cSld>
  <p:clrMapOvr>
    <a:masterClrMapping/>
  </p:clrMapOvr>
  <p:transition spd="slow">
    <p:randomBar dir="vert"/>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251</TotalTime>
  <Words>455</Words>
  <Application>Microsoft Office PowerPoint</Application>
  <PresentationFormat>Custom</PresentationFormat>
  <Paragraphs>78</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Glacial Indifference Bold</vt:lpstr>
      <vt:lpstr>Glacial Indifference</vt:lpstr>
      <vt:lpstr>Arial</vt:lpstr>
      <vt:lpstr>Abril Fatface</vt:lpstr>
      <vt:lpstr>Calibri</vt:lpstr>
      <vt:lpstr>Arimo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Dark Blue Co Working Simple Presentation</dc:title>
  <dc:creator>Ada Lovelace</dc:creator>
  <cp:lastModifiedBy>jay yadav</cp:lastModifiedBy>
  <cp:revision>23</cp:revision>
  <dcterms:created xsi:type="dcterms:W3CDTF">2006-08-16T00:00:00Z</dcterms:created>
  <dcterms:modified xsi:type="dcterms:W3CDTF">2021-11-30T05:40:07Z</dcterms:modified>
  <dc:identifier>DAD0MzYbRyE</dc:identifier>
</cp:coreProperties>
</file>