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CD6196-DC5E-48C6-8247-16BFE7F1D01B}" type="datetimeFigureOut">
              <a:rPr lang="en-IN" smtClean="0"/>
              <a:t>07-04-2023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26304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CD6196-DC5E-48C6-8247-16BFE7F1D01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166168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CD6196-DC5E-48C6-8247-16BFE7F1D01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318137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CD6196-DC5E-48C6-8247-16BFE7F1D01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7CF8-8C3F-4EEB-B710-E1F6B443694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368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CD6196-DC5E-48C6-8247-16BFE7F1D01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302894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CD6196-DC5E-48C6-8247-16BFE7F1D01B}"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3901077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CD6196-DC5E-48C6-8247-16BFE7F1D01B}"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2412599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D6196-DC5E-48C6-8247-16BFE7F1D01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702799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D6196-DC5E-48C6-8247-16BFE7F1D01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76050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D6196-DC5E-48C6-8247-16BFE7F1D01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129447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D6196-DC5E-48C6-8247-16BFE7F1D01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44904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CD6196-DC5E-48C6-8247-16BFE7F1D01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335412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CD6196-DC5E-48C6-8247-16BFE7F1D01B}"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327167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CD6196-DC5E-48C6-8247-16BFE7F1D01B}"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195715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D6196-DC5E-48C6-8247-16BFE7F1D01B}"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260096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CD6196-DC5E-48C6-8247-16BFE7F1D01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9957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CD6196-DC5E-48C6-8247-16BFE7F1D01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7CF8-8C3F-4EEB-B710-E1F6B4436941}" type="slidenum">
              <a:rPr lang="en-IN" smtClean="0"/>
              <a:t>‹#›</a:t>
            </a:fld>
            <a:endParaRPr lang="en-IN"/>
          </a:p>
        </p:txBody>
      </p:sp>
    </p:spTree>
    <p:extLst>
      <p:ext uri="{BB962C8B-B14F-4D97-AF65-F5344CB8AC3E}">
        <p14:creationId xmlns:p14="http://schemas.microsoft.com/office/powerpoint/2010/main" val="292311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CD6196-DC5E-48C6-8247-16BFE7F1D01B}" type="datetimeFigureOut">
              <a:rPr lang="en-IN" smtClean="0"/>
              <a:t>07-04-2023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9A7CF8-8C3F-4EEB-B710-E1F6B4436941}" type="slidenum">
              <a:rPr lang="en-IN" smtClean="0"/>
              <a:t>‹#›</a:t>
            </a:fld>
            <a:endParaRPr lang="en-IN"/>
          </a:p>
        </p:txBody>
      </p:sp>
    </p:spTree>
    <p:extLst>
      <p:ext uri="{BB962C8B-B14F-4D97-AF65-F5344CB8AC3E}">
        <p14:creationId xmlns:p14="http://schemas.microsoft.com/office/powerpoint/2010/main" val="157439382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960D-0EAF-0578-661F-703418CFF12A}"/>
              </a:ext>
            </a:extLst>
          </p:cNvPr>
          <p:cNvSpPr>
            <a:spLocks noGrp="1"/>
          </p:cNvSpPr>
          <p:nvPr>
            <p:ph type="ctrTitle"/>
          </p:nvPr>
        </p:nvSpPr>
        <p:spPr/>
        <p:txBody>
          <a:bodyPr>
            <a:norm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Use any open-source software to generate report to capture packets from a network connection, trace connections, view the contents of suspect network transactions and identify bursts of network traffic</a:t>
            </a:r>
            <a:endParaRPr lang="en-IN" sz="2400" dirty="0"/>
          </a:p>
        </p:txBody>
      </p:sp>
      <p:sp>
        <p:nvSpPr>
          <p:cNvPr id="3" name="Subtitle 2">
            <a:extLst>
              <a:ext uri="{FF2B5EF4-FFF2-40B4-BE49-F238E27FC236}">
                <a16:creationId xmlns:a16="http://schemas.microsoft.com/office/drawing/2014/main" id="{D8791EC1-B17D-4C06-A1B3-1907DD5689D1}"/>
              </a:ext>
            </a:extLst>
          </p:cNvPr>
          <p:cNvSpPr>
            <a:spLocks noGrp="1"/>
          </p:cNvSpPr>
          <p:nvPr>
            <p:ph type="subTitle" idx="1"/>
          </p:nvPr>
        </p:nvSpPr>
        <p:spPr/>
        <p:txBody>
          <a:bodyPr>
            <a:normAutofit/>
          </a:bodyPr>
          <a:lstStyle/>
          <a:p>
            <a:r>
              <a:rPr lang="en-IN" sz="2800" dirty="0"/>
              <a:t>By :- Himanshu MISHRA</a:t>
            </a:r>
          </a:p>
        </p:txBody>
      </p:sp>
    </p:spTree>
    <p:extLst>
      <p:ext uri="{BB962C8B-B14F-4D97-AF65-F5344CB8AC3E}">
        <p14:creationId xmlns:p14="http://schemas.microsoft.com/office/powerpoint/2010/main" val="110487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1122-8F3A-7DCF-0595-6C1DB542E8C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03508FC-3B71-40CA-3B67-53FC6312CDA5}"/>
              </a:ext>
            </a:extLst>
          </p:cNvPr>
          <p:cNvSpPr>
            <a:spLocks noGrp="1"/>
          </p:cNvSpPr>
          <p:nvPr>
            <p:ph idx="1"/>
          </p:nvPr>
        </p:nvSpPr>
        <p:spPr/>
        <p:txBody>
          <a:bodyPr>
            <a:normAutofit/>
          </a:bodyPr>
          <a:lstStyle/>
          <a:p>
            <a:pPr marL="0" indent="0">
              <a:buNone/>
            </a:pPr>
            <a:r>
              <a:rPr lang="en-US" sz="2000" b="0" i="0" dirty="0">
                <a:solidFill>
                  <a:srgbClr val="D1D5DB"/>
                </a:solidFill>
                <a:effectLst/>
                <a:latin typeface="Söhne"/>
              </a:rPr>
              <a:t>One open-source software that can be used to capture packets from a network connection, trace connections, view the contents of suspect network transactions and identify bursts of network traffic is Wireshark. Wireshark is a powerful network protocol analyzer that can be used to capture and analyze network traffic in real-time. In this report, we will provide an overview of Wireshark and demonstrate how it can be used to capture and analyze network traffic.</a:t>
            </a:r>
            <a:endParaRPr lang="en-IN" sz="2800" dirty="0"/>
          </a:p>
        </p:txBody>
      </p:sp>
    </p:spTree>
    <p:extLst>
      <p:ext uri="{BB962C8B-B14F-4D97-AF65-F5344CB8AC3E}">
        <p14:creationId xmlns:p14="http://schemas.microsoft.com/office/powerpoint/2010/main" val="234074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2B98-7418-BD80-A043-69748AD217AF}"/>
              </a:ext>
            </a:extLst>
          </p:cNvPr>
          <p:cNvSpPr>
            <a:spLocks noGrp="1"/>
          </p:cNvSpPr>
          <p:nvPr>
            <p:ph type="title"/>
          </p:nvPr>
        </p:nvSpPr>
        <p:spPr/>
        <p:txBody>
          <a:bodyPr/>
          <a:lstStyle/>
          <a:p>
            <a:r>
              <a:rPr lang="en-US" dirty="0"/>
              <a:t>OVERVIEW OF WIRESHARK</a:t>
            </a:r>
            <a:endParaRPr lang="en-IN" dirty="0"/>
          </a:p>
        </p:txBody>
      </p:sp>
      <p:sp>
        <p:nvSpPr>
          <p:cNvPr id="3" name="Content Placeholder 2">
            <a:extLst>
              <a:ext uri="{FF2B5EF4-FFF2-40B4-BE49-F238E27FC236}">
                <a16:creationId xmlns:a16="http://schemas.microsoft.com/office/drawing/2014/main" id="{6A502849-1D99-4DDE-5A1D-07FF8FF705B2}"/>
              </a:ext>
            </a:extLst>
          </p:cNvPr>
          <p:cNvSpPr>
            <a:spLocks noGrp="1"/>
          </p:cNvSpPr>
          <p:nvPr>
            <p:ph idx="1"/>
          </p:nvPr>
        </p:nvSpPr>
        <p:spPr>
          <a:xfrm>
            <a:off x="1141412" y="2249486"/>
            <a:ext cx="9905999" cy="3737099"/>
          </a:xfrm>
        </p:spPr>
        <p:txBody>
          <a:bodyPr>
            <a:normAutofit/>
          </a:bodyPr>
          <a:lstStyle/>
          <a:p>
            <a:r>
              <a:rPr lang="en-US" sz="2000" b="0" i="0" dirty="0">
                <a:solidFill>
                  <a:srgbClr val="D1D5DB"/>
                </a:solidFill>
                <a:effectLst/>
                <a:latin typeface="Söhne"/>
              </a:rPr>
              <a:t>Wireshark is a free and open-source packet analyzer that can be used to capture and analyze network traffic. It supports a wide range of protocols and can be used to troubleshoot network issues, analyze network behavior, and develop and test network applications.</a:t>
            </a:r>
            <a:r>
              <a:rPr lang="en-US" sz="2800" dirty="0"/>
              <a:t> </a:t>
            </a:r>
          </a:p>
          <a:p>
            <a:r>
              <a:rPr lang="en-US" sz="2000" b="0" i="0" dirty="0">
                <a:solidFill>
                  <a:srgbClr val="D1D5DB"/>
                </a:solidFill>
                <a:effectLst/>
                <a:latin typeface="Söhne"/>
              </a:rPr>
              <a:t>Wireshark provides a graphical user interface that allows users to capture and view packets in real-time. It also provides a range of filtering and analysis tools that allow users to examine packets in detail. Wireshark is available for Windows, macOS, and Linux.</a:t>
            </a:r>
          </a:p>
          <a:p>
            <a:endParaRPr lang="en-US" sz="2800" dirty="0"/>
          </a:p>
        </p:txBody>
      </p:sp>
    </p:spTree>
    <p:extLst>
      <p:ext uri="{BB962C8B-B14F-4D97-AF65-F5344CB8AC3E}">
        <p14:creationId xmlns:p14="http://schemas.microsoft.com/office/powerpoint/2010/main" val="241333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34C3-13DD-F1BA-17E4-254BBE7D335C}"/>
              </a:ext>
            </a:extLst>
          </p:cNvPr>
          <p:cNvSpPr>
            <a:spLocks noGrp="1"/>
          </p:cNvSpPr>
          <p:nvPr>
            <p:ph type="title"/>
          </p:nvPr>
        </p:nvSpPr>
        <p:spPr/>
        <p:txBody>
          <a:bodyPr/>
          <a:lstStyle/>
          <a:p>
            <a:r>
              <a:rPr lang="en-US" dirty="0"/>
              <a:t>CAPTURING PACKETS WITH WIRESHARK</a:t>
            </a:r>
            <a:endParaRPr lang="en-IN" dirty="0"/>
          </a:p>
        </p:txBody>
      </p:sp>
      <p:sp>
        <p:nvSpPr>
          <p:cNvPr id="3" name="Content Placeholder 2">
            <a:extLst>
              <a:ext uri="{FF2B5EF4-FFF2-40B4-BE49-F238E27FC236}">
                <a16:creationId xmlns:a16="http://schemas.microsoft.com/office/drawing/2014/main" id="{E9A34690-66F3-28E4-3C67-CD998BBCCC6C}"/>
              </a:ext>
            </a:extLst>
          </p:cNvPr>
          <p:cNvSpPr>
            <a:spLocks noGrp="1"/>
          </p:cNvSpPr>
          <p:nvPr>
            <p:ph idx="1"/>
          </p:nvPr>
        </p:nvSpPr>
        <p:spPr/>
        <p:txBody>
          <a:bodyPr>
            <a:normAutofit/>
          </a:bodyPr>
          <a:lstStyle/>
          <a:p>
            <a:pPr marL="0" indent="0">
              <a:buNone/>
            </a:pPr>
            <a:r>
              <a:rPr lang="en-US" b="0" i="0" dirty="0">
                <a:solidFill>
                  <a:srgbClr val="D1D5DB"/>
                </a:solidFill>
                <a:effectLst/>
                <a:latin typeface="Söhne"/>
              </a:rPr>
              <a:t>To capture packets with Wireshark, users must first select the network interface to capture traffic from. Once a network interface has been selected, Wireshark will begin capturing packets in real-time. Users can apply filters to the captured traffic to isolate specific packets or types of traffic.</a:t>
            </a:r>
            <a:endParaRPr lang="en-IN" dirty="0"/>
          </a:p>
        </p:txBody>
      </p:sp>
    </p:spTree>
    <p:extLst>
      <p:ext uri="{BB962C8B-B14F-4D97-AF65-F5344CB8AC3E}">
        <p14:creationId xmlns:p14="http://schemas.microsoft.com/office/powerpoint/2010/main" val="312671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26A8-1281-FCB2-8182-75ED45306ADA}"/>
              </a:ext>
            </a:extLst>
          </p:cNvPr>
          <p:cNvSpPr>
            <a:spLocks noGrp="1"/>
          </p:cNvSpPr>
          <p:nvPr>
            <p:ph type="title"/>
          </p:nvPr>
        </p:nvSpPr>
        <p:spPr/>
        <p:txBody>
          <a:bodyPr/>
          <a:lstStyle/>
          <a:p>
            <a:r>
              <a:rPr lang="en-US" dirty="0"/>
              <a:t>ANALYZING PACKET WITH WIRESHARK</a:t>
            </a:r>
            <a:endParaRPr lang="en-IN" dirty="0"/>
          </a:p>
        </p:txBody>
      </p:sp>
      <p:sp>
        <p:nvSpPr>
          <p:cNvPr id="3" name="Content Placeholder 2">
            <a:extLst>
              <a:ext uri="{FF2B5EF4-FFF2-40B4-BE49-F238E27FC236}">
                <a16:creationId xmlns:a16="http://schemas.microsoft.com/office/drawing/2014/main" id="{E09D8ADB-8E94-A8C2-781D-93D57EBB535A}"/>
              </a:ext>
            </a:extLst>
          </p:cNvPr>
          <p:cNvSpPr>
            <a:spLocks noGrp="1"/>
          </p:cNvSpPr>
          <p:nvPr>
            <p:ph idx="1"/>
          </p:nvPr>
        </p:nvSpPr>
        <p:spPr/>
        <p:txBody>
          <a:bodyPr>
            <a:noAutofit/>
          </a:bodyPr>
          <a:lstStyle/>
          <a:p>
            <a:pPr marL="0" indent="0">
              <a:buNone/>
            </a:pPr>
            <a:r>
              <a:rPr lang="en-US" b="0" i="0" dirty="0">
                <a:solidFill>
                  <a:srgbClr val="D1D5DB"/>
                </a:solidFill>
                <a:effectLst/>
                <a:latin typeface="Söhne"/>
              </a:rPr>
              <a:t>Once packets have been captured, Wireshark provides a range of analysis tools that allow users to examine packets in detail. Users can view the contents of individual packets, examine packet headers, and generate statistics on packet traffic. Wireshark can also identify bursts of network traffic and provide visual representations of network traffic patterns.</a:t>
            </a:r>
            <a:endParaRPr lang="en-IN" dirty="0"/>
          </a:p>
        </p:txBody>
      </p:sp>
    </p:spTree>
    <p:extLst>
      <p:ext uri="{BB962C8B-B14F-4D97-AF65-F5344CB8AC3E}">
        <p14:creationId xmlns:p14="http://schemas.microsoft.com/office/powerpoint/2010/main" val="269190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3AE9-668C-47C4-E9E2-7A9798B912AE}"/>
              </a:ext>
            </a:extLst>
          </p:cNvPr>
          <p:cNvSpPr>
            <a:spLocks noGrp="1"/>
          </p:cNvSpPr>
          <p:nvPr>
            <p:ph type="title"/>
          </p:nvPr>
        </p:nvSpPr>
        <p:spPr/>
        <p:txBody>
          <a:bodyPr>
            <a:normAutofit/>
          </a:bodyPr>
          <a:lstStyle/>
          <a:p>
            <a:r>
              <a:rPr lang="en-US" dirty="0"/>
              <a:t>GENERATING REPORT WITH WIRESHARK </a:t>
            </a:r>
            <a:endParaRPr lang="en-IN" dirty="0"/>
          </a:p>
        </p:txBody>
      </p:sp>
      <p:sp>
        <p:nvSpPr>
          <p:cNvPr id="3" name="Content Placeholder 2">
            <a:extLst>
              <a:ext uri="{FF2B5EF4-FFF2-40B4-BE49-F238E27FC236}">
                <a16:creationId xmlns:a16="http://schemas.microsoft.com/office/drawing/2014/main" id="{9210EBC6-BD00-CA86-59C1-649148F3E2DC}"/>
              </a:ext>
            </a:extLst>
          </p:cNvPr>
          <p:cNvSpPr>
            <a:spLocks noGrp="1"/>
          </p:cNvSpPr>
          <p:nvPr>
            <p:ph idx="1"/>
          </p:nvPr>
        </p:nvSpPr>
        <p:spPr/>
        <p:txBody>
          <a:bodyPr>
            <a:normAutofit/>
          </a:bodyPr>
          <a:lstStyle/>
          <a:p>
            <a:pPr marL="0" indent="0">
              <a:buNone/>
            </a:pPr>
            <a:r>
              <a:rPr lang="en-US" b="0" i="0" dirty="0">
                <a:solidFill>
                  <a:srgbClr val="D1D5DB"/>
                </a:solidFill>
                <a:effectLst/>
                <a:latin typeface="Söhne"/>
              </a:rPr>
              <a:t>Wireshark provides several options for generating reports based on captured network traffic. Users can export captured packets in a range of formats, including plain text, CSV, and XML. Wireshark also provides the ability to generate detailed reports on network traffic statistics, including protocol usage, packet counts, and network throughput.</a:t>
            </a:r>
            <a:endParaRPr lang="en-IN" dirty="0"/>
          </a:p>
        </p:txBody>
      </p:sp>
    </p:spTree>
    <p:extLst>
      <p:ext uri="{BB962C8B-B14F-4D97-AF65-F5344CB8AC3E}">
        <p14:creationId xmlns:p14="http://schemas.microsoft.com/office/powerpoint/2010/main" val="91165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3AE9-668C-47C4-E9E2-7A9798B912AE}"/>
              </a:ext>
            </a:extLst>
          </p:cNvPr>
          <p:cNvSpPr>
            <a:spLocks noGrp="1"/>
          </p:cNvSpPr>
          <p:nvPr>
            <p:ph type="title"/>
          </p:nvPr>
        </p:nvSpPr>
        <p:spPr/>
        <p:txBody>
          <a:bodyPr>
            <a:normAutofit/>
          </a:bodyPr>
          <a:lstStyle/>
          <a:p>
            <a:r>
              <a:rPr lang="en-US" dirty="0"/>
              <a:t>SOME KEY POINTS OF WIRESHARK</a:t>
            </a:r>
            <a:endParaRPr lang="en-IN" dirty="0"/>
          </a:p>
        </p:txBody>
      </p:sp>
      <p:sp>
        <p:nvSpPr>
          <p:cNvPr id="3" name="Content Placeholder 2">
            <a:extLst>
              <a:ext uri="{FF2B5EF4-FFF2-40B4-BE49-F238E27FC236}">
                <a16:creationId xmlns:a16="http://schemas.microsoft.com/office/drawing/2014/main" id="{9210EBC6-BD00-CA86-59C1-649148F3E2DC}"/>
              </a:ext>
            </a:extLst>
          </p:cNvPr>
          <p:cNvSpPr>
            <a:spLocks noGrp="1"/>
          </p:cNvSpPr>
          <p:nvPr>
            <p:ph idx="1"/>
          </p:nvPr>
        </p:nvSpPr>
        <p:spPr/>
        <p:txBody>
          <a:bodyPr>
            <a:normAutofit fontScale="70000" lnSpcReduction="20000"/>
          </a:bodyPr>
          <a:lstStyle/>
          <a:p>
            <a:pPr marL="0" indent="0" algn="l">
              <a:buNone/>
            </a:pPr>
            <a:r>
              <a:rPr lang="en-US" b="0" i="0" dirty="0">
                <a:solidFill>
                  <a:srgbClr val="D1D5DB"/>
                </a:solidFill>
                <a:effectLst/>
                <a:latin typeface="Söhne"/>
              </a:rPr>
              <a:t>Protocol Support: Wireshark supports a wide range of protocols, including Ethernet, TCP/IP, HTTP, DNS, and many others.</a:t>
            </a:r>
          </a:p>
          <a:p>
            <a:pPr marL="0" indent="0" algn="l">
              <a:buNone/>
            </a:pPr>
            <a:r>
              <a:rPr lang="en-US" b="0" i="0" dirty="0">
                <a:solidFill>
                  <a:srgbClr val="D1D5DB"/>
                </a:solidFill>
                <a:effectLst/>
                <a:latin typeface="Söhne"/>
              </a:rPr>
              <a:t>Capturing Traffic: Wireshark allows you to capture traffic on your local network or on remote networks using a variety of capture methods.</a:t>
            </a:r>
          </a:p>
          <a:p>
            <a:pPr marL="0" indent="0" algn="l">
              <a:buNone/>
            </a:pPr>
            <a:r>
              <a:rPr lang="en-US" b="0" i="0" dirty="0">
                <a:solidFill>
                  <a:srgbClr val="D1D5DB"/>
                </a:solidFill>
                <a:effectLst/>
                <a:latin typeface="Söhne"/>
              </a:rPr>
              <a:t>Filtering Traffic: Wireshark provides a powerful filtering engine that allows you to filter traffic based on specific criteria, such as IP address, port number, protocol type, and more.</a:t>
            </a:r>
          </a:p>
          <a:p>
            <a:pPr marL="0" indent="0" algn="l">
              <a:buNone/>
            </a:pPr>
            <a:r>
              <a:rPr lang="en-US" b="0" i="0" dirty="0">
                <a:solidFill>
                  <a:srgbClr val="D1D5DB"/>
                </a:solidFill>
                <a:effectLst/>
                <a:latin typeface="Söhne"/>
              </a:rPr>
              <a:t>Analyzing Traffic: Wireshark provides a range of analysis tools that allow you to examine traffic in detail, including packet decodes, protocol hierarchy graphs, and more.</a:t>
            </a:r>
          </a:p>
          <a:p>
            <a:pPr marL="0" indent="0" algn="l">
              <a:buNone/>
            </a:pPr>
            <a:r>
              <a:rPr lang="en-US" b="0" i="0" dirty="0">
                <a:solidFill>
                  <a:srgbClr val="D1D5DB"/>
                </a:solidFill>
                <a:effectLst/>
                <a:latin typeface="Söhne"/>
              </a:rPr>
              <a:t>Reporting and Exporting Data: Wireshark allows you to export captured traffic in a range of formats, including plain text, CSV, and XML, and also provides the ability to generate detailed reports.</a:t>
            </a:r>
          </a:p>
          <a:p>
            <a:pPr marL="0" indent="0">
              <a:buNone/>
            </a:pPr>
            <a:endParaRPr lang="en-IN" dirty="0"/>
          </a:p>
        </p:txBody>
      </p:sp>
    </p:spTree>
    <p:extLst>
      <p:ext uri="{BB962C8B-B14F-4D97-AF65-F5344CB8AC3E}">
        <p14:creationId xmlns:p14="http://schemas.microsoft.com/office/powerpoint/2010/main" val="412640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3AE9-668C-47C4-E9E2-7A9798B912AE}"/>
              </a:ext>
            </a:extLst>
          </p:cNvPr>
          <p:cNvSpPr>
            <a:spLocks noGrp="1"/>
          </p:cNvSpPr>
          <p:nvPr>
            <p:ph type="title"/>
          </p:nvPr>
        </p:nvSpPr>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9210EBC6-BD00-CA86-59C1-649148F3E2DC}"/>
              </a:ext>
            </a:extLst>
          </p:cNvPr>
          <p:cNvSpPr>
            <a:spLocks noGrp="1"/>
          </p:cNvSpPr>
          <p:nvPr>
            <p:ph idx="1"/>
          </p:nvPr>
        </p:nvSpPr>
        <p:spPr/>
        <p:txBody>
          <a:bodyPr>
            <a:normAutofit/>
          </a:bodyPr>
          <a:lstStyle/>
          <a:p>
            <a:pPr marL="0" indent="0">
              <a:buNone/>
            </a:pPr>
            <a:r>
              <a:rPr lang="en-US" b="0" i="0" dirty="0">
                <a:solidFill>
                  <a:srgbClr val="D1D5DB"/>
                </a:solidFill>
                <a:effectLst/>
                <a:latin typeface="Söhne"/>
              </a:rPr>
              <a:t>Wireshark is a powerful open-source tool that can be used to capture and analyze network traffic. Its user-friendly interface and powerful analysis tools make it an ideal choice for network administrators, security professionals, and developers. By using Wireshark to capture and analyze network traffic, users can quickly identify network issues, troubleshoot problems, and develop more efficient and secure network applications.</a:t>
            </a:r>
            <a:endParaRPr lang="en-IN" dirty="0"/>
          </a:p>
        </p:txBody>
      </p:sp>
    </p:spTree>
    <p:extLst>
      <p:ext uri="{BB962C8B-B14F-4D97-AF65-F5344CB8AC3E}">
        <p14:creationId xmlns:p14="http://schemas.microsoft.com/office/powerpoint/2010/main" val="240901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749F4-4F7A-A8B5-9A20-1EF8080B9CE8}"/>
              </a:ext>
            </a:extLst>
          </p:cNvPr>
          <p:cNvSpPr>
            <a:spLocks noGrp="1"/>
          </p:cNvSpPr>
          <p:nvPr>
            <p:ph idx="1"/>
          </p:nvPr>
        </p:nvSpPr>
        <p:spPr/>
        <p:txBody>
          <a:bodyPr>
            <a:normAutofit/>
          </a:bodyPr>
          <a:lstStyle/>
          <a:p>
            <a:pPr marL="0" indent="0" algn="ctr">
              <a:buNone/>
            </a:pPr>
            <a:r>
              <a:rPr lang="en-IN" sz="9600" dirty="0"/>
              <a:t>THANK YOU !</a:t>
            </a:r>
          </a:p>
        </p:txBody>
      </p:sp>
    </p:spTree>
    <p:extLst>
      <p:ext uri="{BB962C8B-B14F-4D97-AF65-F5344CB8AC3E}">
        <p14:creationId xmlns:p14="http://schemas.microsoft.com/office/powerpoint/2010/main" val="433841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141</TotalTime>
  <Words>619</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Tw Cen MT</vt:lpstr>
      <vt:lpstr>Circuit</vt:lpstr>
      <vt:lpstr>Use any open-source software to generate report to capture packets from a network connection, trace connections, view the contents of suspect network transactions and identify bursts of network traffic</vt:lpstr>
      <vt:lpstr>INTRODUCTION</vt:lpstr>
      <vt:lpstr>OVERVIEW OF WIRESHARK</vt:lpstr>
      <vt:lpstr>CAPTURING PACKETS WITH WIRESHARK</vt:lpstr>
      <vt:lpstr>ANALYZING PACKET WITH WIRESHARK</vt:lpstr>
      <vt:lpstr>GENERATING REPORT WITH WIRESHARK </vt:lpstr>
      <vt:lpstr>SOME KEY POINTS OF WIRESHARK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Process &amp; Service Process</dc:title>
  <dc:creator>Aman Katal</dc:creator>
  <cp:lastModifiedBy>Himanshu Mishra</cp:lastModifiedBy>
  <cp:revision>3</cp:revision>
  <dcterms:created xsi:type="dcterms:W3CDTF">2022-12-13T11:21:36Z</dcterms:created>
  <dcterms:modified xsi:type="dcterms:W3CDTF">2023-04-07T04:56:03Z</dcterms:modified>
</cp:coreProperties>
</file>