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1720" initials="9" lastIdx="0" clrIdx="0">
    <p:extLst>
      <p:ext uri="{19B8F6BF-5375-455C-9EA6-DF929625EA0E}">
        <p15:presenceInfo xmlns:p15="http://schemas.microsoft.com/office/powerpoint/2012/main" userId="cd0ee77688f2be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279AC-3EB1-B1AD-2994-F8275073616D}" v="10" dt="2024-07-05T07:00:15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13-07-2024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61357"/>
            <a:ext cx="10993549" cy="629818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667023"/>
            <a:ext cx="10993546" cy="239531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Name                              : </a:t>
            </a:r>
            <a:r>
              <a:rPr lang="en-GB" dirty="0" err="1"/>
              <a:t>reddy</a:t>
            </a:r>
            <a:r>
              <a:rPr lang="en-GB" dirty="0"/>
              <a:t> </a:t>
            </a:r>
            <a:r>
              <a:rPr lang="en-GB" dirty="0" err="1"/>
              <a:t>hima</a:t>
            </a:r>
            <a:r>
              <a:rPr lang="en-GB" dirty="0"/>
              <a:t> bindu</a:t>
            </a:r>
          </a:p>
          <a:p>
            <a:r>
              <a:rPr lang="en-GB" dirty="0" err="1"/>
              <a:t>Skillsbuild</a:t>
            </a:r>
            <a:r>
              <a:rPr lang="en-GB" dirty="0"/>
              <a:t> email id : Bindureddy933@gmail.com</a:t>
            </a:r>
          </a:p>
          <a:p>
            <a:r>
              <a:rPr lang="en-GB" dirty="0"/>
              <a:t>College name             :  </a:t>
            </a:r>
            <a:r>
              <a:rPr lang="en-GB" dirty="0" err="1"/>
              <a:t>srk</a:t>
            </a:r>
            <a:r>
              <a:rPr lang="en-GB" dirty="0"/>
              <a:t> institute of technology</a:t>
            </a:r>
          </a:p>
          <a:p>
            <a:r>
              <a:rPr lang="en-GB" dirty="0"/>
              <a:t>College  state            :  Andhra Pradesh</a:t>
            </a:r>
          </a:p>
          <a:p>
            <a:r>
              <a:rPr lang="en-GB" dirty="0"/>
              <a:t>Internship domain    :   Artificial intelligence and machine learning</a:t>
            </a:r>
          </a:p>
          <a:p>
            <a:r>
              <a:rPr lang="en-GB" dirty="0"/>
              <a:t>internship start and </a:t>
            </a:r>
          </a:p>
          <a:p>
            <a:r>
              <a:rPr lang="en-GB" dirty="0"/>
              <a:t> end date                       : 7 June – 12 </a:t>
            </a:r>
            <a:r>
              <a:rPr lang="en-GB" dirty="0" err="1"/>
              <a:t>july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4062335"/>
            <a:ext cx="11260667" cy="23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6344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TITLE/Problem Statement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6" cy="3750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 Machine Learning Model To Check Employee Burnout Rate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69"/>
            <a:ext cx="11029615" cy="1153551"/>
          </a:xfrm>
        </p:spPr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5920"/>
            <a:ext cx="11029615" cy="4318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. Project Overview</a:t>
            </a:r>
          </a:p>
          <a:p>
            <a:pPr marL="0" indent="0">
              <a:buNone/>
            </a:pPr>
            <a:r>
              <a:rPr lang="en-US" dirty="0"/>
              <a:t>2 . Who Are The End Users of This Project   </a:t>
            </a:r>
          </a:p>
          <a:p>
            <a:pPr marL="0" indent="0">
              <a:buNone/>
            </a:pPr>
            <a:r>
              <a:rPr lang="en-US" dirty="0"/>
              <a:t>3 . Your Solution And Its Value Proposition</a:t>
            </a:r>
          </a:p>
          <a:p>
            <a:pPr marL="0" indent="0">
              <a:buNone/>
            </a:pPr>
            <a:r>
              <a:rPr lang="en-US" dirty="0"/>
              <a:t>4 . How Did You Customize the Project And Make It your own</a:t>
            </a:r>
          </a:p>
          <a:p>
            <a:pPr marL="0" indent="0">
              <a:buNone/>
            </a:pPr>
            <a:r>
              <a:rPr lang="en-US" dirty="0"/>
              <a:t>5 . Modelling  </a:t>
            </a:r>
          </a:p>
          <a:p>
            <a:pPr marL="0" indent="0">
              <a:buNone/>
            </a:pPr>
            <a:r>
              <a:rPr lang="en-US" dirty="0"/>
              <a:t>6 . Results   </a:t>
            </a:r>
          </a:p>
          <a:p>
            <a:pPr marL="0" indent="0">
              <a:buNone/>
            </a:pPr>
            <a:r>
              <a:rPr lang="en-US" dirty="0"/>
              <a:t>7 . Links</a:t>
            </a: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 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5920"/>
            <a:ext cx="11029615" cy="4509924"/>
          </a:xfrm>
        </p:spPr>
        <p:txBody>
          <a:bodyPr>
            <a:normAutofit/>
          </a:bodyPr>
          <a:lstStyle/>
          <a:p>
            <a:r>
              <a:rPr lang="en-GB" dirty="0"/>
              <a:t>Welcome to our </a:t>
            </a:r>
            <a:r>
              <a:rPr lang="en-GB" dirty="0" err="1"/>
              <a:t>presentation,The</a:t>
            </a:r>
            <a:r>
              <a:rPr lang="en-GB" dirty="0"/>
              <a:t> purpose of employee burnout analysis is to identify, predict, and address signs of burnout among employees.</a:t>
            </a:r>
          </a:p>
          <a:p>
            <a:r>
              <a:rPr lang="en-GB" dirty="0"/>
              <a:t>he scope of employee burnout analysis includes collecting and </a:t>
            </a:r>
            <a:r>
              <a:rPr lang="en-GB" dirty="0" err="1"/>
              <a:t>analyzing</a:t>
            </a:r>
            <a:r>
              <a:rPr lang="en-GB" dirty="0"/>
              <a:t> data related to employee workload, work hours, job satisfaction, stress levels, and other relevant factors.</a:t>
            </a:r>
            <a:endParaRPr lang="en-GB" sz="2300" dirty="0"/>
          </a:p>
          <a:p>
            <a:r>
              <a:rPr lang="en-GB" dirty="0"/>
              <a:t>The scope of employee burnout analysis includes collecting and </a:t>
            </a:r>
            <a:r>
              <a:rPr lang="en-GB" dirty="0" err="1"/>
              <a:t>analyzing</a:t>
            </a:r>
            <a:r>
              <a:rPr lang="en-GB" dirty="0"/>
              <a:t> data related to employee workload, work hours, job satisfaction, stress levels, and other relevant factors.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34905"/>
            <a:ext cx="11263805" cy="4720940"/>
          </a:xfrm>
        </p:spPr>
        <p:txBody>
          <a:bodyPr>
            <a:normAutofit/>
          </a:bodyPr>
          <a:lstStyle/>
          <a:p>
            <a:r>
              <a:rPr lang="en-GB" dirty="0"/>
              <a:t>HR professionals </a:t>
            </a:r>
          </a:p>
          <a:p>
            <a:r>
              <a:rPr lang="en-GB" dirty="0"/>
              <a:t>Managers Team </a:t>
            </a:r>
          </a:p>
          <a:p>
            <a:r>
              <a:rPr lang="en-GB" dirty="0"/>
              <a:t>Team leaders and</a:t>
            </a:r>
          </a:p>
          <a:p>
            <a:r>
              <a:rPr lang="en-GB" dirty="0"/>
              <a:t>organizational stakeholders</a:t>
            </a:r>
          </a:p>
          <a:p>
            <a:pPr marL="0" indent="0">
              <a:buNone/>
            </a:pPr>
            <a:r>
              <a:rPr lang="en-GB" dirty="0"/>
              <a:t>     responsible for workforce management and employee well-being initiatives. These individuals use the insights derived    from burnout analysis to implement targeted interventions, improve work conditions, and support employees in maintaining optimal performance and satisfaction levels.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74646"/>
            <a:ext cx="11029615" cy="3960394"/>
          </a:xfrm>
        </p:spPr>
        <p:txBody>
          <a:bodyPr>
            <a:normAutofit/>
          </a:bodyPr>
          <a:lstStyle/>
          <a:p>
            <a:r>
              <a:rPr lang="en-GB" dirty="0"/>
              <a:t>solution Overview:</a:t>
            </a:r>
          </a:p>
          <a:p>
            <a:pPr marL="0" indent="0">
              <a:buNone/>
            </a:pPr>
            <a:r>
              <a:rPr lang="en-GB" dirty="0"/>
              <a:t>     Type of Model: Decision Tree Regression</a:t>
            </a:r>
          </a:p>
          <a:p>
            <a:pPr marL="0" indent="0">
              <a:buNone/>
            </a:pPr>
            <a:r>
              <a:rPr lang="en-GB" dirty="0"/>
              <a:t>     Aim To predict the level of burnout experienced by an employee given a number of features like workload, work-life     balance, support from management and job satisfaction.</a:t>
            </a:r>
          </a:p>
          <a:p>
            <a:r>
              <a:rPr lang="en-IN" b="1" dirty="0"/>
              <a:t>Performance Metrics: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     Mean Squared Error (MSE):</a:t>
            </a:r>
            <a:r>
              <a:rPr lang="en-IN" dirty="0"/>
              <a:t> 0.00385795570459022</a:t>
            </a:r>
          </a:p>
          <a:p>
            <a:pPr marL="0" indent="0">
              <a:buNone/>
            </a:pPr>
            <a:r>
              <a:rPr lang="en-IN" b="1" dirty="0"/>
              <a:t>     Root Mean Squared Error (RMSE):</a:t>
            </a:r>
            <a:r>
              <a:rPr lang="en-IN" dirty="0"/>
              <a:t> 0.062112440439743114</a:t>
            </a:r>
          </a:p>
          <a:p>
            <a:pPr marL="0" indent="0">
              <a:buNone/>
            </a:pPr>
            <a:r>
              <a:rPr lang="en-IN" b="1" dirty="0"/>
              <a:t>     Mean Absolute Error (MAE):</a:t>
            </a:r>
            <a:r>
              <a:rPr lang="en-IN" dirty="0"/>
              <a:t> 0.04837222744648859</a:t>
            </a:r>
          </a:p>
          <a:p>
            <a:pPr marL="0" indent="0">
              <a:buNone/>
            </a:pPr>
            <a:r>
              <a:rPr lang="en-IN" b="1" dirty="0"/>
              <a:t>     R-squared Score:</a:t>
            </a:r>
            <a:r>
              <a:rPr lang="en-IN" dirty="0"/>
              <a:t> 0.9007979986669634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475914"/>
            <a:ext cx="11029615" cy="3233218"/>
          </a:xfrm>
        </p:spPr>
        <p:txBody>
          <a:bodyPr>
            <a:normAutofit/>
          </a:bodyPr>
          <a:lstStyle/>
          <a:p>
            <a:r>
              <a:rPr lang="en-IN" dirty="0"/>
              <a:t>Choosing Decision Tree Regression :</a:t>
            </a:r>
          </a:p>
          <a:p>
            <a:pPr marL="0" indent="0">
              <a:buNone/>
            </a:pPr>
            <a:r>
              <a:rPr lang="en-GB" dirty="0"/>
              <a:t>      Instead of the linear regression technique that lecturers proposed, I utilized decision tree regression to better                  account for nonlinear relationships in data.   </a:t>
            </a:r>
          </a:p>
          <a:p>
            <a:r>
              <a:rPr lang="en-GB" dirty="0"/>
              <a:t>Advantages Observed :</a:t>
            </a:r>
          </a:p>
          <a:p>
            <a:pPr marL="0" indent="0">
              <a:buNone/>
            </a:pPr>
            <a:r>
              <a:rPr lang="en-GB" dirty="0"/>
              <a:t>     Improved Accuracy: Higher accuracy and lower prediction error as compared to the linear regression model.</a:t>
            </a:r>
          </a:p>
          <a:p>
            <a:r>
              <a:rPr lang="en-GB" dirty="0"/>
              <a:t>Conclusion :</a:t>
            </a:r>
          </a:p>
          <a:p>
            <a:pPr marL="0" indent="0">
              <a:buNone/>
            </a:pPr>
            <a:r>
              <a:rPr lang="en-GB" dirty="0"/>
              <a:t>      Personal Learning: The ability to customize a decision tree taught me a lot on multi-feature and task in regression   applications.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34906"/>
            <a:ext cx="11029615" cy="4754880"/>
          </a:xfrm>
        </p:spPr>
        <p:txBody>
          <a:bodyPr>
            <a:noAutofit/>
          </a:bodyPr>
          <a:lstStyle/>
          <a:p>
            <a:r>
              <a:rPr lang="en-US" sz="1800" dirty="0"/>
              <a:t>Got the data from online website.</a:t>
            </a:r>
          </a:p>
          <a:p>
            <a:r>
              <a:rPr lang="en-US" sz="1800" dirty="0"/>
              <a:t>Uploaded the data.</a:t>
            </a:r>
          </a:p>
          <a:p>
            <a:r>
              <a:rPr lang="en-US" sz="1800" dirty="0"/>
              <a:t>Understand the data using the function like head ,tail etc.</a:t>
            </a:r>
          </a:p>
          <a:p>
            <a:r>
              <a:rPr lang="en-US" sz="1800" dirty="0"/>
              <a:t>Preprocess the data finding null values.</a:t>
            </a:r>
          </a:p>
          <a:p>
            <a:r>
              <a:rPr lang="en-US" sz="1800" dirty="0"/>
              <a:t>Understand the </a:t>
            </a:r>
            <a:r>
              <a:rPr lang="en-US" sz="1800" dirty="0" err="1"/>
              <a:t>Corelation</a:t>
            </a:r>
            <a:r>
              <a:rPr lang="en-US" sz="1800" dirty="0"/>
              <a:t>.</a:t>
            </a:r>
          </a:p>
          <a:p>
            <a:r>
              <a:rPr lang="en-US" sz="1800" dirty="0"/>
              <a:t>Do the visualization.</a:t>
            </a:r>
          </a:p>
          <a:p>
            <a:r>
              <a:rPr lang="en-US" sz="1800" dirty="0"/>
              <a:t>Did the Decision Tree Regression Model </a:t>
            </a:r>
            <a:r>
              <a:rPr lang="en-US" sz="1800" dirty="0" err="1"/>
              <a:t>Buiding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Results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925508-DED7-490C-AD53-C86AE297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1" y="2166426"/>
            <a:ext cx="9228406" cy="3179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471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 2</vt:lpstr>
      <vt:lpstr>DividendVTI</vt:lpstr>
      <vt:lpstr>Student Details</vt:lpstr>
      <vt:lpstr>PROJECT TITLE/Problem Statement </vt:lpstr>
      <vt:lpstr>AGENDA</vt:lpstr>
      <vt:lpstr>PROJECT 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91720</cp:lastModifiedBy>
  <cp:revision>32</cp:revision>
  <dcterms:created xsi:type="dcterms:W3CDTF">2021-05-26T16:50:10Z</dcterms:created>
  <dcterms:modified xsi:type="dcterms:W3CDTF">2024-07-13T06:56:07Z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