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c54505c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c54505c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54505ca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54505ca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54505ca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c54505ca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c54505ca3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c54505ca3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c54505ca3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c54505ca3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c54505ca3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c54505ca3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c54505ca3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c54505ca3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c54505ca3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c54505ca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using Python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742650" y="3279100"/>
            <a:ext cx="36597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Sarath Chandra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to Web Scraping.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to HTML.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Inspecting a website.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Web scraping program using Python.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What is Web Scraping?</a:t>
            </a:r>
            <a:endParaRPr b="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Web Scraping is the technique of automatically extracting data from websites using software/script.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1945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Why</a:t>
            </a:r>
            <a:r>
              <a:rPr b="0" lang="en"/>
              <a:t>?</a:t>
            </a:r>
            <a:endParaRPr b="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2714400"/>
            <a:ext cx="85206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1. Extract product details including price, images etc. from eCommerce websites for populating other websites, competition monitoring etc.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2. Extract business contact details including name, address, email, phone, website etc. from Yellow Pages, Google Maps etc. for marketing and lead generation.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3. Extract property details as well as agent contact details from real estate websites.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Is it legal to scrape data from websites using software?</a:t>
            </a:r>
            <a:endParaRPr b="0" sz="30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 answer to this question is not a simple yes or no.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real question here should be regarding </a:t>
            </a:r>
            <a:r>
              <a:rPr b="1" lang="en" sz="1600"/>
              <a:t>how you plan to use the data</a:t>
            </a:r>
            <a:r>
              <a:rPr lang="en" sz="1600"/>
              <a:t> which you have extracted from a website.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Because the data displayed by most website is for public consumption.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It is totally </a:t>
            </a:r>
            <a:r>
              <a:rPr b="1" lang="en" sz="1600"/>
              <a:t>legal to copy this information to a file</a:t>
            </a:r>
            <a:r>
              <a:rPr lang="en" sz="1600"/>
              <a:t> in your computer.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If the data is downloaded for your </a:t>
            </a:r>
            <a:r>
              <a:rPr b="1" lang="en" sz="1600"/>
              <a:t>personal use and analysis</a:t>
            </a:r>
            <a:r>
              <a:rPr lang="en" sz="1600"/>
              <a:t>, then it is absolutely </a:t>
            </a:r>
            <a:r>
              <a:rPr b="1" lang="en" sz="1600"/>
              <a:t>ethical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But in case you are planning to use it </a:t>
            </a:r>
            <a:r>
              <a:rPr b="1" lang="en" sz="1600"/>
              <a:t>as your own</a:t>
            </a:r>
            <a:r>
              <a:rPr lang="en" sz="1600"/>
              <a:t>, in your website, in a way which is completely </a:t>
            </a:r>
            <a:r>
              <a:rPr b="1" lang="en" sz="1600"/>
              <a:t>against the interest of the original owner</a:t>
            </a:r>
            <a:r>
              <a:rPr lang="en" sz="1600"/>
              <a:t> of the data, without attributing the original owner, then it is</a:t>
            </a:r>
            <a:r>
              <a:rPr b="1" lang="en" sz="1600"/>
              <a:t> unethical, illegal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asic steps of Web Scraping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4845000" cy="22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URL that you want to scrape.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Inspecting the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data you want to extract.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the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the code and extract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Store the data in the required format.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635975" y="3546925"/>
            <a:ext cx="1243200" cy="1158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Websites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114875" y="3975925"/>
            <a:ext cx="588900" cy="30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015800" y="3660825"/>
            <a:ext cx="1452708" cy="99468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780525" y="3975925"/>
            <a:ext cx="588900" cy="30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844900" y="3677675"/>
            <a:ext cx="785268" cy="916164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721800" y="3533700"/>
            <a:ext cx="588900" cy="6151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7721800" y="4148825"/>
            <a:ext cx="1330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structured data storage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&lt;HTML&gt; is a markup language which is used by the browser to manipulate text, images and other content to display it in required format.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Tags in HTML: Tags are one of the most important part in an HTML Document. HTML uses some predefined tags which tells the browser about content display property, that is how to display a particular given content. For Example, to create a paragraph, one must use the paragraph tags(&lt;p&gt; &lt;/p&gt;) and to insert an image one must use the img tags(&lt;img /&gt;).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Structure of HTML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&lt;!DOCTYPE html&gt;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 	&lt;/title&gt;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&lt;/head&gt;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&lt;/body&gt;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&lt;/html&gt;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a Website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15245" l="0" r="0" t="4812"/>
          <a:stretch/>
        </p:blipFill>
        <p:spPr>
          <a:xfrm>
            <a:off x="513175" y="1266325"/>
            <a:ext cx="8117650" cy="36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756950" y="431925"/>
            <a:ext cx="563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Shall we start the fun part now?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000" y="1606025"/>
            <a:ext cx="2846000" cy="28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