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715AFE-9A78-4EE7-9282-187333753B0C}" v="14" dt="2023-11-03T06:17:07.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2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Shinde, Sonal" userId="ea277cba-0f9a-47b1-b55a-87258fc4246f" providerId="ADAL" clId="{38696EC3-4C24-4907-AADB-35FE6F6395FA}"/>
    <pc:docChg chg="undo custSel modSld">
      <pc:chgData name="Vikas Shinde, Sonal" userId="ea277cba-0f9a-47b1-b55a-87258fc4246f" providerId="ADAL" clId="{38696EC3-4C24-4907-AADB-35FE6F6395FA}" dt="2023-10-06T07:31:53.387" v="459" actId="20577"/>
      <pc:docMkLst>
        <pc:docMk/>
      </pc:docMkLst>
      <pc:sldChg chg="addSp delSp modSp mod">
        <pc:chgData name="Vikas Shinde, Sonal" userId="ea277cba-0f9a-47b1-b55a-87258fc4246f" providerId="ADAL" clId="{38696EC3-4C24-4907-AADB-35FE6F6395FA}" dt="2023-10-06T07:31:53.387" v="459" actId="20577"/>
        <pc:sldMkLst>
          <pc:docMk/>
          <pc:sldMk cId="3633296923" sldId="256"/>
        </pc:sldMkLst>
        <pc:spChg chg="add mod">
          <ac:chgData name="Vikas Shinde, Sonal" userId="ea277cba-0f9a-47b1-b55a-87258fc4246f" providerId="ADAL" clId="{38696EC3-4C24-4907-AADB-35FE6F6395FA}" dt="2023-10-06T07:02:46.682" v="297" actId="1076"/>
          <ac:spMkLst>
            <pc:docMk/>
            <pc:sldMk cId="3633296923" sldId="256"/>
            <ac:spMk id="2" creationId="{84E32FDC-5D48-335A-EF3C-93CAB7366A34}"/>
          </ac:spMkLst>
        </pc:spChg>
        <pc:spChg chg="add mod">
          <ac:chgData name="Vikas Shinde, Sonal" userId="ea277cba-0f9a-47b1-b55a-87258fc4246f" providerId="ADAL" clId="{38696EC3-4C24-4907-AADB-35FE6F6395FA}" dt="2023-10-06T07:03:17.351" v="301" actId="1076"/>
          <ac:spMkLst>
            <pc:docMk/>
            <pc:sldMk cId="3633296923" sldId="256"/>
            <ac:spMk id="3" creationId="{A595F392-C95A-0AF0-9922-C078742C901F}"/>
          </ac:spMkLst>
        </pc:spChg>
        <pc:spChg chg="add mod">
          <ac:chgData name="Vikas Shinde, Sonal" userId="ea277cba-0f9a-47b1-b55a-87258fc4246f" providerId="ADAL" clId="{38696EC3-4C24-4907-AADB-35FE6F6395FA}" dt="2023-10-06T07:00:22.153" v="287" actId="404"/>
          <ac:spMkLst>
            <pc:docMk/>
            <pc:sldMk cId="3633296923" sldId="256"/>
            <ac:spMk id="4" creationId="{C22150A7-B746-AF23-5BCF-4831E11BCC74}"/>
          </ac:spMkLst>
        </pc:spChg>
        <pc:spChg chg="add mod">
          <ac:chgData name="Vikas Shinde, Sonal" userId="ea277cba-0f9a-47b1-b55a-87258fc4246f" providerId="ADAL" clId="{38696EC3-4C24-4907-AADB-35FE6F6395FA}" dt="2023-10-06T07:02:59.525" v="299" actId="1076"/>
          <ac:spMkLst>
            <pc:docMk/>
            <pc:sldMk cId="3633296923" sldId="256"/>
            <ac:spMk id="5" creationId="{65986591-A45B-893F-853C-225BDCCF2CFF}"/>
          </ac:spMkLst>
        </pc:spChg>
        <pc:spChg chg="add del mod">
          <ac:chgData name="Vikas Shinde, Sonal" userId="ea277cba-0f9a-47b1-b55a-87258fc4246f" providerId="ADAL" clId="{38696EC3-4C24-4907-AADB-35FE6F6395FA}" dt="2023-10-06T07:31:19.794" v="458" actId="1076"/>
          <ac:spMkLst>
            <pc:docMk/>
            <pc:sldMk cId="3633296923" sldId="256"/>
            <ac:spMk id="6" creationId="{BC44B01E-C18A-6C25-DEE4-F678DC54164D}"/>
          </ac:spMkLst>
        </pc:spChg>
        <pc:spChg chg="add mod">
          <ac:chgData name="Vikas Shinde, Sonal" userId="ea277cba-0f9a-47b1-b55a-87258fc4246f" providerId="ADAL" clId="{38696EC3-4C24-4907-AADB-35FE6F6395FA}" dt="2023-10-06T07:03:11.809" v="300" actId="1076"/>
          <ac:spMkLst>
            <pc:docMk/>
            <pc:sldMk cId="3633296923" sldId="256"/>
            <ac:spMk id="8" creationId="{E7D9FE6B-688B-197F-E4CB-C2514B23437D}"/>
          </ac:spMkLst>
        </pc:spChg>
        <pc:spChg chg="mod">
          <ac:chgData name="Vikas Shinde, Sonal" userId="ea277cba-0f9a-47b1-b55a-87258fc4246f" providerId="ADAL" clId="{38696EC3-4C24-4907-AADB-35FE6F6395FA}" dt="2023-10-06T06:43:06.996" v="115" actId="1076"/>
          <ac:spMkLst>
            <pc:docMk/>
            <pc:sldMk cId="3633296923" sldId="256"/>
            <ac:spMk id="9" creationId="{F900FAE6-D599-7DD1-4476-A7908F21DAEE}"/>
          </ac:spMkLst>
        </pc:spChg>
        <pc:spChg chg="add mod">
          <ac:chgData name="Vikas Shinde, Sonal" userId="ea277cba-0f9a-47b1-b55a-87258fc4246f" providerId="ADAL" clId="{38696EC3-4C24-4907-AADB-35FE6F6395FA}" dt="2023-10-06T07:31:53.387" v="459" actId="20577"/>
          <ac:spMkLst>
            <pc:docMk/>
            <pc:sldMk cId="3633296923" sldId="256"/>
            <ac:spMk id="11" creationId="{1FBBD5A3-AA15-46C5-DBE3-BA75B657E885}"/>
          </ac:spMkLst>
        </pc:spChg>
        <pc:spChg chg="add mod">
          <ac:chgData name="Vikas Shinde, Sonal" userId="ea277cba-0f9a-47b1-b55a-87258fc4246f" providerId="ADAL" clId="{38696EC3-4C24-4907-AADB-35FE6F6395FA}" dt="2023-10-06T06:58:21.425" v="278" actId="207"/>
          <ac:spMkLst>
            <pc:docMk/>
            <pc:sldMk cId="3633296923" sldId="256"/>
            <ac:spMk id="12" creationId="{D1E3FCE0-E19D-88BC-7F1B-F16BAEAF84A7}"/>
          </ac:spMkLst>
        </pc:spChg>
        <pc:spChg chg="add mod">
          <ac:chgData name="Vikas Shinde, Sonal" userId="ea277cba-0f9a-47b1-b55a-87258fc4246f" providerId="ADAL" clId="{38696EC3-4C24-4907-AADB-35FE6F6395FA}" dt="2023-10-06T06:59:20.587" v="282" actId="208"/>
          <ac:spMkLst>
            <pc:docMk/>
            <pc:sldMk cId="3633296923" sldId="256"/>
            <ac:spMk id="13" creationId="{F9F13D7D-808E-AB3A-E980-4AE43603AAD0}"/>
          </ac:spMkLst>
        </pc:spChg>
        <pc:spChg chg="add mod ord">
          <ac:chgData name="Vikas Shinde, Sonal" userId="ea277cba-0f9a-47b1-b55a-87258fc4246f" providerId="ADAL" clId="{38696EC3-4C24-4907-AADB-35FE6F6395FA}" dt="2023-10-06T06:55:41.548" v="254" actId="208"/>
          <ac:spMkLst>
            <pc:docMk/>
            <pc:sldMk cId="3633296923" sldId="256"/>
            <ac:spMk id="14" creationId="{50CD1405-75FF-76B1-41AF-0A334AC75DAB}"/>
          </ac:spMkLst>
        </pc:spChg>
        <pc:spChg chg="add">
          <ac:chgData name="Vikas Shinde, Sonal" userId="ea277cba-0f9a-47b1-b55a-87258fc4246f" providerId="ADAL" clId="{38696EC3-4C24-4907-AADB-35FE6F6395FA}" dt="2023-10-06T07:03:59.933" v="302" actId="11529"/>
          <ac:spMkLst>
            <pc:docMk/>
            <pc:sldMk cId="3633296923" sldId="256"/>
            <ac:spMk id="22" creationId="{1202B720-7074-174D-F6D8-0AD49FA971A4}"/>
          </ac:spMkLst>
        </pc:spChg>
        <pc:spChg chg="add mod">
          <ac:chgData name="Vikas Shinde, Sonal" userId="ea277cba-0f9a-47b1-b55a-87258fc4246f" providerId="ADAL" clId="{38696EC3-4C24-4907-AADB-35FE6F6395FA}" dt="2023-10-06T07:04:18.132" v="304" actId="1076"/>
          <ac:spMkLst>
            <pc:docMk/>
            <pc:sldMk cId="3633296923" sldId="256"/>
            <ac:spMk id="23" creationId="{C165AA64-E888-FF16-CB8D-0A3B690BC5AE}"/>
          </ac:spMkLst>
        </pc:spChg>
        <pc:spChg chg="add del">
          <ac:chgData name="Vikas Shinde, Sonal" userId="ea277cba-0f9a-47b1-b55a-87258fc4246f" providerId="ADAL" clId="{38696EC3-4C24-4907-AADB-35FE6F6395FA}" dt="2023-10-06T07:25:25.654" v="385"/>
          <ac:spMkLst>
            <pc:docMk/>
            <pc:sldMk cId="3633296923" sldId="256"/>
            <ac:spMk id="24" creationId="{9717A820-D2C6-C62C-6516-ABED108CECC9}"/>
          </ac:spMkLst>
        </pc:spChg>
        <pc:spChg chg="add del mod">
          <ac:chgData name="Vikas Shinde, Sonal" userId="ea277cba-0f9a-47b1-b55a-87258fc4246f" providerId="ADAL" clId="{38696EC3-4C24-4907-AADB-35FE6F6395FA}" dt="2023-10-06T07:26:07.783" v="397" actId="478"/>
          <ac:spMkLst>
            <pc:docMk/>
            <pc:sldMk cId="3633296923" sldId="256"/>
            <ac:spMk id="25" creationId="{33136100-BC5B-95B2-A4A6-152746408CE5}"/>
          </ac:spMkLst>
        </pc:spChg>
        <pc:spChg chg="add del">
          <ac:chgData name="Vikas Shinde, Sonal" userId="ea277cba-0f9a-47b1-b55a-87258fc4246f" providerId="ADAL" clId="{38696EC3-4C24-4907-AADB-35FE6F6395FA}" dt="2023-10-06T07:25:58.941" v="395"/>
          <ac:spMkLst>
            <pc:docMk/>
            <pc:sldMk cId="3633296923" sldId="256"/>
            <ac:spMk id="26" creationId="{4C5550BF-365E-57AE-C39C-1C5025ED38DB}"/>
          </ac:spMkLst>
        </pc:spChg>
        <pc:spChg chg="add del">
          <ac:chgData name="Vikas Shinde, Sonal" userId="ea277cba-0f9a-47b1-b55a-87258fc4246f" providerId="ADAL" clId="{38696EC3-4C24-4907-AADB-35FE6F6395FA}" dt="2023-10-06T07:27:02.405" v="413"/>
          <ac:spMkLst>
            <pc:docMk/>
            <pc:sldMk cId="3633296923" sldId="256"/>
            <ac:spMk id="27" creationId="{AC921876-3976-EB0C-D0FE-51DA468BE516}"/>
          </ac:spMkLst>
        </pc:spChg>
        <pc:spChg chg="add del mod">
          <ac:chgData name="Vikas Shinde, Sonal" userId="ea277cba-0f9a-47b1-b55a-87258fc4246f" providerId="ADAL" clId="{38696EC3-4C24-4907-AADB-35FE6F6395FA}" dt="2023-10-06T07:26:58.525" v="412" actId="21"/>
          <ac:spMkLst>
            <pc:docMk/>
            <pc:sldMk cId="3633296923" sldId="256"/>
            <ac:spMk id="28" creationId="{E92CF834-8280-5F50-411E-6E11DB312705}"/>
          </ac:spMkLst>
        </pc:spChg>
        <pc:spChg chg="add del">
          <ac:chgData name="Vikas Shinde, Sonal" userId="ea277cba-0f9a-47b1-b55a-87258fc4246f" providerId="ADAL" clId="{38696EC3-4C24-4907-AADB-35FE6F6395FA}" dt="2023-10-06T07:28:07.946" v="423"/>
          <ac:spMkLst>
            <pc:docMk/>
            <pc:sldMk cId="3633296923" sldId="256"/>
            <ac:spMk id="29" creationId="{17155F9D-A0ED-FE4A-FCC4-456CBB955E57}"/>
          </ac:spMkLst>
        </pc:spChg>
        <pc:graphicFrameChg chg="add mod modGraphic">
          <ac:chgData name="Vikas Shinde, Sonal" userId="ea277cba-0f9a-47b1-b55a-87258fc4246f" providerId="ADAL" clId="{38696EC3-4C24-4907-AADB-35FE6F6395FA}" dt="2023-10-06T06:44:06.763" v="130" actId="20577"/>
          <ac:graphicFrameMkLst>
            <pc:docMk/>
            <pc:sldMk cId="3633296923" sldId="256"/>
            <ac:graphicFrameMk id="10" creationId="{A310FF01-69E6-4D08-6CB4-BDCC575DF8A5}"/>
          </ac:graphicFrameMkLst>
        </pc:graphicFrameChg>
        <pc:cxnChg chg="add mod">
          <ac:chgData name="Vikas Shinde, Sonal" userId="ea277cba-0f9a-47b1-b55a-87258fc4246f" providerId="ADAL" clId="{38696EC3-4C24-4907-AADB-35FE6F6395FA}" dt="2023-10-06T07:02:33.458" v="296" actId="1076"/>
          <ac:cxnSpMkLst>
            <pc:docMk/>
            <pc:sldMk cId="3633296923" sldId="256"/>
            <ac:cxnSpMk id="16" creationId="{08A25A72-9416-6B08-1AC5-07BBF6F0FB1B}"/>
          </ac:cxnSpMkLst>
        </pc:cxnChg>
        <pc:cxnChg chg="add mod">
          <ac:chgData name="Vikas Shinde, Sonal" userId="ea277cba-0f9a-47b1-b55a-87258fc4246f" providerId="ADAL" clId="{38696EC3-4C24-4907-AADB-35FE6F6395FA}" dt="2023-10-06T07:01:21.365" v="292" actId="14100"/>
          <ac:cxnSpMkLst>
            <pc:docMk/>
            <pc:sldMk cId="3633296923" sldId="256"/>
            <ac:cxnSpMk id="19" creationId="{D5992AF8-9715-0432-91E5-2EC19C64F2DC}"/>
          </ac:cxnSpMkLst>
        </pc:cxnChg>
      </pc:sldChg>
    </pc:docChg>
  </pc:docChgLst>
  <pc:docChgLst>
    <pc:chgData name="Vikas Shinde, Sonal" userId="ea277cba-0f9a-47b1-b55a-87258fc4246f" providerId="ADAL" clId="{82715AFE-9A78-4EE7-9282-187333753B0C}"/>
    <pc:docChg chg="undo custSel addSld delSld modSld">
      <pc:chgData name="Vikas Shinde, Sonal" userId="ea277cba-0f9a-47b1-b55a-87258fc4246f" providerId="ADAL" clId="{82715AFE-9A78-4EE7-9282-187333753B0C}" dt="2023-11-03T06:26:27.526" v="1444" actId="20577"/>
      <pc:docMkLst>
        <pc:docMk/>
      </pc:docMkLst>
      <pc:sldChg chg="del">
        <pc:chgData name="Vikas Shinde, Sonal" userId="ea277cba-0f9a-47b1-b55a-87258fc4246f" providerId="ADAL" clId="{82715AFE-9A78-4EE7-9282-187333753B0C}" dt="2023-11-03T06:18:40.428" v="1234" actId="47"/>
        <pc:sldMkLst>
          <pc:docMk/>
          <pc:sldMk cId="3633296923" sldId="256"/>
        </pc:sldMkLst>
      </pc:sldChg>
      <pc:sldChg chg="addSp delSp modSp add mod">
        <pc:chgData name="Vikas Shinde, Sonal" userId="ea277cba-0f9a-47b1-b55a-87258fc4246f" providerId="ADAL" clId="{82715AFE-9A78-4EE7-9282-187333753B0C}" dt="2023-11-03T06:26:27.526" v="1444" actId="20577"/>
        <pc:sldMkLst>
          <pc:docMk/>
          <pc:sldMk cId="1306448269" sldId="257"/>
        </pc:sldMkLst>
        <pc:spChg chg="del">
          <ac:chgData name="Vikas Shinde, Sonal" userId="ea277cba-0f9a-47b1-b55a-87258fc4246f" providerId="ADAL" clId="{82715AFE-9A78-4EE7-9282-187333753B0C}" dt="2023-11-03T06:10:32.767" v="952" actId="478"/>
          <ac:spMkLst>
            <pc:docMk/>
            <pc:sldMk cId="1306448269" sldId="257"/>
            <ac:spMk id="2" creationId="{84E32FDC-5D48-335A-EF3C-93CAB7366A34}"/>
          </ac:spMkLst>
        </pc:spChg>
        <pc:spChg chg="del">
          <ac:chgData name="Vikas Shinde, Sonal" userId="ea277cba-0f9a-47b1-b55a-87258fc4246f" providerId="ADAL" clId="{82715AFE-9A78-4EE7-9282-187333753B0C}" dt="2023-11-03T06:10:32.767" v="952" actId="478"/>
          <ac:spMkLst>
            <pc:docMk/>
            <pc:sldMk cId="1306448269" sldId="257"/>
            <ac:spMk id="3" creationId="{A595F392-C95A-0AF0-9922-C078742C901F}"/>
          </ac:spMkLst>
        </pc:spChg>
        <pc:spChg chg="del">
          <ac:chgData name="Vikas Shinde, Sonal" userId="ea277cba-0f9a-47b1-b55a-87258fc4246f" providerId="ADAL" clId="{82715AFE-9A78-4EE7-9282-187333753B0C}" dt="2023-11-03T06:10:32.767" v="952" actId="478"/>
          <ac:spMkLst>
            <pc:docMk/>
            <pc:sldMk cId="1306448269" sldId="257"/>
            <ac:spMk id="4" creationId="{C22150A7-B746-AF23-5BCF-4831E11BCC74}"/>
          </ac:spMkLst>
        </pc:spChg>
        <pc:spChg chg="del">
          <ac:chgData name="Vikas Shinde, Sonal" userId="ea277cba-0f9a-47b1-b55a-87258fc4246f" providerId="ADAL" clId="{82715AFE-9A78-4EE7-9282-187333753B0C}" dt="2023-11-03T06:10:32.767" v="952" actId="478"/>
          <ac:spMkLst>
            <pc:docMk/>
            <pc:sldMk cId="1306448269" sldId="257"/>
            <ac:spMk id="5" creationId="{65986591-A45B-893F-853C-225BDCCF2CFF}"/>
          </ac:spMkLst>
        </pc:spChg>
        <pc:spChg chg="mod">
          <ac:chgData name="Vikas Shinde, Sonal" userId="ea277cba-0f9a-47b1-b55a-87258fc4246f" providerId="ADAL" clId="{82715AFE-9A78-4EE7-9282-187333753B0C}" dt="2023-11-03T06:22:36.270" v="1413" actId="20577"/>
          <ac:spMkLst>
            <pc:docMk/>
            <pc:sldMk cId="1306448269" sldId="257"/>
            <ac:spMk id="6" creationId="{BC44B01E-C18A-6C25-DEE4-F678DC54164D}"/>
          </ac:spMkLst>
        </pc:spChg>
        <pc:spChg chg="del mod">
          <ac:chgData name="Vikas Shinde, Sonal" userId="ea277cba-0f9a-47b1-b55a-87258fc4246f" providerId="ADAL" clId="{82715AFE-9A78-4EE7-9282-187333753B0C}" dt="2023-11-03T06:10:07.292" v="949" actId="478"/>
          <ac:spMkLst>
            <pc:docMk/>
            <pc:sldMk cId="1306448269" sldId="257"/>
            <ac:spMk id="7" creationId="{EF23FA7C-D978-6AFD-2E9C-C6FC0ECC13E0}"/>
          </ac:spMkLst>
        </pc:spChg>
        <pc:spChg chg="del">
          <ac:chgData name="Vikas Shinde, Sonal" userId="ea277cba-0f9a-47b1-b55a-87258fc4246f" providerId="ADAL" clId="{82715AFE-9A78-4EE7-9282-187333753B0C}" dt="2023-11-03T06:10:32.767" v="952" actId="478"/>
          <ac:spMkLst>
            <pc:docMk/>
            <pc:sldMk cId="1306448269" sldId="257"/>
            <ac:spMk id="8" creationId="{E7D9FE6B-688B-197F-E4CB-C2514B23437D}"/>
          </ac:spMkLst>
        </pc:spChg>
        <pc:spChg chg="add del mod">
          <ac:chgData name="Vikas Shinde, Sonal" userId="ea277cba-0f9a-47b1-b55a-87258fc4246f" providerId="ADAL" clId="{82715AFE-9A78-4EE7-9282-187333753B0C}" dt="2023-11-03T06:26:27.526" v="1444" actId="20577"/>
          <ac:spMkLst>
            <pc:docMk/>
            <pc:sldMk cId="1306448269" sldId="257"/>
            <ac:spMk id="9" creationId="{F900FAE6-D599-7DD1-4476-A7908F21DAEE}"/>
          </ac:spMkLst>
        </pc:spChg>
        <pc:spChg chg="del">
          <ac:chgData name="Vikas Shinde, Sonal" userId="ea277cba-0f9a-47b1-b55a-87258fc4246f" providerId="ADAL" clId="{82715AFE-9A78-4EE7-9282-187333753B0C}" dt="2023-11-03T06:10:32.767" v="952" actId="478"/>
          <ac:spMkLst>
            <pc:docMk/>
            <pc:sldMk cId="1306448269" sldId="257"/>
            <ac:spMk id="11" creationId="{1FBBD5A3-AA15-46C5-DBE3-BA75B657E885}"/>
          </ac:spMkLst>
        </pc:spChg>
        <pc:spChg chg="del">
          <ac:chgData name="Vikas Shinde, Sonal" userId="ea277cba-0f9a-47b1-b55a-87258fc4246f" providerId="ADAL" clId="{82715AFE-9A78-4EE7-9282-187333753B0C}" dt="2023-11-03T06:10:32.767" v="952" actId="478"/>
          <ac:spMkLst>
            <pc:docMk/>
            <pc:sldMk cId="1306448269" sldId="257"/>
            <ac:spMk id="12" creationId="{D1E3FCE0-E19D-88BC-7F1B-F16BAEAF84A7}"/>
          </ac:spMkLst>
        </pc:spChg>
        <pc:spChg chg="del">
          <ac:chgData name="Vikas Shinde, Sonal" userId="ea277cba-0f9a-47b1-b55a-87258fc4246f" providerId="ADAL" clId="{82715AFE-9A78-4EE7-9282-187333753B0C}" dt="2023-11-03T06:10:36.564" v="953" actId="478"/>
          <ac:spMkLst>
            <pc:docMk/>
            <pc:sldMk cId="1306448269" sldId="257"/>
            <ac:spMk id="13" creationId="{F9F13D7D-808E-AB3A-E980-4AE43603AAD0}"/>
          </ac:spMkLst>
        </pc:spChg>
        <pc:spChg chg="del">
          <ac:chgData name="Vikas Shinde, Sonal" userId="ea277cba-0f9a-47b1-b55a-87258fc4246f" providerId="ADAL" clId="{82715AFE-9A78-4EE7-9282-187333753B0C}" dt="2023-11-03T06:09:59.002" v="947" actId="478"/>
          <ac:spMkLst>
            <pc:docMk/>
            <pc:sldMk cId="1306448269" sldId="257"/>
            <ac:spMk id="14" creationId="{50CD1405-75FF-76B1-41AF-0A334AC75DAB}"/>
          </ac:spMkLst>
        </pc:spChg>
        <pc:spChg chg="add del mod">
          <ac:chgData name="Vikas Shinde, Sonal" userId="ea277cba-0f9a-47b1-b55a-87258fc4246f" providerId="ADAL" clId="{82715AFE-9A78-4EE7-9282-187333753B0C}" dt="2023-11-03T06:10:15.289" v="951" actId="478"/>
          <ac:spMkLst>
            <pc:docMk/>
            <pc:sldMk cId="1306448269" sldId="257"/>
            <ac:spMk id="20" creationId="{7C3AE237-C200-82D4-9750-8994E84351E8}"/>
          </ac:spMkLst>
        </pc:spChg>
        <pc:spChg chg="add mod">
          <ac:chgData name="Vikas Shinde, Sonal" userId="ea277cba-0f9a-47b1-b55a-87258fc4246f" providerId="ADAL" clId="{82715AFE-9A78-4EE7-9282-187333753B0C}" dt="2023-11-03T06:23:15.050" v="1415" actId="20577"/>
          <ac:spMkLst>
            <pc:docMk/>
            <pc:sldMk cId="1306448269" sldId="257"/>
            <ac:spMk id="21" creationId="{91BB5B52-E83D-1699-16A8-1CAF506531CC}"/>
          </ac:spMkLst>
        </pc:spChg>
        <pc:spChg chg="del">
          <ac:chgData name="Vikas Shinde, Sonal" userId="ea277cba-0f9a-47b1-b55a-87258fc4246f" providerId="ADAL" clId="{82715AFE-9A78-4EE7-9282-187333753B0C}" dt="2023-11-03T06:10:32.767" v="952" actId="478"/>
          <ac:spMkLst>
            <pc:docMk/>
            <pc:sldMk cId="1306448269" sldId="257"/>
            <ac:spMk id="22" creationId="{1202B720-7074-174D-F6D8-0AD49FA971A4}"/>
          </ac:spMkLst>
        </pc:spChg>
        <pc:spChg chg="del">
          <ac:chgData name="Vikas Shinde, Sonal" userId="ea277cba-0f9a-47b1-b55a-87258fc4246f" providerId="ADAL" clId="{82715AFE-9A78-4EE7-9282-187333753B0C}" dt="2023-11-03T06:10:32.767" v="952" actId="478"/>
          <ac:spMkLst>
            <pc:docMk/>
            <pc:sldMk cId="1306448269" sldId="257"/>
            <ac:spMk id="23" creationId="{C165AA64-E888-FF16-CB8D-0A3B690BC5AE}"/>
          </ac:spMkLst>
        </pc:spChg>
        <pc:spChg chg="add mod">
          <ac:chgData name="Vikas Shinde, Sonal" userId="ea277cba-0f9a-47b1-b55a-87258fc4246f" providerId="ADAL" clId="{82715AFE-9A78-4EE7-9282-187333753B0C}" dt="2023-11-03T06:15:02.966" v="1207" actId="1076"/>
          <ac:spMkLst>
            <pc:docMk/>
            <pc:sldMk cId="1306448269" sldId="257"/>
            <ac:spMk id="24" creationId="{D988B13D-4997-6DFF-0082-94204607CAA3}"/>
          </ac:spMkLst>
        </pc:spChg>
        <pc:spChg chg="add mod">
          <ac:chgData name="Vikas Shinde, Sonal" userId="ea277cba-0f9a-47b1-b55a-87258fc4246f" providerId="ADAL" clId="{82715AFE-9A78-4EE7-9282-187333753B0C}" dt="2023-11-03T06:17:54.806" v="1232" actId="20577"/>
          <ac:spMkLst>
            <pc:docMk/>
            <pc:sldMk cId="1306448269" sldId="257"/>
            <ac:spMk id="32" creationId="{30A87571-6F6D-B587-CE86-82D2D33D5639}"/>
          </ac:spMkLst>
        </pc:spChg>
        <pc:graphicFrameChg chg="del mod">
          <ac:chgData name="Vikas Shinde, Sonal" userId="ea277cba-0f9a-47b1-b55a-87258fc4246f" providerId="ADAL" clId="{82715AFE-9A78-4EE7-9282-187333753B0C}" dt="2023-11-03T06:09:56.715" v="946" actId="478"/>
          <ac:graphicFrameMkLst>
            <pc:docMk/>
            <pc:sldMk cId="1306448269" sldId="257"/>
            <ac:graphicFrameMk id="10" creationId="{A310FF01-69E6-4D08-6CB4-BDCC575DF8A5}"/>
          </ac:graphicFrameMkLst>
        </pc:graphicFrameChg>
        <pc:picChg chg="add mod">
          <ac:chgData name="Vikas Shinde, Sonal" userId="ea277cba-0f9a-47b1-b55a-87258fc4246f" providerId="ADAL" clId="{82715AFE-9A78-4EE7-9282-187333753B0C}" dt="2023-11-03T06:11:07.559" v="959" actId="1076"/>
          <ac:picMkLst>
            <pc:docMk/>
            <pc:sldMk cId="1306448269" sldId="257"/>
            <ac:picMk id="1026" creationId="{C8EC5143-9925-8E23-1B42-7DDB630EDCA5}"/>
          </ac:picMkLst>
        </pc:picChg>
        <pc:picChg chg="add mod">
          <ac:chgData name="Vikas Shinde, Sonal" userId="ea277cba-0f9a-47b1-b55a-87258fc4246f" providerId="ADAL" clId="{82715AFE-9A78-4EE7-9282-187333753B0C}" dt="2023-11-03T06:16:58.815" v="1219" actId="1076"/>
          <ac:picMkLst>
            <pc:docMk/>
            <pc:sldMk cId="1306448269" sldId="257"/>
            <ac:picMk id="1028" creationId="{5401D7DE-025F-D7EE-28D6-880A7DBE6AF5}"/>
          </ac:picMkLst>
        </pc:picChg>
        <pc:cxnChg chg="del">
          <ac:chgData name="Vikas Shinde, Sonal" userId="ea277cba-0f9a-47b1-b55a-87258fc4246f" providerId="ADAL" clId="{82715AFE-9A78-4EE7-9282-187333753B0C}" dt="2023-11-03T06:10:36.564" v="953" actId="478"/>
          <ac:cxnSpMkLst>
            <pc:docMk/>
            <pc:sldMk cId="1306448269" sldId="257"/>
            <ac:cxnSpMk id="16" creationId="{08A25A72-9416-6B08-1AC5-07BBF6F0FB1B}"/>
          </ac:cxnSpMkLst>
        </pc:cxnChg>
        <pc:cxnChg chg="del">
          <ac:chgData name="Vikas Shinde, Sonal" userId="ea277cba-0f9a-47b1-b55a-87258fc4246f" providerId="ADAL" clId="{82715AFE-9A78-4EE7-9282-187333753B0C}" dt="2023-11-03T06:10:36.564" v="953" actId="478"/>
          <ac:cxnSpMkLst>
            <pc:docMk/>
            <pc:sldMk cId="1306448269" sldId="257"/>
            <ac:cxnSpMk id="19" creationId="{D5992AF8-9715-0432-91E5-2EC19C64F2DC}"/>
          </ac:cxnSpMkLst>
        </pc:cxnChg>
        <pc:cxnChg chg="add">
          <ac:chgData name="Vikas Shinde, Sonal" userId="ea277cba-0f9a-47b1-b55a-87258fc4246f" providerId="ADAL" clId="{82715AFE-9A78-4EE7-9282-187333753B0C}" dt="2023-11-03T06:15:28.089" v="1208" actId="11529"/>
          <ac:cxnSpMkLst>
            <pc:docMk/>
            <pc:sldMk cId="1306448269" sldId="257"/>
            <ac:cxnSpMk id="26" creationId="{8E707562-4899-27E8-1F78-38B86B1F32F0}"/>
          </ac:cxnSpMkLst>
        </pc:cxnChg>
        <pc:cxnChg chg="add del mod">
          <ac:chgData name="Vikas Shinde, Sonal" userId="ea277cba-0f9a-47b1-b55a-87258fc4246f" providerId="ADAL" clId="{82715AFE-9A78-4EE7-9282-187333753B0C}" dt="2023-11-03T06:16:17.711" v="1216" actId="478"/>
          <ac:cxnSpMkLst>
            <pc:docMk/>
            <pc:sldMk cId="1306448269" sldId="257"/>
            <ac:cxnSpMk id="27" creationId="{A961D538-7881-21A8-4D23-9140F0E1D7A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CCCD-51F3-C83E-1778-725DE91A85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D7E823-C574-7193-544E-50D3BC15E5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3793A-1277-5AEB-77ED-1C55C97F1C24}"/>
              </a:ext>
            </a:extLst>
          </p:cNvPr>
          <p:cNvSpPr>
            <a:spLocks noGrp="1"/>
          </p:cNvSpPr>
          <p:nvPr>
            <p:ph type="dt" sz="half" idx="10"/>
          </p:nvPr>
        </p:nvSpPr>
        <p:spPr/>
        <p:txBody>
          <a:bodyPr/>
          <a:lstStyle/>
          <a:p>
            <a:fld id="{7BB14C6A-7040-42C2-8366-1178D52D5664}" type="datetimeFigureOut">
              <a:rPr lang="en-US" smtClean="0"/>
              <a:t>11/3/2023</a:t>
            </a:fld>
            <a:endParaRPr lang="en-US"/>
          </a:p>
        </p:txBody>
      </p:sp>
      <p:sp>
        <p:nvSpPr>
          <p:cNvPr id="5" name="Footer Placeholder 4">
            <a:extLst>
              <a:ext uri="{FF2B5EF4-FFF2-40B4-BE49-F238E27FC236}">
                <a16:creationId xmlns:a16="http://schemas.microsoft.com/office/drawing/2014/main" id="{2BA49078-A643-7487-E37D-682B38E9D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F039D-8DC4-51A4-F044-A8AEE5E85699}"/>
              </a:ext>
            </a:extLst>
          </p:cNvPr>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402203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26AB-786E-7F19-358F-2502BDC67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411F58-A650-F8EF-F43D-8C04456852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4D1B3-8E0E-7FA5-47FE-BADC0123F9BF}"/>
              </a:ext>
            </a:extLst>
          </p:cNvPr>
          <p:cNvSpPr>
            <a:spLocks noGrp="1"/>
          </p:cNvSpPr>
          <p:nvPr>
            <p:ph type="dt" sz="half" idx="10"/>
          </p:nvPr>
        </p:nvSpPr>
        <p:spPr/>
        <p:txBody>
          <a:bodyPr/>
          <a:lstStyle/>
          <a:p>
            <a:fld id="{7BB14C6A-7040-42C2-8366-1178D52D5664}" type="datetimeFigureOut">
              <a:rPr lang="en-US" smtClean="0"/>
              <a:t>11/3/2023</a:t>
            </a:fld>
            <a:endParaRPr lang="en-US"/>
          </a:p>
        </p:txBody>
      </p:sp>
      <p:sp>
        <p:nvSpPr>
          <p:cNvPr id="5" name="Footer Placeholder 4">
            <a:extLst>
              <a:ext uri="{FF2B5EF4-FFF2-40B4-BE49-F238E27FC236}">
                <a16:creationId xmlns:a16="http://schemas.microsoft.com/office/drawing/2014/main" id="{7ADA28F1-73FE-54BC-FF65-FA5915122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2B6F8-AC49-5D2F-8FFA-9E2FF57A2728}"/>
              </a:ext>
            </a:extLst>
          </p:cNvPr>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4285460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C806DF-3B2D-3D17-7EAA-F64883664A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EDF5B-21CA-4240-14C9-F75C1E4F01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9548E-32F7-734E-04D0-35CB075BBE36}"/>
              </a:ext>
            </a:extLst>
          </p:cNvPr>
          <p:cNvSpPr>
            <a:spLocks noGrp="1"/>
          </p:cNvSpPr>
          <p:nvPr>
            <p:ph type="dt" sz="half" idx="10"/>
          </p:nvPr>
        </p:nvSpPr>
        <p:spPr/>
        <p:txBody>
          <a:bodyPr/>
          <a:lstStyle/>
          <a:p>
            <a:fld id="{7BB14C6A-7040-42C2-8366-1178D52D5664}" type="datetimeFigureOut">
              <a:rPr lang="en-US" smtClean="0"/>
              <a:t>11/3/2023</a:t>
            </a:fld>
            <a:endParaRPr lang="en-US"/>
          </a:p>
        </p:txBody>
      </p:sp>
      <p:sp>
        <p:nvSpPr>
          <p:cNvPr id="5" name="Footer Placeholder 4">
            <a:extLst>
              <a:ext uri="{FF2B5EF4-FFF2-40B4-BE49-F238E27FC236}">
                <a16:creationId xmlns:a16="http://schemas.microsoft.com/office/drawing/2014/main" id="{392F3B54-5861-15EF-CE00-26F41E1E9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5450B-1489-10E6-6D17-F1159AD5D3BA}"/>
              </a:ext>
            </a:extLst>
          </p:cNvPr>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202684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DEE0-12D6-94BE-4EBC-79977774C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EB1453-84FD-A36E-1B29-0FB3B021B9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6AF80-79DA-F676-A3AB-35318F2280DB}"/>
              </a:ext>
            </a:extLst>
          </p:cNvPr>
          <p:cNvSpPr>
            <a:spLocks noGrp="1"/>
          </p:cNvSpPr>
          <p:nvPr>
            <p:ph type="dt" sz="half" idx="10"/>
          </p:nvPr>
        </p:nvSpPr>
        <p:spPr/>
        <p:txBody>
          <a:bodyPr/>
          <a:lstStyle/>
          <a:p>
            <a:fld id="{7BB14C6A-7040-42C2-8366-1178D52D5664}" type="datetimeFigureOut">
              <a:rPr lang="en-US" smtClean="0"/>
              <a:t>11/3/2023</a:t>
            </a:fld>
            <a:endParaRPr lang="en-US"/>
          </a:p>
        </p:txBody>
      </p:sp>
      <p:sp>
        <p:nvSpPr>
          <p:cNvPr id="5" name="Footer Placeholder 4">
            <a:extLst>
              <a:ext uri="{FF2B5EF4-FFF2-40B4-BE49-F238E27FC236}">
                <a16:creationId xmlns:a16="http://schemas.microsoft.com/office/drawing/2014/main" id="{D1A616C5-9E98-7A1A-3BC7-75E0D7424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E2CC2-A612-9348-ECDF-85765B8C45D0}"/>
              </a:ext>
            </a:extLst>
          </p:cNvPr>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4278816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DB20-21CD-82AA-9F5F-034D0C32AD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E8031E-BBE2-B9ED-8653-B361717F79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958CC0-E05A-CC39-3F05-EDEB4A5475CD}"/>
              </a:ext>
            </a:extLst>
          </p:cNvPr>
          <p:cNvSpPr>
            <a:spLocks noGrp="1"/>
          </p:cNvSpPr>
          <p:nvPr>
            <p:ph type="dt" sz="half" idx="10"/>
          </p:nvPr>
        </p:nvSpPr>
        <p:spPr/>
        <p:txBody>
          <a:bodyPr/>
          <a:lstStyle/>
          <a:p>
            <a:fld id="{7BB14C6A-7040-42C2-8366-1178D52D5664}" type="datetimeFigureOut">
              <a:rPr lang="en-US" smtClean="0"/>
              <a:t>11/3/2023</a:t>
            </a:fld>
            <a:endParaRPr lang="en-US"/>
          </a:p>
        </p:txBody>
      </p:sp>
      <p:sp>
        <p:nvSpPr>
          <p:cNvPr id="5" name="Footer Placeholder 4">
            <a:extLst>
              <a:ext uri="{FF2B5EF4-FFF2-40B4-BE49-F238E27FC236}">
                <a16:creationId xmlns:a16="http://schemas.microsoft.com/office/drawing/2014/main" id="{42E8AF83-DD3B-AF84-A203-CC0F600AF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5484F-0571-70C9-CAA1-B0835B4C72E4}"/>
              </a:ext>
            </a:extLst>
          </p:cNvPr>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27321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0F65-79B4-3309-9FE5-AB6F93B7BA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4ABCE-9342-4481-045E-B63F1DAAF0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CE9D1B-E4B0-34CD-6713-3583C42B90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B50728-6E99-53A8-FAD0-6FAEE2D06479}"/>
              </a:ext>
            </a:extLst>
          </p:cNvPr>
          <p:cNvSpPr>
            <a:spLocks noGrp="1"/>
          </p:cNvSpPr>
          <p:nvPr>
            <p:ph type="dt" sz="half" idx="10"/>
          </p:nvPr>
        </p:nvSpPr>
        <p:spPr/>
        <p:txBody>
          <a:bodyPr/>
          <a:lstStyle/>
          <a:p>
            <a:fld id="{7BB14C6A-7040-42C2-8366-1178D52D5664}" type="datetimeFigureOut">
              <a:rPr lang="en-US" smtClean="0"/>
              <a:t>11/3/2023</a:t>
            </a:fld>
            <a:endParaRPr lang="en-US"/>
          </a:p>
        </p:txBody>
      </p:sp>
      <p:sp>
        <p:nvSpPr>
          <p:cNvPr id="6" name="Footer Placeholder 5">
            <a:extLst>
              <a:ext uri="{FF2B5EF4-FFF2-40B4-BE49-F238E27FC236}">
                <a16:creationId xmlns:a16="http://schemas.microsoft.com/office/drawing/2014/main" id="{1BEB9A8C-09B9-748F-C96C-439A05F046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C4599-B81D-F331-30B2-499F79173605}"/>
              </a:ext>
            </a:extLst>
          </p:cNvPr>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3849410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B42A-428A-0775-5ED7-539BCCD6FE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8A5FEA-E172-9B07-7874-FE66BED6BE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BE870-13B5-A92D-B6AA-9512E9E907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33EB4F-BF57-343D-5D5D-2EA3C5F64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6E9B58-41FC-4A3F-02EB-273652C35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1A2829-E5B3-EB52-3FD2-A15B268BD3C2}"/>
              </a:ext>
            </a:extLst>
          </p:cNvPr>
          <p:cNvSpPr>
            <a:spLocks noGrp="1"/>
          </p:cNvSpPr>
          <p:nvPr>
            <p:ph type="dt" sz="half" idx="10"/>
          </p:nvPr>
        </p:nvSpPr>
        <p:spPr/>
        <p:txBody>
          <a:bodyPr/>
          <a:lstStyle/>
          <a:p>
            <a:fld id="{7BB14C6A-7040-42C2-8366-1178D52D5664}" type="datetimeFigureOut">
              <a:rPr lang="en-US" smtClean="0"/>
              <a:t>11/3/2023</a:t>
            </a:fld>
            <a:endParaRPr lang="en-US"/>
          </a:p>
        </p:txBody>
      </p:sp>
      <p:sp>
        <p:nvSpPr>
          <p:cNvPr id="8" name="Footer Placeholder 7">
            <a:extLst>
              <a:ext uri="{FF2B5EF4-FFF2-40B4-BE49-F238E27FC236}">
                <a16:creationId xmlns:a16="http://schemas.microsoft.com/office/drawing/2014/main" id="{3CF649B8-8DD4-CACA-84A9-0CFBA88D04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FD45C6-74CF-A4CC-1F94-5045BF7B6F08}"/>
              </a:ext>
            </a:extLst>
          </p:cNvPr>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102821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C432-468F-28C3-13C4-44D8C07244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A53A50-6F39-58DF-3A9D-DCB838BCB96F}"/>
              </a:ext>
            </a:extLst>
          </p:cNvPr>
          <p:cNvSpPr>
            <a:spLocks noGrp="1"/>
          </p:cNvSpPr>
          <p:nvPr>
            <p:ph type="dt" sz="half" idx="10"/>
          </p:nvPr>
        </p:nvSpPr>
        <p:spPr/>
        <p:txBody>
          <a:bodyPr/>
          <a:lstStyle/>
          <a:p>
            <a:fld id="{7BB14C6A-7040-42C2-8366-1178D52D5664}" type="datetimeFigureOut">
              <a:rPr lang="en-US" smtClean="0"/>
              <a:t>11/3/2023</a:t>
            </a:fld>
            <a:endParaRPr lang="en-US"/>
          </a:p>
        </p:txBody>
      </p:sp>
      <p:sp>
        <p:nvSpPr>
          <p:cNvPr id="4" name="Footer Placeholder 3">
            <a:extLst>
              <a:ext uri="{FF2B5EF4-FFF2-40B4-BE49-F238E27FC236}">
                <a16:creationId xmlns:a16="http://schemas.microsoft.com/office/drawing/2014/main" id="{2D3AD814-FB7C-84C7-5A3D-D9676EF432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2FC688-C1BD-0A33-3789-7854E250C05E}"/>
              </a:ext>
            </a:extLst>
          </p:cNvPr>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394112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C998FE-5A5D-FC81-94DA-4BEE3EE42133}"/>
              </a:ext>
            </a:extLst>
          </p:cNvPr>
          <p:cNvSpPr>
            <a:spLocks noGrp="1"/>
          </p:cNvSpPr>
          <p:nvPr>
            <p:ph type="dt" sz="half" idx="10"/>
          </p:nvPr>
        </p:nvSpPr>
        <p:spPr/>
        <p:txBody>
          <a:bodyPr/>
          <a:lstStyle/>
          <a:p>
            <a:fld id="{7BB14C6A-7040-42C2-8366-1178D52D5664}" type="datetimeFigureOut">
              <a:rPr lang="en-US" smtClean="0"/>
              <a:t>11/3/2023</a:t>
            </a:fld>
            <a:endParaRPr lang="en-US"/>
          </a:p>
        </p:txBody>
      </p:sp>
      <p:sp>
        <p:nvSpPr>
          <p:cNvPr id="3" name="Footer Placeholder 2">
            <a:extLst>
              <a:ext uri="{FF2B5EF4-FFF2-40B4-BE49-F238E27FC236}">
                <a16:creationId xmlns:a16="http://schemas.microsoft.com/office/drawing/2014/main" id="{2BD5DF1A-AD2C-EB37-6C4C-0CD44BBB52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CFBE68-3D97-906A-BDA0-8A465B4CBCBB}"/>
              </a:ext>
            </a:extLst>
          </p:cNvPr>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113381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A527-7749-91E8-EAF5-18FFB3030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15EB3-F60E-95B1-7EAF-2AC8227632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B6A948-D446-7B34-739A-D91B561D5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65CE42-94CE-3CFF-BDC5-BFFFA956AA21}"/>
              </a:ext>
            </a:extLst>
          </p:cNvPr>
          <p:cNvSpPr>
            <a:spLocks noGrp="1"/>
          </p:cNvSpPr>
          <p:nvPr>
            <p:ph type="dt" sz="half" idx="10"/>
          </p:nvPr>
        </p:nvSpPr>
        <p:spPr/>
        <p:txBody>
          <a:bodyPr/>
          <a:lstStyle/>
          <a:p>
            <a:fld id="{7BB14C6A-7040-42C2-8366-1178D52D5664}" type="datetimeFigureOut">
              <a:rPr lang="en-US" smtClean="0"/>
              <a:t>11/3/2023</a:t>
            </a:fld>
            <a:endParaRPr lang="en-US"/>
          </a:p>
        </p:txBody>
      </p:sp>
      <p:sp>
        <p:nvSpPr>
          <p:cNvPr id="6" name="Footer Placeholder 5">
            <a:extLst>
              <a:ext uri="{FF2B5EF4-FFF2-40B4-BE49-F238E27FC236}">
                <a16:creationId xmlns:a16="http://schemas.microsoft.com/office/drawing/2014/main" id="{75EB410D-19A9-F134-5357-4875E6569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EFDF6-8197-5625-795C-6DBB88D803EA}"/>
              </a:ext>
            </a:extLst>
          </p:cNvPr>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575348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6814-329D-F004-BBB7-BFD0147826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6FDF7C-C861-73D0-1C42-846BD64DC3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792BC1-655F-C22C-E075-B818292B9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4E7A7F-8405-0819-4FDC-D6528BDE7364}"/>
              </a:ext>
            </a:extLst>
          </p:cNvPr>
          <p:cNvSpPr>
            <a:spLocks noGrp="1"/>
          </p:cNvSpPr>
          <p:nvPr>
            <p:ph type="dt" sz="half" idx="10"/>
          </p:nvPr>
        </p:nvSpPr>
        <p:spPr/>
        <p:txBody>
          <a:bodyPr/>
          <a:lstStyle/>
          <a:p>
            <a:fld id="{7BB14C6A-7040-42C2-8366-1178D52D5664}" type="datetimeFigureOut">
              <a:rPr lang="en-US" smtClean="0"/>
              <a:t>11/3/2023</a:t>
            </a:fld>
            <a:endParaRPr lang="en-US"/>
          </a:p>
        </p:txBody>
      </p:sp>
      <p:sp>
        <p:nvSpPr>
          <p:cNvPr id="6" name="Footer Placeholder 5">
            <a:extLst>
              <a:ext uri="{FF2B5EF4-FFF2-40B4-BE49-F238E27FC236}">
                <a16:creationId xmlns:a16="http://schemas.microsoft.com/office/drawing/2014/main" id="{72B4E69A-1FFF-EFE0-876C-3DB2083BC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C806F-340B-9573-D879-7B1580C09A28}"/>
              </a:ext>
            </a:extLst>
          </p:cNvPr>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48457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39DF7D-0ABE-8605-DE1F-1F46A4829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FB983-10F2-9594-625E-2663306A2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B37033-0F93-D5FA-6FDA-736B1BF04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14C6A-7040-42C2-8366-1178D52D5664}" type="datetimeFigureOut">
              <a:rPr lang="en-US" smtClean="0"/>
              <a:t>11/3/2023</a:t>
            </a:fld>
            <a:endParaRPr lang="en-US"/>
          </a:p>
        </p:txBody>
      </p:sp>
      <p:sp>
        <p:nvSpPr>
          <p:cNvPr id="5" name="Footer Placeholder 4">
            <a:extLst>
              <a:ext uri="{FF2B5EF4-FFF2-40B4-BE49-F238E27FC236}">
                <a16:creationId xmlns:a16="http://schemas.microsoft.com/office/drawing/2014/main" id="{BF7BB673-91BA-3385-85AD-80CA29B2E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479D52-ABD1-EF22-565D-CB79F8E7F0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71ACA-69C8-42DD-84C4-46C4624B60B2}" type="slidenum">
              <a:rPr lang="en-US" smtClean="0"/>
              <a:t>‹#›</a:t>
            </a:fld>
            <a:endParaRPr lang="en-US"/>
          </a:p>
        </p:txBody>
      </p:sp>
    </p:spTree>
    <p:extLst>
      <p:ext uri="{BB962C8B-B14F-4D97-AF65-F5344CB8AC3E}">
        <p14:creationId xmlns:p14="http://schemas.microsoft.com/office/powerpoint/2010/main" val="974435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7" name="Rectangle 12">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8" name="Rectangle 14">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BC44B01E-C18A-6C25-DEE4-F678DC54164D}"/>
              </a:ext>
            </a:extLst>
          </p:cNvPr>
          <p:cNvSpPr>
            <a:spLocks noGrp="1"/>
          </p:cNvSpPr>
          <p:nvPr>
            <p:ph type="title"/>
          </p:nvPr>
        </p:nvSpPr>
        <p:spPr>
          <a:xfrm>
            <a:off x="55881" y="34316"/>
            <a:ext cx="3993182" cy="6857999"/>
          </a:xfrm>
        </p:spPr>
        <p:txBody>
          <a:bodyPr anchor="t">
            <a:normAutofit/>
          </a:bodyPr>
          <a:lstStyle/>
          <a:p>
            <a:pPr algn="just"/>
            <a:br>
              <a:rPr lang="en-IN" sz="1600" b="1" dirty="0">
                <a:solidFill>
                  <a:srgbClr val="FFFFFF"/>
                </a:solidFill>
              </a:rPr>
            </a:br>
            <a:r>
              <a:rPr lang="en-IN" sz="1600" b="1" dirty="0">
                <a:solidFill>
                  <a:srgbClr val="FFFFFF"/>
                </a:solidFill>
              </a:rPr>
              <a:t>Challenges:</a:t>
            </a:r>
            <a:br>
              <a:rPr lang="en-IN" sz="900" dirty="0">
                <a:solidFill>
                  <a:srgbClr val="FFFFFF"/>
                </a:solidFill>
              </a:rPr>
            </a:br>
            <a:r>
              <a:rPr lang="en-US" sz="900" b="1" dirty="0">
                <a:latin typeface="Söhne"/>
              </a:rPr>
              <a:t>Complexity of Architectural Diagrams: </a:t>
            </a:r>
            <a:r>
              <a:rPr lang="en-US" sz="900" dirty="0">
                <a:latin typeface="Söhne"/>
              </a:rPr>
              <a:t>Architectural diagrams can be highly complex, with numerous components, connections, and dependencies. It can be challenging for generative AI to capture the intricacies of these systems accurately and comprehensively through text descriptions alone.</a:t>
            </a:r>
            <a:br>
              <a:rPr lang="en-US" sz="900" dirty="0">
                <a:latin typeface="Söhne"/>
              </a:rPr>
            </a:br>
            <a:br>
              <a:rPr lang="en-US" sz="900" dirty="0">
                <a:latin typeface="Söhne"/>
              </a:rPr>
            </a:br>
            <a:r>
              <a:rPr lang="en-US" sz="900" b="1" dirty="0">
                <a:latin typeface="Söhne"/>
              </a:rPr>
              <a:t>Ambiguity and Subjectivity: </a:t>
            </a:r>
            <a:r>
              <a:rPr lang="en-US" sz="900" dirty="0">
                <a:latin typeface="Söhne"/>
              </a:rPr>
              <a:t>Architectural descriptions may contain ambiguous or subjective elements. AI models may struggle to disambiguate such descriptions and may not always align with the intended understanding of the architecture.</a:t>
            </a:r>
            <a:br>
              <a:rPr lang="en-US" sz="900" dirty="0">
                <a:latin typeface="Söhne"/>
              </a:rPr>
            </a:br>
            <a:br>
              <a:rPr lang="en-US" sz="900" dirty="0">
                <a:latin typeface="Söhne"/>
              </a:rPr>
            </a:br>
            <a:r>
              <a:rPr lang="en-US" sz="900" b="1" dirty="0">
                <a:latin typeface="Söhne"/>
              </a:rPr>
              <a:t>Fine-Tuning</a:t>
            </a:r>
            <a:r>
              <a:rPr lang="en-US" sz="900" dirty="0">
                <a:latin typeface="Söhne"/>
              </a:rPr>
              <a:t> </a:t>
            </a:r>
            <a:r>
              <a:rPr lang="en-US" sz="900" b="1" dirty="0">
                <a:latin typeface="Söhne"/>
              </a:rPr>
              <a:t>Prompt: </a:t>
            </a:r>
            <a:r>
              <a:rPr lang="en-US" sz="900" dirty="0">
                <a:latin typeface="Söhne"/>
              </a:rPr>
              <a:t>Crafting an appropriate prompt for the GPT model is crucial to get relevant and accurate for generating diagrams. Experimentation and expertise are often required to fine-tune the prompt effectively.</a:t>
            </a:r>
            <a:br>
              <a:rPr lang="en-US" sz="900" dirty="0">
                <a:latin typeface="Söhne"/>
              </a:rPr>
            </a:br>
            <a:br>
              <a:rPr lang="en-US" sz="900" dirty="0">
                <a:latin typeface="Söhne"/>
              </a:rPr>
            </a:br>
            <a:r>
              <a:rPr lang="en-US" sz="900" b="1" dirty="0">
                <a:latin typeface="Söhne"/>
              </a:rPr>
              <a:t>Token Limit Issue: </a:t>
            </a:r>
            <a:r>
              <a:rPr lang="en-US" sz="900" dirty="0">
                <a:latin typeface="Söhne"/>
              </a:rPr>
              <a:t>GPT models have token limitations, and prompts for fine tuning can run into token count restrictions. Managing this constraint while retaining the consistency of the diagram can be a significant challenge.</a:t>
            </a:r>
            <a:br>
              <a:rPr lang="en-US" sz="900" dirty="0">
                <a:latin typeface="Söhne"/>
              </a:rPr>
            </a:br>
            <a:br>
              <a:rPr lang="en-US" sz="900" dirty="0">
                <a:latin typeface="Söhne"/>
              </a:rPr>
            </a:br>
            <a:r>
              <a:rPr lang="en-US" sz="900" b="1" dirty="0">
                <a:latin typeface="Söhne"/>
              </a:rPr>
              <a:t>API Key and Environment: </a:t>
            </a:r>
            <a:r>
              <a:rPr lang="en-US" sz="900" dirty="0">
                <a:latin typeface="Söhne"/>
              </a:rPr>
              <a:t>Implementing GPT-model requires setting up the API key and the environment for using the model, which may involve integration into existing systems, cloud computing, and other technical considerations.</a:t>
            </a:r>
            <a:br>
              <a:rPr lang="en-US" sz="900" dirty="0">
                <a:latin typeface="Söhne"/>
              </a:rPr>
            </a:br>
            <a:br>
              <a:rPr lang="en-IN" sz="900" b="1" dirty="0">
                <a:latin typeface="Söhne"/>
              </a:rPr>
            </a:br>
            <a:br>
              <a:rPr lang="en-IN" sz="900" b="1" dirty="0">
                <a:latin typeface="Söhne"/>
              </a:rPr>
            </a:br>
            <a:br>
              <a:rPr lang="en-IN" sz="900" b="1" dirty="0">
                <a:latin typeface="Söhne"/>
              </a:rPr>
            </a:br>
            <a:br>
              <a:rPr lang="en-IN" sz="900" b="1" dirty="0">
                <a:latin typeface="Söhne"/>
              </a:rPr>
            </a:br>
            <a:br>
              <a:rPr lang="en-IN" sz="900" b="1" dirty="0">
                <a:latin typeface="Söhne"/>
              </a:rPr>
            </a:br>
            <a:br>
              <a:rPr lang="en-IN" sz="900" b="1" dirty="0">
                <a:latin typeface="Söhne"/>
              </a:rPr>
            </a:br>
            <a:br>
              <a:rPr lang="en-IN" sz="900" b="1" dirty="0">
                <a:latin typeface="Söhne"/>
              </a:rPr>
            </a:br>
            <a:r>
              <a:rPr lang="en-IN" sz="1600" b="1" dirty="0">
                <a:solidFill>
                  <a:srgbClr val="FFFFFF"/>
                </a:solidFill>
              </a:rPr>
              <a:t>Benefits:</a:t>
            </a:r>
            <a:br>
              <a:rPr lang="en-IN" sz="900" dirty="0">
                <a:solidFill>
                  <a:srgbClr val="FFFFFF"/>
                </a:solidFill>
              </a:rPr>
            </a:br>
            <a:r>
              <a:rPr lang="en-US" sz="900" b="1" i="0" dirty="0">
                <a:effectLst/>
                <a:latin typeface="Söhne"/>
              </a:rPr>
              <a:t>Efficiency</a:t>
            </a:r>
            <a:r>
              <a:rPr lang="en-US" sz="900" b="0" i="0" dirty="0">
                <a:effectLst/>
                <a:latin typeface="Söhne"/>
              </a:rPr>
              <a:t>: </a:t>
            </a:r>
            <a:r>
              <a:rPr lang="en-US" sz="900" b="0" i="0" dirty="0">
                <a:solidFill>
                  <a:srgbClr val="374151"/>
                </a:solidFill>
                <a:effectLst/>
                <a:latin typeface="Söhne"/>
              </a:rPr>
              <a:t> </a:t>
            </a:r>
            <a:r>
              <a:rPr lang="en-US" sz="900" dirty="0">
                <a:latin typeface="Söhne"/>
              </a:rPr>
              <a:t>Generative AI can quickly provide textual descriptions of complex architectures. This can expedite the initial phase of creating architectural diagrams, saving time in the early planning and design stages.</a:t>
            </a:r>
            <a:br>
              <a:rPr lang="en-US" sz="900" dirty="0">
                <a:latin typeface="Söhne"/>
              </a:rPr>
            </a:br>
            <a:br>
              <a:rPr lang="en-US" sz="900" b="0" i="0" dirty="0">
                <a:effectLst/>
                <a:latin typeface="Söhne"/>
              </a:rPr>
            </a:br>
            <a:r>
              <a:rPr lang="en-US" sz="900" b="1" dirty="0">
                <a:latin typeface="Söhne"/>
              </a:rPr>
              <a:t>Idea Generation: </a:t>
            </a:r>
            <a:r>
              <a:rPr lang="en-US" sz="900" dirty="0">
                <a:latin typeface="Söhne"/>
              </a:rPr>
              <a:t>AI can help generate new architectural ideas or alternative approaches that might not have been considered, providing fresh perspectives for architects and designers.</a:t>
            </a:r>
            <a:br>
              <a:rPr lang="en-US" sz="900" dirty="0">
                <a:latin typeface="Söhne"/>
              </a:rPr>
            </a:br>
            <a:br>
              <a:rPr lang="en-US" sz="900" b="0" i="0" dirty="0">
                <a:effectLst/>
                <a:latin typeface="Söhne"/>
              </a:rPr>
            </a:br>
            <a:r>
              <a:rPr lang="en-US" sz="900" b="1" dirty="0">
                <a:latin typeface="Söhne"/>
              </a:rPr>
              <a:t>Automation Integration</a:t>
            </a:r>
            <a:r>
              <a:rPr lang="en-US" sz="900" dirty="0">
                <a:latin typeface="Söhne"/>
              </a:rPr>
              <a:t>: With advancements in AI and diagramming tools, there is the potential for more seamless integration, allowing for AI-generated descriptions to be automatically translated into visual diagrams.</a:t>
            </a:r>
            <a:br>
              <a:rPr lang="en-US" sz="900" dirty="0">
                <a:latin typeface="Söhne"/>
              </a:rPr>
            </a:br>
            <a:br>
              <a:rPr lang="en-US" sz="900" dirty="0">
                <a:latin typeface="Söhne"/>
              </a:rPr>
            </a:br>
            <a:r>
              <a:rPr lang="en-US" sz="900" b="1" dirty="0">
                <a:latin typeface="Söhne"/>
              </a:rPr>
              <a:t>Prototype Generation: </a:t>
            </a:r>
            <a:r>
              <a:rPr lang="en-US" sz="900" dirty="0">
                <a:latin typeface="Söhne"/>
              </a:rPr>
              <a:t>For simple or small-scale architectures, AI-generated descriptions may be sufficient to create rudimentary prototypes or mockups.</a:t>
            </a:r>
            <a:br>
              <a:rPr lang="en-US" sz="900" dirty="0">
                <a:latin typeface="Söhne"/>
              </a:rPr>
            </a:br>
            <a:br>
              <a:rPr lang="en-US" sz="900" b="0" i="0" dirty="0">
                <a:effectLst/>
                <a:latin typeface="Söhne"/>
              </a:rPr>
            </a:br>
            <a:r>
              <a:rPr lang="en-US" sz="900" b="1" dirty="0">
                <a:latin typeface="Söhne"/>
              </a:rPr>
              <a:t>Innovation and Experimentation: </a:t>
            </a:r>
            <a:r>
              <a:rPr lang="en-US" sz="900" dirty="0">
                <a:latin typeface="Söhne"/>
              </a:rPr>
              <a:t>AI can encourage experimentation and innovative thinking by suggesting alternative architectural solutions based on input descriptions.</a:t>
            </a:r>
          </a:p>
        </p:txBody>
      </p:sp>
      <p:sp>
        <p:nvSpPr>
          <p:cNvPr id="9" name="TextBox 8">
            <a:extLst>
              <a:ext uri="{FF2B5EF4-FFF2-40B4-BE49-F238E27FC236}">
                <a16:creationId xmlns:a16="http://schemas.microsoft.com/office/drawing/2014/main" id="{F900FAE6-D599-7DD1-4476-A7908F21DAEE}"/>
              </a:ext>
            </a:extLst>
          </p:cNvPr>
          <p:cNvSpPr txBox="1"/>
          <p:nvPr/>
        </p:nvSpPr>
        <p:spPr>
          <a:xfrm>
            <a:off x="4131135" y="34316"/>
            <a:ext cx="7559040" cy="1785104"/>
          </a:xfrm>
          <a:prstGeom prst="rect">
            <a:avLst/>
          </a:prstGeom>
          <a:noFill/>
        </p:spPr>
        <p:txBody>
          <a:bodyPr wrap="square" rtlCol="0">
            <a:spAutoFit/>
          </a:bodyPr>
          <a:lstStyle/>
          <a:p>
            <a:r>
              <a:rPr lang="en-IN" sz="2000" b="1" dirty="0"/>
              <a:t>Gen-AI Front-End for Architects </a:t>
            </a:r>
          </a:p>
          <a:p>
            <a:endParaRPr lang="en-IN" sz="1400" b="1" dirty="0"/>
          </a:p>
          <a:p>
            <a:r>
              <a:rPr lang="en-US" sz="1400" dirty="0">
                <a:latin typeface="Söhne"/>
              </a:rPr>
              <a:t>The Generative AI approach for generating Interactive Architectural Diagrams leverages GPT-3 models to assist in the creation of textual as well as visual descriptions in a diagram.</a:t>
            </a:r>
          </a:p>
          <a:p>
            <a:r>
              <a:rPr lang="en-US" sz="1400" dirty="0">
                <a:latin typeface="Söhne"/>
              </a:rPr>
              <a:t>The use case incorporates the implementation of two libraries: </a:t>
            </a:r>
            <a:r>
              <a:rPr lang="en-US" sz="1400" b="1" dirty="0">
                <a:latin typeface="Söhne"/>
              </a:rPr>
              <a:t>Diagrams and </a:t>
            </a:r>
            <a:r>
              <a:rPr lang="en-US" sz="1400" b="1" dirty="0" err="1">
                <a:latin typeface="Söhne"/>
              </a:rPr>
              <a:t>Graphviz</a:t>
            </a:r>
            <a:r>
              <a:rPr lang="en-US" sz="2000" b="1" dirty="0">
                <a:latin typeface="Söhne"/>
              </a:rPr>
              <a:t>.</a:t>
            </a:r>
            <a:endParaRPr lang="en-US" sz="2000" b="1" dirty="0"/>
          </a:p>
          <a:p>
            <a:r>
              <a:rPr lang="en-US" sz="1400" b="0" i="0" dirty="0">
                <a:effectLst/>
                <a:latin typeface="Söhne"/>
              </a:rPr>
              <a:t>The generated Architectural Diagram provides a </a:t>
            </a:r>
            <a:r>
              <a:rPr lang="en-US" sz="1400" dirty="0">
                <a:latin typeface="Söhne"/>
              </a:rPr>
              <a:t>clear and concise overview of the key components and their interactions within a cloud service.</a:t>
            </a:r>
          </a:p>
        </p:txBody>
      </p:sp>
      <p:pic>
        <p:nvPicPr>
          <p:cNvPr id="1026" name="Picture 2">
            <a:extLst>
              <a:ext uri="{FF2B5EF4-FFF2-40B4-BE49-F238E27FC236}">
                <a16:creationId xmlns:a16="http://schemas.microsoft.com/office/drawing/2014/main" id="{C8EC5143-9925-8E23-1B42-7DDB630EDC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3600" y="3582709"/>
            <a:ext cx="3378836" cy="291174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1BB5B52-E83D-1699-16A8-1CAF506531CC}"/>
              </a:ext>
            </a:extLst>
          </p:cNvPr>
          <p:cNvSpPr txBox="1"/>
          <p:nvPr/>
        </p:nvSpPr>
        <p:spPr>
          <a:xfrm>
            <a:off x="4114392" y="2510661"/>
            <a:ext cx="7964481" cy="338554"/>
          </a:xfrm>
          <a:prstGeom prst="rect">
            <a:avLst/>
          </a:prstGeom>
          <a:noFill/>
        </p:spPr>
        <p:txBody>
          <a:bodyPr wrap="square" rtlCol="0">
            <a:spAutoFit/>
          </a:bodyPr>
          <a:lstStyle/>
          <a:p>
            <a:pPr algn="ctr"/>
            <a:r>
              <a:rPr lang="en-IN" sz="1400" b="1" dirty="0"/>
              <a:t>The </a:t>
            </a:r>
            <a:r>
              <a:rPr lang="en-IN" sz="1600" b="1" dirty="0"/>
              <a:t>following</a:t>
            </a:r>
            <a:r>
              <a:rPr lang="en-IN" sz="1400" b="1" dirty="0"/>
              <a:t> diagrams showcase two approaches for generating Architectural Diagrams:</a:t>
            </a:r>
            <a:endParaRPr lang="en-US" sz="1400" b="1" dirty="0"/>
          </a:p>
        </p:txBody>
      </p:sp>
      <p:sp>
        <p:nvSpPr>
          <p:cNvPr id="24" name="TextBox 23">
            <a:extLst>
              <a:ext uri="{FF2B5EF4-FFF2-40B4-BE49-F238E27FC236}">
                <a16:creationId xmlns:a16="http://schemas.microsoft.com/office/drawing/2014/main" id="{D988B13D-4997-6DFF-0082-94204607CAA3}"/>
              </a:ext>
            </a:extLst>
          </p:cNvPr>
          <p:cNvSpPr txBox="1"/>
          <p:nvPr/>
        </p:nvSpPr>
        <p:spPr>
          <a:xfrm>
            <a:off x="8483600" y="3275291"/>
            <a:ext cx="3218914" cy="276999"/>
          </a:xfrm>
          <a:prstGeom prst="rect">
            <a:avLst/>
          </a:prstGeom>
          <a:noFill/>
        </p:spPr>
        <p:txBody>
          <a:bodyPr wrap="square" rtlCol="0">
            <a:spAutoFit/>
          </a:bodyPr>
          <a:lstStyle/>
          <a:p>
            <a:pPr algn="ctr"/>
            <a:r>
              <a:rPr lang="en-IN" sz="1200" b="1" dirty="0"/>
              <a:t>A Fine-tuned GPT model using Diagrams Library</a:t>
            </a:r>
            <a:endParaRPr lang="en-US" sz="1200" b="1" dirty="0"/>
          </a:p>
        </p:txBody>
      </p:sp>
      <p:cxnSp>
        <p:nvCxnSpPr>
          <p:cNvPr id="26" name="Straight Connector 25">
            <a:extLst>
              <a:ext uri="{FF2B5EF4-FFF2-40B4-BE49-F238E27FC236}">
                <a16:creationId xmlns:a16="http://schemas.microsoft.com/office/drawing/2014/main" id="{8E707562-4899-27E8-1F78-38B86B1F32F0}"/>
              </a:ext>
            </a:extLst>
          </p:cNvPr>
          <p:cNvCxnSpPr/>
          <p:nvPr/>
        </p:nvCxnSpPr>
        <p:spPr>
          <a:xfrm>
            <a:off x="8078511" y="3078480"/>
            <a:ext cx="0" cy="3566160"/>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5401D7DE-025F-D7EE-28D6-880A7DBE6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639" y="4159946"/>
            <a:ext cx="3528059" cy="193203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30A87571-6F6D-B587-CE86-82D2D33D5639}"/>
              </a:ext>
            </a:extLst>
          </p:cNvPr>
          <p:cNvSpPr txBox="1"/>
          <p:nvPr/>
        </p:nvSpPr>
        <p:spPr>
          <a:xfrm>
            <a:off x="4454509" y="3762971"/>
            <a:ext cx="3218914" cy="276999"/>
          </a:xfrm>
          <a:prstGeom prst="rect">
            <a:avLst/>
          </a:prstGeom>
          <a:noFill/>
        </p:spPr>
        <p:txBody>
          <a:bodyPr wrap="square" rtlCol="0">
            <a:spAutoFit/>
          </a:bodyPr>
          <a:lstStyle/>
          <a:p>
            <a:pPr algn="ctr"/>
            <a:r>
              <a:rPr lang="en-IN" sz="1200" b="1" dirty="0"/>
              <a:t>A GPT model using </a:t>
            </a:r>
            <a:r>
              <a:rPr lang="en-IN" sz="1200" b="1" dirty="0" err="1"/>
              <a:t>Graphviz</a:t>
            </a:r>
            <a:r>
              <a:rPr lang="en-IN" sz="1200" b="1" dirty="0"/>
              <a:t> Library</a:t>
            </a:r>
            <a:endParaRPr lang="en-US" sz="1200" b="1" dirty="0"/>
          </a:p>
        </p:txBody>
      </p:sp>
    </p:spTree>
    <p:extLst>
      <p:ext uri="{BB962C8B-B14F-4D97-AF65-F5344CB8AC3E}">
        <p14:creationId xmlns:p14="http://schemas.microsoft.com/office/powerpoint/2010/main" val="130644826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445</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Söhne</vt:lpstr>
      <vt:lpstr>Office Theme</vt:lpstr>
      <vt:lpstr> Challenges: Complexity of Architectural Diagrams: Architectural diagrams can be highly complex, with numerous components, connections, and dependencies. It can be challenging for generative AI to capture the intricacies of these systems accurately and comprehensively through text descriptions alone.  Ambiguity and Subjectivity: Architectural descriptions may contain ambiguous or subjective elements. AI models may struggle to disambiguate such descriptions and may not always align with the intended understanding of the architecture.  Fine-Tuning Prompt: Crafting an appropriate prompt for the GPT model is crucial to get relevant and accurate for generating diagrams. Experimentation and expertise are often required to fine-tune the prompt effectively.  Token Limit Issue: GPT models have token limitations, and prompts for fine tuning can run into token count restrictions. Managing this constraint while retaining the consistency of the diagram can be a significant challenge.  API Key and Environment: Implementing GPT-model requires setting up the API key and the environment for using the model, which may involve integration into existing systems, cloud computing, and other technical considerations.        Benefits: Efficiency:  Generative AI can quickly provide textual descriptions of complex architectures. This can expedite the initial phase of creating architectural diagrams, saving time in the early planning and design stages.  Idea Generation: AI can help generate new architectural ideas or alternative approaches that might not have been considered, providing fresh perspectives for architects and designers.  Automation Integration: With advancements in AI and diagramming tools, there is the potential for more seamless integration, allowing for AI-generated descriptions to be automatically translated into visual diagrams.  Prototype Generation: For simple or small-scale architectures, AI-generated descriptions may be sufficient to create rudimentary prototypes or mockups.  Innovation and Experimentation: AI can encourage experimentation and innovative thinking by suggesting alternative architectural solutions based on input descriptions.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Shinde, Sonal</dc:creator>
  <cp:lastModifiedBy>VAKKALANKA, SOWJANYA</cp:lastModifiedBy>
  <cp:revision>2</cp:revision>
  <dcterms:created xsi:type="dcterms:W3CDTF">2023-10-06T06:18:49Z</dcterms:created>
  <dcterms:modified xsi:type="dcterms:W3CDTF">2023-11-03T09:34:26Z</dcterms:modified>
</cp:coreProperties>
</file>